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2" r:id="rId2"/>
    <p:sldId id="301" r:id="rId3"/>
    <p:sldId id="308" r:id="rId4"/>
    <p:sldId id="261" r:id="rId5"/>
    <p:sldId id="259" r:id="rId6"/>
    <p:sldId id="300" r:id="rId7"/>
    <p:sldId id="260" r:id="rId8"/>
    <p:sldId id="270" r:id="rId9"/>
    <p:sldId id="262" r:id="rId10"/>
    <p:sldId id="258" r:id="rId11"/>
    <p:sldId id="309" r:id="rId12"/>
    <p:sldId id="310" r:id="rId13"/>
    <p:sldId id="315" r:id="rId14"/>
    <p:sldId id="311" r:id="rId15"/>
    <p:sldId id="316" r:id="rId16"/>
    <p:sldId id="312" r:id="rId17"/>
    <p:sldId id="297" r:id="rId18"/>
    <p:sldId id="289" r:id="rId19"/>
    <p:sldId id="273" r:id="rId20"/>
    <p:sldId id="299" r:id="rId21"/>
    <p:sldId id="306" r:id="rId22"/>
    <p:sldId id="313" r:id="rId23"/>
    <p:sldId id="304" r:id="rId24"/>
    <p:sldId id="314" r:id="rId25"/>
    <p:sldId id="305" r:id="rId26"/>
    <p:sldId id="27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ED199-8A9F-4C59-A63F-6A0F5A5BA49A}" v="707" dt="2020-10-04T04:50:05.459"/>
    <p1510:client id="{91F37FAE-4D21-4614-982A-B1CB8778642E}" v="24" dt="2020-10-05T18:45:45.310"/>
    <p1510:client id="{BA453A53-44DE-4BFA-AAE6-F59979566DC1}" v="1" dt="2020-10-05T18:23:19.592"/>
    <p1510:client id="{FB80A809-FA59-490D-BD14-4AB6AC448A3A}" v="57" dt="2020-10-05T18:17:1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1" autoAdjust="0"/>
    <p:restoredTop sz="81042" autoAdjust="0"/>
  </p:normalViewPr>
  <p:slideViewPr>
    <p:cSldViewPr>
      <p:cViewPr>
        <p:scale>
          <a:sx n="109" d="100"/>
          <a:sy n="109" d="100"/>
        </p:scale>
        <p:origin x="3176" y="20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Taintor" userId="OeaWaZbyiDek7DYq2jPM5muceWHIS986t510Fgd/zEE=" providerId="None" clId="Web-{7D3ED199-8A9F-4C59-A63F-6A0F5A5BA49A}"/>
    <pc:docChg chg="addSld delSld modSld sldOrd">
      <pc:chgData name="Amanda Taintor" userId="OeaWaZbyiDek7DYq2jPM5muceWHIS986t510Fgd/zEE=" providerId="None" clId="Web-{7D3ED199-8A9F-4C59-A63F-6A0F5A5BA49A}" dt="2020-10-04T04:50:05.459" v="1054" actId="20577"/>
      <pc:docMkLst>
        <pc:docMk/>
      </pc:docMkLst>
      <pc:sldChg chg="modSp">
        <pc:chgData name="Amanda Taintor" userId="OeaWaZbyiDek7DYq2jPM5muceWHIS986t510Fgd/zEE=" providerId="None" clId="Web-{7D3ED199-8A9F-4C59-A63F-6A0F5A5BA49A}" dt="2020-10-04T03:12:14.661" v="191" actId="20577"/>
        <pc:sldMkLst>
          <pc:docMk/>
          <pc:sldMk cId="2968670073" sldId="273"/>
        </pc:sldMkLst>
        <pc:spChg chg="mod">
          <ac:chgData name="Amanda Taintor" userId="OeaWaZbyiDek7DYq2jPM5muceWHIS986t510Fgd/zEE=" providerId="None" clId="Web-{7D3ED199-8A9F-4C59-A63F-6A0F5A5BA49A}" dt="2020-10-04T03:12:14.661" v="191" actId="20577"/>
          <ac:spMkLst>
            <pc:docMk/>
            <pc:sldMk cId="2968670073" sldId="273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7D3ED199-8A9F-4C59-A63F-6A0F5A5BA49A}" dt="2020-10-04T03:03:33.104" v="113" actId="20577"/>
        <pc:sldMkLst>
          <pc:docMk/>
          <pc:sldMk cId="345254392" sldId="289"/>
        </pc:sldMkLst>
        <pc:spChg chg="mod">
          <ac:chgData name="Amanda Taintor" userId="OeaWaZbyiDek7DYq2jPM5muceWHIS986t510Fgd/zEE=" providerId="None" clId="Web-{7D3ED199-8A9F-4C59-A63F-6A0F5A5BA49A}" dt="2020-10-04T03:03:33.104" v="113" actId="20577"/>
          <ac:spMkLst>
            <pc:docMk/>
            <pc:sldMk cId="345254392" sldId="289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7D3ED199-8A9F-4C59-A63F-6A0F5A5BA49A}" dt="2020-10-04T04:34:13.145" v="831" actId="20577"/>
        <pc:sldMkLst>
          <pc:docMk/>
          <pc:sldMk cId="2824363824" sldId="297"/>
        </pc:sldMkLst>
        <pc:spChg chg="mod">
          <ac:chgData name="Amanda Taintor" userId="OeaWaZbyiDek7DYq2jPM5muceWHIS986t510Fgd/zEE=" providerId="None" clId="Web-{7D3ED199-8A9F-4C59-A63F-6A0F5A5BA49A}" dt="2020-10-04T04:34:13.145" v="831" actId="20577"/>
          <ac:spMkLst>
            <pc:docMk/>
            <pc:sldMk cId="2824363824" sldId="297"/>
            <ac:spMk id="4" creationId="{00000000-0000-0000-0000-000000000000}"/>
          </ac:spMkLst>
        </pc:spChg>
      </pc:sldChg>
      <pc:sldChg chg="modSp">
        <pc:chgData name="Amanda Taintor" userId="OeaWaZbyiDek7DYq2jPM5muceWHIS986t510Fgd/zEE=" providerId="None" clId="Web-{7D3ED199-8A9F-4C59-A63F-6A0F5A5BA49A}" dt="2020-10-04T03:11:53.582" v="189" actId="14100"/>
        <pc:sldMkLst>
          <pc:docMk/>
          <pc:sldMk cId="1361962608" sldId="299"/>
        </pc:sldMkLst>
        <pc:spChg chg="mod">
          <ac:chgData name="Amanda Taintor" userId="OeaWaZbyiDek7DYq2jPM5muceWHIS986t510Fgd/zEE=" providerId="None" clId="Web-{7D3ED199-8A9F-4C59-A63F-6A0F5A5BA49A}" dt="2020-10-04T03:11:53.582" v="189" actId="14100"/>
          <ac:spMkLst>
            <pc:docMk/>
            <pc:sldMk cId="1361962608" sldId="299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7D3ED199-8A9F-4C59-A63F-6A0F5A5BA49A}" dt="2020-10-04T04:40:16.979" v="980" actId="20577"/>
        <pc:sldMkLst>
          <pc:docMk/>
          <pc:sldMk cId="1767286159" sldId="304"/>
        </pc:sldMkLst>
        <pc:spChg chg="mod">
          <ac:chgData name="Amanda Taintor" userId="OeaWaZbyiDek7DYq2jPM5muceWHIS986t510Fgd/zEE=" providerId="None" clId="Web-{7D3ED199-8A9F-4C59-A63F-6A0F5A5BA49A}" dt="2020-10-04T04:40:16.979" v="980" actId="20577"/>
          <ac:spMkLst>
            <pc:docMk/>
            <pc:sldMk cId="1767286159" sldId="304"/>
            <ac:spMk id="3" creationId="{00000000-0000-0000-0000-000000000000}"/>
          </ac:spMkLst>
        </pc:spChg>
      </pc:sldChg>
      <pc:sldChg chg="addSp delSp modSp">
        <pc:chgData name="Amanda Taintor" userId="OeaWaZbyiDek7DYq2jPM5muceWHIS986t510Fgd/zEE=" providerId="None" clId="Web-{7D3ED199-8A9F-4C59-A63F-6A0F5A5BA49A}" dt="2020-10-04T04:16:56.889" v="540" actId="1076"/>
        <pc:sldMkLst>
          <pc:docMk/>
          <pc:sldMk cId="4229010729" sldId="305"/>
        </pc:sldMkLst>
        <pc:spChg chg="add mod">
          <ac:chgData name="Amanda Taintor" userId="OeaWaZbyiDek7DYq2jPM5muceWHIS986t510Fgd/zEE=" providerId="None" clId="Web-{7D3ED199-8A9F-4C59-A63F-6A0F5A5BA49A}" dt="2020-10-04T04:16:56.889" v="540" actId="1076"/>
          <ac:spMkLst>
            <pc:docMk/>
            <pc:sldMk cId="4229010729" sldId="305"/>
            <ac:spMk id="3" creationId="{1E2212DE-2A40-4157-9F55-964F1E5B52B0}"/>
          </ac:spMkLst>
        </pc:spChg>
        <pc:spChg chg="del">
          <ac:chgData name="Amanda Taintor" userId="OeaWaZbyiDek7DYq2jPM5muceWHIS986t510Fgd/zEE=" providerId="None" clId="Web-{7D3ED199-8A9F-4C59-A63F-6A0F5A5BA49A}" dt="2020-10-04T04:16:43.138" v="535"/>
          <ac:spMkLst>
            <pc:docMk/>
            <pc:sldMk cId="4229010729" sldId="305"/>
            <ac:spMk id="5" creationId="{ADA27F73-F954-6F4A-B16C-52B72E6726B8}"/>
          </ac:spMkLst>
        </pc:spChg>
        <pc:picChg chg="add mod">
          <ac:chgData name="Amanda Taintor" userId="OeaWaZbyiDek7DYq2jPM5muceWHIS986t510Fgd/zEE=" providerId="None" clId="Web-{7D3ED199-8A9F-4C59-A63F-6A0F5A5BA49A}" dt="2020-10-04T04:16:46.904" v="537" actId="1076"/>
          <ac:picMkLst>
            <pc:docMk/>
            <pc:sldMk cId="4229010729" sldId="305"/>
            <ac:picMk id="2" creationId="{BFDC2C70-5271-4CE6-A89C-521FAB796C8B}"/>
          </ac:picMkLst>
        </pc:picChg>
      </pc:sldChg>
      <pc:sldChg chg="addSp delSp modSp modNotes">
        <pc:chgData name="Amanda Taintor" userId="OeaWaZbyiDek7DYq2jPM5muceWHIS986t510Fgd/zEE=" providerId="None" clId="Web-{7D3ED199-8A9F-4C59-A63F-6A0F5A5BA49A}" dt="2020-10-04T04:19:57.048" v="543"/>
        <pc:sldMkLst>
          <pc:docMk/>
          <pc:sldMk cId="846874506" sldId="306"/>
        </pc:sldMkLst>
        <pc:spChg chg="add del">
          <ac:chgData name="Amanda Taintor" userId="OeaWaZbyiDek7DYq2jPM5muceWHIS986t510Fgd/zEE=" providerId="None" clId="Web-{7D3ED199-8A9F-4C59-A63F-6A0F5A5BA49A}" dt="2020-10-04T03:01:02.565" v="79"/>
          <ac:spMkLst>
            <pc:docMk/>
            <pc:sldMk cId="846874506" sldId="306"/>
            <ac:spMk id="2" creationId="{C19AE28C-145E-4972-A15D-F1B4C38579B4}"/>
          </ac:spMkLst>
        </pc:spChg>
        <pc:spChg chg="mod">
          <ac:chgData name="Amanda Taintor" userId="OeaWaZbyiDek7DYq2jPM5muceWHIS986t510Fgd/zEE=" providerId="None" clId="Web-{7D3ED199-8A9F-4C59-A63F-6A0F5A5BA49A}" dt="2020-10-04T03:32:04.238" v="385" actId="20577"/>
          <ac:spMkLst>
            <pc:docMk/>
            <pc:sldMk cId="846874506" sldId="306"/>
            <ac:spMk id="5" creationId="{312D9C49-0963-A440-B1BD-09FCBF3CDC72}"/>
          </ac:spMkLst>
        </pc:spChg>
      </pc:sldChg>
      <pc:sldChg chg="modSp modNotes">
        <pc:chgData name="Amanda Taintor" userId="OeaWaZbyiDek7DYq2jPM5muceWHIS986t510Fgd/zEE=" providerId="None" clId="Web-{7D3ED199-8A9F-4C59-A63F-6A0F5A5BA49A}" dt="2020-10-04T04:50:05.459" v="1054" actId="20577"/>
        <pc:sldMkLst>
          <pc:docMk/>
          <pc:sldMk cId="175038060" sldId="312"/>
        </pc:sldMkLst>
        <pc:spChg chg="mod">
          <ac:chgData name="Amanda Taintor" userId="OeaWaZbyiDek7DYq2jPM5muceWHIS986t510Fgd/zEE=" providerId="None" clId="Web-{7D3ED199-8A9F-4C59-A63F-6A0F5A5BA49A}" dt="2020-10-04T04:50:05.459" v="1054" actId="20577"/>
          <ac:spMkLst>
            <pc:docMk/>
            <pc:sldMk cId="175038060" sldId="312"/>
            <ac:spMk id="2" creationId="{3F068356-C0AC-2D4A-8A0D-22974B775958}"/>
          </ac:spMkLst>
        </pc:spChg>
      </pc:sldChg>
      <pc:sldChg chg="modSp modNotes">
        <pc:chgData name="Amanda Taintor" userId="OeaWaZbyiDek7DYq2jPM5muceWHIS986t510Fgd/zEE=" providerId="None" clId="Web-{7D3ED199-8A9F-4C59-A63F-6A0F5A5BA49A}" dt="2020-10-04T03:33:57.776" v="403" actId="20577"/>
        <pc:sldMkLst>
          <pc:docMk/>
          <pc:sldMk cId="2290511518" sldId="313"/>
        </pc:sldMkLst>
        <pc:spChg chg="mod">
          <ac:chgData name="Amanda Taintor" userId="OeaWaZbyiDek7DYq2jPM5muceWHIS986t510Fgd/zEE=" providerId="None" clId="Web-{7D3ED199-8A9F-4C59-A63F-6A0F5A5BA49A}" dt="2020-10-04T03:33:57.776" v="403" actId="20577"/>
          <ac:spMkLst>
            <pc:docMk/>
            <pc:sldMk cId="2290511518" sldId="313"/>
            <ac:spMk id="5" creationId="{312D9C49-0963-A440-B1BD-09FCBF3CDC72}"/>
          </ac:spMkLst>
        </pc:spChg>
      </pc:sldChg>
      <pc:sldChg chg="addSp modSp new mod modClrScheme chgLayout modNotes">
        <pc:chgData name="Amanda Taintor" userId="OeaWaZbyiDek7DYq2jPM5muceWHIS986t510Fgd/zEE=" providerId="None" clId="Web-{7D3ED199-8A9F-4C59-A63F-6A0F5A5BA49A}" dt="2020-10-04T04:32:46.518" v="809" actId="20577"/>
        <pc:sldMkLst>
          <pc:docMk/>
          <pc:sldMk cId="2263133921" sldId="314"/>
        </pc:sldMkLst>
        <pc:spChg chg="mod ord">
          <ac:chgData name="Amanda Taintor" userId="OeaWaZbyiDek7DYq2jPM5muceWHIS986t510Fgd/zEE=" providerId="None" clId="Web-{7D3ED199-8A9F-4C59-A63F-6A0F5A5BA49A}" dt="2020-10-04T04:10:29.022" v="434" actId="20577"/>
          <ac:spMkLst>
            <pc:docMk/>
            <pc:sldMk cId="2263133921" sldId="314"/>
            <ac:spMk id="2" creationId="{15498405-4429-4C9E-889F-BBF6D0A3DCE2}"/>
          </ac:spMkLst>
        </pc:spChg>
        <pc:spChg chg="add mod ord">
          <ac:chgData name="Amanda Taintor" userId="OeaWaZbyiDek7DYq2jPM5muceWHIS986t510Fgd/zEE=" providerId="None" clId="Web-{7D3ED199-8A9F-4C59-A63F-6A0F5A5BA49A}" dt="2020-10-04T04:32:46.518" v="809" actId="20577"/>
          <ac:spMkLst>
            <pc:docMk/>
            <pc:sldMk cId="2263133921" sldId="314"/>
            <ac:spMk id="3" creationId="{E406F31B-9DCC-4788-BC60-30B8BBE2D852}"/>
          </ac:spMkLst>
        </pc:spChg>
      </pc:sldChg>
      <pc:sldChg chg="addSp delSp modSp add ord replId modNotes">
        <pc:chgData name="Amanda Taintor" userId="OeaWaZbyiDek7DYq2jPM5muceWHIS986t510Fgd/zEE=" providerId="None" clId="Web-{7D3ED199-8A9F-4C59-A63F-6A0F5A5BA49A}" dt="2020-10-04T04:47:48.519" v="1024" actId="20577"/>
        <pc:sldMkLst>
          <pc:docMk/>
          <pc:sldMk cId="2607903323" sldId="315"/>
        </pc:sldMkLst>
        <pc:spChg chg="del mod">
          <ac:chgData name="Amanda Taintor" userId="OeaWaZbyiDek7DYq2jPM5muceWHIS986t510Fgd/zEE=" providerId="None" clId="Web-{7D3ED199-8A9F-4C59-A63F-6A0F5A5BA49A}" dt="2020-10-04T04:47:02.081" v="981"/>
          <ac:spMkLst>
            <pc:docMk/>
            <pc:sldMk cId="2607903323" sldId="315"/>
            <ac:spMk id="3" creationId="{00000000-0000-0000-0000-000000000000}"/>
          </ac:spMkLst>
        </pc:spChg>
        <pc:spChg chg="mod">
          <ac:chgData name="Amanda Taintor" userId="OeaWaZbyiDek7DYq2jPM5muceWHIS986t510Fgd/zEE=" providerId="None" clId="Web-{7D3ED199-8A9F-4C59-A63F-6A0F5A5BA49A}" dt="2020-10-04T04:47:48.519" v="1024" actId="20577"/>
          <ac:spMkLst>
            <pc:docMk/>
            <pc:sldMk cId="2607903323" sldId="315"/>
            <ac:spMk id="8" creationId="{B8C2C240-B1BC-4F4A-84C8-08BB27889357}"/>
          </ac:spMkLst>
        </pc:spChg>
        <pc:picChg chg="add mod ord">
          <ac:chgData name="Amanda Taintor" userId="OeaWaZbyiDek7DYq2jPM5muceWHIS986t510Fgd/zEE=" providerId="None" clId="Web-{7D3ED199-8A9F-4C59-A63F-6A0F5A5BA49A}" dt="2020-10-04T04:47:10.034" v="983" actId="1076"/>
          <ac:picMkLst>
            <pc:docMk/>
            <pc:sldMk cId="2607903323" sldId="315"/>
            <ac:picMk id="2" creationId="{DCB65E47-3AB2-46BD-9D3D-EA7751C628F5}"/>
          </ac:picMkLst>
        </pc:picChg>
        <pc:picChg chg="del">
          <ac:chgData name="Amanda Taintor" userId="OeaWaZbyiDek7DYq2jPM5muceWHIS986t510Fgd/zEE=" providerId="None" clId="Web-{7D3ED199-8A9F-4C59-A63F-6A0F5A5BA49A}" dt="2020-10-04T04:29:59.453" v="546"/>
          <ac:picMkLst>
            <pc:docMk/>
            <pc:sldMk cId="2607903323" sldId="315"/>
            <ac:picMk id="4" creationId="{00000000-0000-0000-0000-000000000000}"/>
          </ac:picMkLst>
        </pc:picChg>
        <pc:picChg chg="del">
          <ac:chgData name="Amanda Taintor" userId="OeaWaZbyiDek7DYq2jPM5muceWHIS986t510Fgd/zEE=" providerId="None" clId="Web-{7D3ED199-8A9F-4C59-A63F-6A0F5A5BA49A}" dt="2020-10-04T04:30:00.187" v="547"/>
          <ac:picMkLst>
            <pc:docMk/>
            <pc:sldMk cId="2607903323" sldId="315"/>
            <ac:picMk id="5" creationId="{00000000-0000-0000-0000-000000000000}"/>
          </ac:picMkLst>
        </pc:picChg>
      </pc:sldChg>
      <pc:sldChg chg="new del">
        <pc:chgData name="Amanda Taintor" userId="OeaWaZbyiDek7DYq2jPM5muceWHIS986t510Fgd/zEE=" providerId="None" clId="Web-{7D3ED199-8A9F-4C59-A63F-6A0F5A5BA49A}" dt="2020-10-04T04:35:08.193" v="833"/>
        <pc:sldMkLst>
          <pc:docMk/>
          <pc:sldMk cId="1141227599" sldId="316"/>
        </pc:sldMkLst>
      </pc:sldChg>
      <pc:sldChg chg="modSp add replId">
        <pc:chgData name="Amanda Taintor" userId="OeaWaZbyiDek7DYq2jPM5muceWHIS986t510Fgd/zEE=" providerId="None" clId="Web-{7D3ED199-8A9F-4C59-A63F-6A0F5A5BA49A}" dt="2020-10-04T04:37:06.476" v="963" actId="20577"/>
        <pc:sldMkLst>
          <pc:docMk/>
          <pc:sldMk cId="1150557737" sldId="316"/>
        </pc:sldMkLst>
        <pc:spChg chg="mod">
          <ac:chgData name="Amanda Taintor" userId="OeaWaZbyiDek7DYq2jPM5muceWHIS986t510Fgd/zEE=" providerId="None" clId="Web-{7D3ED199-8A9F-4C59-A63F-6A0F5A5BA49A}" dt="2020-10-04T04:37:06.476" v="963" actId="20577"/>
          <ac:spMkLst>
            <pc:docMk/>
            <pc:sldMk cId="1150557737" sldId="316"/>
            <ac:spMk id="3" creationId="{00000000-0000-0000-0000-000000000000}"/>
          </ac:spMkLst>
        </pc:spChg>
        <pc:spChg chg="mod">
          <ac:chgData name="Amanda Taintor" userId="OeaWaZbyiDek7DYq2jPM5muceWHIS986t510Fgd/zEE=" providerId="None" clId="Web-{7D3ED199-8A9F-4C59-A63F-6A0F5A5BA49A}" dt="2020-10-04T04:35:26.130" v="877" actId="20577"/>
          <ac:spMkLst>
            <pc:docMk/>
            <pc:sldMk cId="1150557737" sldId="316"/>
            <ac:spMk id="6" creationId="{58FFEBC9-69AE-F743-A991-CCBF0B97E8F5}"/>
          </ac:spMkLst>
        </pc:spChg>
      </pc:sldChg>
    </pc:docChg>
  </pc:docChgLst>
  <pc:docChgLst>
    <pc:chgData name="Amanda Taintor" userId="OeaWaZbyiDek7DYq2jPM5muceWHIS986t510Fgd/zEE=" providerId="None" clId="Web-{BA453A53-44DE-4BFA-AAE6-F59979566DC1}"/>
    <pc:docChg chg="sldOrd">
      <pc:chgData name="Amanda Taintor" userId="OeaWaZbyiDek7DYq2jPM5muceWHIS986t510Fgd/zEE=" providerId="None" clId="Web-{BA453A53-44DE-4BFA-AAE6-F59979566DC1}" dt="2020-10-05T18:23:19.592" v="0"/>
      <pc:docMkLst>
        <pc:docMk/>
      </pc:docMkLst>
      <pc:sldChg chg="ord">
        <pc:chgData name="Amanda Taintor" userId="OeaWaZbyiDek7DYq2jPM5muceWHIS986t510Fgd/zEE=" providerId="None" clId="Web-{BA453A53-44DE-4BFA-AAE6-F59979566DC1}" dt="2020-10-05T18:23:19.592" v="0"/>
        <pc:sldMkLst>
          <pc:docMk/>
          <pc:sldMk cId="1150557737" sldId="316"/>
        </pc:sldMkLst>
      </pc:sldChg>
    </pc:docChg>
  </pc:docChgLst>
  <pc:docChgLst>
    <pc:chgData name="Amanda Taintor" userId="OeaWaZbyiDek7DYq2jPM5muceWHIS986t510Fgd/zEE=" providerId="None" clId="Web-{91F37FAE-4D21-4614-982A-B1CB8778642E}"/>
    <pc:docChg chg="modSld">
      <pc:chgData name="Amanda Taintor" userId="OeaWaZbyiDek7DYq2jPM5muceWHIS986t510Fgd/zEE=" providerId="None" clId="Web-{91F37FAE-4D21-4614-982A-B1CB8778642E}" dt="2020-10-05T18:52:56.740" v="151"/>
      <pc:docMkLst>
        <pc:docMk/>
      </pc:docMkLst>
      <pc:sldChg chg="modNotes">
        <pc:chgData name="Amanda Taintor" userId="OeaWaZbyiDek7DYq2jPM5muceWHIS986t510Fgd/zEE=" providerId="None" clId="Web-{91F37FAE-4D21-4614-982A-B1CB8778642E}" dt="2020-10-05T18:43:44.772" v="14"/>
        <pc:sldMkLst>
          <pc:docMk/>
          <pc:sldMk cId="4011860728" sldId="258"/>
        </pc:sldMkLst>
      </pc:sldChg>
      <pc:sldChg chg="modNotes">
        <pc:chgData name="Amanda Taintor" userId="OeaWaZbyiDek7DYq2jPM5muceWHIS986t510Fgd/zEE=" providerId="None" clId="Web-{91F37FAE-4D21-4614-982A-B1CB8778642E}" dt="2020-10-05T18:44:57.526" v="68"/>
        <pc:sldMkLst>
          <pc:docMk/>
          <pc:sldMk cId="2968670073" sldId="273"/>
        </pc:sldMkLst>
      </pc:sldChg>
      <pc:sldChg chg="modNotes">
        <pc:chgData name="Amanda Taintor" userId="OeaWaZbyiDek7DYq2jPM5muceWHIS986t510Fgd/zEE=" providerId="None" clId="Web-{91F37FAE-4D21-4614-982A-B1CB8778642E}" dt="2020-10-05T18:44:53.541" v="66"/>
        <pc:sldMkLst>
          <pc:docMk/>
          <pc:sldMk cId="345254392" sldId="289"/>
        </pc:sldMkLst>
      </pc:sldChg>
      <pc:sldChg chg="modNotes">
        <pc:chgData name="Amanda Taintor" userId="OeaWaZbyiDek7DYq2jPM5muceWHIS986t510Fgd/zEE=" providerId="None" clId="Web-{91F37FAE-4D21-4614-982A-B1CB8778642E}" dt="2020-10-05T18:44:49.900" v="62"/>
        <pc:sldMkLst>
          <pc:docMk/>
          <pc:sldMk cId="2824363824" sldId="297"/>
        </pc:sldMkLst>
      </pc:sldChg>
      <pc:sldChg chg="modSp modNotes">
        <pc:chgData name="Amanda Taintor" userId="OeaWaZbyiDek7DYq2jPM5muceWHIS986t510Fgd/zEE=" providerId="None" clId="Web-{91F37FAE-4D21-4614-982A-B1CB8778642E}" dt="2020-10-05T18:45:00.823" v="72"/>
        <pc:sldMkLst>
          <pc:docMk/>
          <pc:sldMk cId="1361962608" sldId="299"/>
        </pc:sldMkLst>
        <pc:spChg chg="mod">
          <ac:chgData name="Amanda Taintor" userId="OeaWaZbyiDek7DYq2jPM5muceWHIS986t510Fgd/zEE=" providerId="None" clId="Web-{91F37FAE-4D21-4614-982A-B1CB8778642E}" dt="2020-10-05T18:30:21.164" v="0" actId="20577"/>
          <ac:spMkLst>
            <pc:docMk/>
            <pc:sldMk cId="1361962608" sldId="299"/>
            <ac:spMk id="3" creationId="{00000000-0000-0000-0000-000000000000}"/>
          </ac:spMkLst>
        </pc:spChg>
      </pc:sldChg>
      <pc:sldChg chg="modNotes">
        <pc:chgData name="Amanda Taintor" userId="OeaWaZbyiDek7DYq2jPM5muceWHIS986t510Fgd/zEE=" providerId="None" clId="Web-{91F37FAE-4D21-4614-982A-B1CB8778642E}" dt="2020-10-05T18:45:35.044" v="88"/>
        <pc:sldMkLst>
          <pc:docMk/>
          <pc:sldMk cId="1767286159" sldId="304"/>
        </pc:sldMkLst>
      </pc:sldChg>
      <pc:sldChg chg="modSp modNotes">
        <pc:chgData name="Amanda Taintor" userId="OeaWaZbyiDek7DYq2jPM5muceWHIS986t510Fgd/zEE=" providerId="None" clId="Web-{91F37FAE-4D21-4614-982A-B1CB8778642E}" dt="2020-10-05T18:45:09.011" v="76"/>
        <pc:sldMkLst>
          <pc:docMk/>
          <pc:sldMk cId="846874506" sldId="306"/>
        </pc:sldMkLst>
        <pc:spChg chg="mod">
          <ac:chgData name="Amanda Taintor" userId="OeaWaZbyiDek7DYq2jPM5muceWHIS986t510Fgd/zEE=" providerId="None" clId="Web-{91F37FAE-4D21-4614-982A-B1CB8778642E}" dt="2020-10-05T18:31:41.075" v="3" actId="20577"/>
          <ac:spMkLst>
            <pc:docMk/>
            <pc:sldMk cId="846874506" sldId="306"/>
            <ac:spMk id="5" creationId="{312D9C49-0963-A440-B1BD-09FCBF3CDC72}"/>
          </ac:spMkLst>
        </pc:spChg>
      </pc:sldChg>
      <pc:sldChg chg="modNotes">
        <pc:chgData name="Amanda Taintor" userId="OeaWaZbyiDek7DYq2jPM5muceWHIS986t510Fgd/zEE=" providerId="None" clId="Web-{91F37FAE-4D21-4614-982A-B1CB8778642E}" dt="2020-10-05T18:52:56.740" v="151"/>
        <pc:sldMkLst>
          <pc:docMk/>
          <pc:sldMk cId="395997583" sldId="308"/>
        </pc:sldMkLst>
      </pc:sldChg>
      <pc:sldChg chg="modNotes">
        <pc:chgData name="Amanda Taintor" userId="OeaWaZbyiDek7DYq2jPM5muceWHIS986t510Fgd/zEE=" providerId="None" clId="Web-{91F37FAE-4D21-4614-982A-B1CB8778642E}" dt="2020-10-05T18:43:52.975" v="20"/>
        <pc:sldMkLst>
          <pc:docMk/>
          <pc:sldMk cId="1353441463" sldId="309"/>
        </pc:sldMkLst>
      </pc:sldChg>
      <pc:sldChg chg="modNotes">
        <pc:chgData name="Amanda Taintor" userId="OeaWaZbyiDek7DYq2jPM5muceWHIS986t510Fgd/zEE=" providerId="None" clId="Web-{91F37FAE-4D21-4614-982A-B1CB8778642E}" dt="2020-10-05T18:43:58.851" v="25"/>
        <pc:sldMkLst>
          <pc:docMk/>
          <pc:sldMk cId="1519394116" sldId="310"/>
        </pc:sldMkLst>
      </pc:sldChg>
      <pc:sldChg chg="modNotes">
        <pc:chgData name="Amanda Taintor" userId="OeaWaZbyiDek7DYq2jPM5muceWHIS986t510Fgd/zEE=" providerId="None" clId="Web-{91F37FAE-4D21-4614-982A-B1CB8778642E}" dt="2020-10-05T18:44:25.946" v="44"/>
        <pc:sldMkLst>
          <pc:docMk/>
          <pc:sldMk cId="636134108" sldId="311"/>
        </pc:sldMkLst>
      </pc:sldChg>
      <pc:sldChg chg="modNotes">
        <pc:chgData name="Amanda Taintor" userId="OeaWaZbyiDek7DYq2jPM5muceWHIS986t510Fgd/zEE=" providerId="None" clId="Web-{91F37FAE-4D21-4614-982A-B1CB8778642E}" dt="2020-10-05T18:44:47.291" v="60"/>
        <pc:sldMkLst>
          <pc:docMk/>
          <pc:sldMk cId="175038060" sldId="312"/>
        </pc:sldMkLst>
      </pc:sldChg>
      <pc:sldChg chg="modNotes">
        <pc:chgData name="Amanda Taintor" userId="OeaWaZbyiDek7DYq2jPM5muceWHIS986t510Fgd/zEE=" providerId="None" clId="Web-{91F37FAE-4D21-4614-982A-B1CB8778642E}" dt="2020-10-05T18:45:20.746" v="82"/>
        <pc:sldMkLst>
          <pc:docMk/>
          <pc:sldMk cId="2290511518" sldId="313"/>
        </pc:sldMkLst>
      </pc:sldChg>
      <pc:sldChg chg="modNotes">
        <pc:chgData name="Amanda Taintor" userId="OeaWaZbyiDek7DYq2jPM5muceWHIS986t510Fgd/zEE=" providerId="None" clId="Web-{91F37FAE-4D21-4614-982A-B1CB8778642E}" dt="2020-10-05T18:45:45.169" v="94"/>
        <pc:sldMkLst>
          <pc:docMk/>
          <pc:sldMk cId="2263133921" sldId="314"/>
        </pc:sldMkLst>
      </pc:sldChg>
      <pc:sldChg chg="modNotes">
        <pc:chgData name="Amanda Taintor" userId="OeaWaZbyiDek7DYq2jPM5muceWHIS986t510Fgd/zEE=" providerId="None" clId="Web-{91F37FAE-4D21-4614-982A-B1CB8778642E}" dt="2020-10-05T18:44:03.679" v="32"/>
        <pc:sldMkLst>
          <pc:docMk/>
          <pc:sldMk cId="2607903323" sldId="315"/>
        </pc:sldMkLst>
      </pc:sldChg>
      <pc:sldChg chg="modNotes">
        <pc:chgData name="Amanda Taintor" userId="OeaWaZbyiDek7DYq2jPM5muceWHIS986t510Fgd/zEE=" providerId="None" clId="Web-{91F37FAE-4D21-4614-982A-B1CB8778642E}" dt="2020-10-05T18:44:29.556" v="49"/>
        <pc:sldMkLst>
          <pc:docMk/>
          <pc:sldMk cId="1150557737" sldId="316"/>
        </pc:sldMkLst>
      </pc:sldChg>
    </pc:docChg>
  </pc:docChgLst>
  <pc:docChgLst>
    <pc:chgData name="Amanda Taintor" userId="OeaWaZbyiDek7DYq2jPM5muceWHIS986t510Fgd/zEE=" providerId="None" clId="Web-{FB80A809-FA59-490D-BD14-4AB6AC448A3A}"/>
    <pc:docChg chg="modSld sldOrd">
      <pc:chgData name="Amanda Taintor" userId="OeaWaZbyiDek7DYq2jPM5muceWHIS986t510Fgd/zEE=" providerId="None" clId="Web-{FB80A809-FA59-490D-BD14-4AB6AC448A3A}" dt="2020-10-05T18:17:16.505" v="54"/>
      <pc:docMkLst>
        <pc:docMk/>
      </pc:docMkLst>
      <pc:sldChg chg="modSp">
        <pc:chgData name="Amanda Taintor" userId="OeaWaZbyiDek7DYq2jPM5muceWHIS986t510Fgd/zEE=" providerId="None" clId="Web-{FB80A809-FA59-490D-BD14-4AB6AC448A3A}" dt="2020-10-05T18:02:03.201" v="24" actId="20577"/>
        <pc:sldMkLst>
          <pc:docMk/>
          <pc:sldMk cId="345254392" sldId="289"/>
        </pc:sldMkLst>
        <pc:spChg chg="mod">
          <ac:chgData name="Amanda Taintor" userId="OeaWaZbyiDek7DYq2jPM5muceWHIS986t510Fgd/zEE=" providerId="None" clId="Web-{FB80A809-FA59-490D-BD14-4AB6AC448A3A}" dt="2020-10-05T18:02:03.201" v="24" actId="20577"/>
          <ac:spMkLst>
            <pc:docMk/>
            <pc:sldMk cId="345254392" sldId="289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FB80A809-FA59-490D-BD14-4AB6AC448A3A}" dt="2020-10-05T17:59:46.478" v="5" actId="20577"/>
        <pc:sldMkLst>
          <pc:docMk/>
          <pc:sldMk cId="2824363824" sldId="297"/>
        </pc:sldMkLst>
        <pc:spChg chg="mod">
          <ac:chgData name="Amanda Taintor" userId="OeaWaZbyiDek7DYq2jPM5muceWHIS986t510Fgd/zEE=" providerId="None" clId="Web-{FB80A809-FA59-490D-BD14-4AB6AC448A3A}" dt="2020-10-05T17:59:46.478" v="5" actId="20577"/>
          <ac:spMkLst>
            <pc:docMk/>
            <pc:sldMk cId="2824363824" sldId="297"/>
            <ac:spMk id="4" creationId="{00000000-0000-0000-0000-000000000000}"/>
          </ac:spMkLst>
        </pc:spChg>
      </pc:sldChg>
      <pc:sldChg chg="modSp">
        <pc:chgData name="Amanda Taintor" userId="OeaWaZbyiDek7DYq2jPM5muceWHIS986t510Fgd/zEE=" providerId="None" clId="Web-{FB80A809-FA59-490D-BD14-4AB6AC448A3A}" dt="2020-10-05T18:03:41.266" v="47" actId="20577"/>
        <pc:sldMkLst>
          <pc:docMk/>
          <pc:sldMk cId="1361962608" sldId="299"/>
        </pc:sldMkLst>
        <pc:spChg chg="mod">
          <ac:chgData name="Amanda Taintor" userId="OeaWaZbyiDek7DYq2jPM5muceWHIS986t510Fgd/zEE=" providerId="None" clId="Web-{FB80A809-FA59-490D-BD14-4AB6AC448A3A}" dt="2020-10-05T18:03:41.266" v="47" actId="20577"/>
          <ac:spMkLst>
            <pc:docMk/>
            <pc:sldMk cId="1361962608" sldId="299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FB80A809-FA59-490D-BD14-4AB6AC448A3A}" dt="2020-10-05T18:04:08.954" v="49" actId="20577"/>
        <pc:sldMkLst>
          <pc:docMk/>
          <pc:sldMk cId="1767286159" sldId="304"/>
        </pc:sldMkLst>
        <pc:spChg chg="mod">
          <ac:chgData name="Amanda Taintor" userId="OeaWaZbyiDek7DYq2jPM5muceWHIS986t510Fgd/zEE=" providerId="None" clId="Web-{FB80A809-FA59-490D-BD14-4AB6AC448A3A}" dt="2020-10-05T18:04:08.954" v="49" actId="20577"/>
          <ac:spMkLst>
            <pc:docMk/>
            <pc:sldMk cId="1767286159" sldId="304"/>
            <ac:spMk id="3" creationId="{00000000-0000-0000-0000-000000000000}"/>
          </ac:spMkLst>
        </pc:spChg>
      </pc:sldChg>
      <pc:sldChg chg="modSp">
        <pc:chgData name="Amanda Taintor" userId="OeaWaZbyiDek7DYq2jPM5muceWHIS986t510Fgd/zEE=" providerId="None" clId="Web-{FB80A809-FA59-490D-BD14-4AB6AC448A3A}" dt="2020-10-05T17:59:35.306" v="3" actId="20577"/>
        <pc:sldMkLst>
          <pc:docMk/>
          <pc:sldMk cId="175038060" sldId="312"/>
        </pc:sldMkLst>
        <pc:spChg chg="mod">
          <ac:chgData name="Amanda Taintor" userId="OeaWaZbyiDek7DYq2jPM5muceWHIS986t510Fgd/zEE=" providerId="None" clId="Web-{FB80A809-FA59-490D-BD14-4AB6AC448A3A}" dt="2020-10-05T17:59:35.306" v="3" actId="20577"/>
          <ac:spMkLst>
            <pc:docMk/>
            <pc:sldMk cId="175038060" sldId="312"/>
            <ac:spMk id="2" creationId="{3F068356-C0AC-2D4A-8A0D-22974B775958}"/>
          </ac:spMkLst>
        </pc:spChg>
      </pc:sldChg>
      <pc:sldChg chg="modSp">
        <pc:chgData name="Amanda Taintor" userId="OeaWaZbyiDek7DYq2jPM5muceWHIS986t510Fgd/zEE=" providerId="None" clId="Web-{FB80A809-FA59-490D-BD14-4AB6AC448A3A}" dt="2020-10-05T18:04:24.923" v="52" actId="20577"/>
        <pc:sldMkLst>
          <pc:docMk/>
          <pc:sldMk cId="2263133921" sldId="314"/>
        </pc:sldMkLst>
        <pc:spChg chg="mod">
          <ac:chgData name="Amanda Taintor" userId="OeaWaZbyiDek7DYq2jPM5muceWHIS986t510Fgd/zEE=" providerId="None" clId="Web-{FB80A809-FA59-490D-BD14-4AB6AC448A3A}" dt="2020-10-05T18:04:24.923" v="52" actId="20577"/>
          <ac:spMkLst>
            <pc:docMk/>
            <pc:sldMk cId="2263133921" sldId="314"/>
            <ac:spMk id="3" creationId="{E406F31B-9DCC-4788-BC60-30B8BBE2D852}"/>
          </ac:spMkLst>
        </pc:spChg>
      </pc:sldChg>
      <pc:sldChg chg="ord">
        <pc:chgData name="Amanda Taintor" userId="OeaWaZbyiDek7DYq2jPM5muceWHIS986t510Fgd/zEE=" providerId="None" clId="Web-{FB80A809-FA59-490D-BD14-4AB6AC448A3A}" dt="2020-10-05T18:17:16.505" v="54"/>
        <pc:sldMkLst>
          <pc:docMk/>
          <pc:sldMk cId="2607903323" sldId="315"/>
        </pc:sldMkLst>
      </pc:sldChg>
      <pc:sldChg chg="modSp">
        <pc:chgData name="Amanda Taintor" userId="OeaWaZbyiDek7DYq2jPM5muceWHIS986t510Fgd/zEE=" providerId="None" clId="Web-{FB80A809-FA59-490D-BD14-4AB6AC448A3A}" dt="2020-10-05T18:02:18.607" v="27" actId="20577"/>
        <pc:sldMkLst>
          <pc:docMk/>
          <pc:sldMk cId="1150557737" sldId="316"/>
        </pc:sldMkLst>
        <pc:spChg chg="mod">
          <ac:chgData name="Amanda Taintor" userId="OeaWaZbyiDek7DYq2jPM5muceWHIS986t510Fgd/zEE=" providerId="None" clId="Web-{FB80A809-FA59-490D-BD14-4AB6AC448A3A}" dt="2020-10-05T18:02:18.607" v="27" actId="20577"/>
          <ac:spMkLst>
            <pc:docMk/>
            <pc:sldMk cId="1150557737" sldId="31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6B00-2E1C-164F-8CE7-F5A7996AC38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7DDE-360D-1B47-B3CE-9119F143F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3554C-AD1C-4217-952D-FFE19A57D8C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</a:t>
            </a:r>
          </a:p>
          <a:p>
            <a:r>
              <a:rPr lang="en-US" dirty="0">
                <a:cs typeface="Calibri"/>
              </a:rPr>
              <a:t>On the review course materials it would be nice to plug OER as it gives students access on day 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8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</a:p>
          <a:p>
            <a:r>
              <a:rPr lang="en-US" dirty="0">
                <a:cs typeface="Calibri"/>
              </a:rPr>
              <a:t>Emphasize during slide that choosing something you are comfortable with and can navigate without being frustrated, instructors try to get fancy and it makes it hard to sustain then. </a:t>
            </a:r>
            <a:endParaRPr lang="en-US" dirty="0"/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If video lectures drive the instruction, it is just a repackaging of a more traditional model of didactic learning.  It is not a new paradigm nor pedagogy of learning.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</a:t>
            </a:r>
          </a:p>
          <a:p>
            <a:r>
              <a:rPr lang="en-US" dirty="0">
                <a:cs typeface="Calibri"/>
              </a:rPr>
              <a:t>Just as recommended in fully only courses Interactive videos helps students to stay engaged with the content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 </a:t>
            </a:r>
            <a:endParaRPr lang="en-US" dirty="0"/>
          </a:p>
          <a:p>
            <a:r>
              <a:rPr lang="en-US" dirty="0"/>
              <a:t>The options for experiential engagement are limitless.   Again, the goal is to offer an engaging and authentic learning activity that introduces learners to the course topic, that creates a desire for them to want to learn more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Students might not be prepared for this model of learning. They have gone through an educational system where they passively intake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 a "temperature check" of experiences/knowledge/opinion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Cheryl 0-10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3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553F-B2C3-4BEA-B7A1-78E64BF320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8640" indent="-411480">
              <a:buFont typeface="Wingdings" pitchFamily="2" charset="2"/>
              <a:buChar char="Ø"/>
              <a:defRPr>
                <a:solidFill>
                  <a:schemeClr val="tx1">
                    <a:lumMod val="95000"/>
                  </a:schemeClr>
                </a:solidFill>
                <a:latin typeface="Lucida Bright" pitchFamily="18" charset="0"/>
              </a:defRPr>
            </a:lvl1pPr>
            <a:lvl2pPr marL="868680" indent="-283464">
              <a:buFont typeface="Wingdings" pitchFamily="2" charset="2"/>
              <a:buChar char="v"/>
              <a:defRPr>
                <a:solidFill>
                  <a:schemeClr val="tx1">
                    <a:lumMod val="95000"/>
                  </a:schemeClr>
                </a:solidFill>
                <a:latin typeface="Lucida Bright" pitchFamily="18" charset="0"/>
              </a:defRPr>
            </a:lvl2pPr>
            <a:lvl3pPr marL="1133856" indent="-228600">
              <a:buFont typeface="Wingdings" pitchFamily="2" charset="2"/>
              <a:buChar char="§"/>
              <a:defRPr>
                <a:solidFill>
                  <a:schemeClr val="tx1">
                    <a:lumMod val="95000"/>
                  </a:schemeClr>
                </a:solidFill>
                <a:latin typeface="Lucida Bright" pitchFamily="18" charset="0"/>
              </a:defRPr>
            </a:lvl3pPr>
            <a:lvl4pPr>
              <a:defRPr>
                <a:solidFill>
                  <a:schemeClr val="tx1">
                    <a:lumMod val="95000"/>
                  </a:schemeClr>
                </a:solidFill>
                <a:latin typeface="Lucida Bright" pitchFamily="18" charset="0"/>
              </a:defRPr>
            </a:lvl4pPr>
            <a:lvl5pPr>
              <a:defRPr>
                <a:solidFill>
                  <a:schemeClr val="tx1">
                    <a:lumMod val="95000"/>
                  </a:schemeClr>
                </a:solidFill>
                <a:latin typeface="Lucida Bright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Placeholder 21">
            <a:extLst>
              <a:ext uri="{FF2B5EF4-FFF2-40B4-BE49-F238E27FC236}">
                <a16:creationId xmlns:a16="http://schemas.microsoft.com/office/drawing/2014/main" id="{EFCD9BDE-41EC-A941-9624-6CF73A1B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968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600" b="1" kern="1200" cap="none" baseline="0">
          <a:ln w="6350">
            <a:noFill/>
          </a:ln>
          <a:solidFill>
            <a:schemeClr val="bg1"/>
          </a:solidFill>
          <a:effectLst/>
          <a:latin typeface="Arial Black" panose="020B0604020202020204" pitchFamily="34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26pxh_qMpp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" TargetMode="External"/><Relationship Id="rId7" Type="http://schemas.openxmlformats.org/officeDocument/2006/relationships/hyperlink" Target="https://spark.adobe.com/page/hzibvA5nxvSS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ferzoom.org/" TargetMode="External"/><Relationship Id="rId5" Type="http://schemas.openxmlformats.org/officeDocument/2006/relationships/hyperlink" Target="https://community.canvaslms.com/t5/Studio/tkb-p/studio" TargetMode="External"/><Relationship Id="rId4" Type="http://schemas.openxmlformats.org/officeDocument/2006/relationships/hyperlink" Target="https://www.techsmith.com/screen-capture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teampedia.net/wiki/Main_Page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tmoji.com/" TargetMode="External"/><Relationship Id="rId5" Type="http://schemas.openxmlformats.org/officeDocument/2006/relationships/hyperlink" Target="https://www.mysimpleshow.com/" TargetMode="External"/><Relationship Id="rId4" Type="http://schemas.openxmlformats.org/officeDocument/2006/relationships/hyperlink" Target="https://www.googleadservices.com/pagead/aclk?sa=L&amp;ai=DChcSEwjnsfmdgJrsAhUM28AKHXHnBWwYABAAGgJpbQ&amp;ae=2&amp;ohost=www.google.com&amp;cid=CAESQOD2h1MD9ONmaA79jGq0wVpd68as3jsC6vk5qtIO8hGGQXSuKTsUHK3BcpXiQECi7OJ0gmgakd4jFwG0OilufMc&amp;sig=AOD64_0y6X2pMbHxXhXueSEB3AcBVWgVNA&amp;q&amp;adurl&amp;ved=2ahUKEwid-e6dgJrsAhXiJzQIHRZaBV8Q0Qx6BAgzEA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fr0BjLmcDw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085850"/>
            <a:ext cx="9677400" cy="7258050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181600" y="4991099"/>
            <a:ext cx="25908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Pismo Beach CA  by Bert </a:t>
            </a:r>
            <a:r>
              <a:rPr lang="en-US" sz="12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Sijen</a:t>
            </a:r>
            <a:endParaRPr lang="en-US" sz="1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121"/>
            <a:ext cx="9220200" cy="7122605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7010400" y="5314950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images from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</a:rPr>
              <a:t>clipart.com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3D92D-B5BD-EF4A-9BC0-321B2943364F}"/>
              </a:ext>
            </a:extLst>
          </p:cNvPr>
          <p:cNvSpPr/>
          <p:nvPr/>
        </p:nvSpPr>
        <p:spPr>
          <a:xfrm>
            <a:off x="990600" y="0"/>
            <a:ext cx="623087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Flip the Switch!</a:t>
            </a:r>
          </a:p>
        </p:txBody>
      </p:sp>
    </p:spTree>
    <p:extLst>
      <p:ext uri="{BB962C8B-B14F-4D97-AF65-F5344CB8AC3E}">
        <p14:creationId xmlns:p14="http://schemas.microsoft.com/office/powerpoint/2010/main" val="401186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2945A6-2BA5-C948-A83B-C6CB56C72332}"/>
              </a:ext>
            </a:extLst>
          </p:cNvPr>
          <p:cNvSpPr/>
          <p:nvPr/>
        </p:nvSpPr>
        <p:spPr>
          <a:xfrm>
            <a:off x="0" y="156915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What To Do?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B451AC-00D3-7A40-AD79-CABB018478EA}"/>
              </a:ext>
            </a:extLst>
          </p:cNvPr>
          <p:cNvSpPr/>
          <p:nvPr/>
        </p:nvSpPr>
        <p:spPr>
          <a:xfrm>
            <a:off x="152400" y="1352550"/>
            <a:ext cx="8839200" cy="344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Bright" pitchFamily="18" charset="0"/>
                <a:ea typeface="Verdana"/>
                <a:cs typeface="Gotham Bold"/>
              </a:rPr>
              <a:t>Reverse “Lecture &amp; Homework”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Bright" pitchFamily="18" charset="0"/>
                <a:ea typeface="Verdana"/>
                <a:cs typeface="Gotham Bold"/>
              </a:rPr>
              <a:t>Inspire Active Learning</a:t>
            </a:r>
            <a:endParaRPr lang="en-US" sz="3200" b="1" dirty="0">
              <a:latin typeface="Lucida Bright" pitchFamily="18" charset="0"/>
              <a:ea typeface="Verdana"/>
              <a:cs typeface="Times New Roman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Bright" pitchFamily="18" charset="0"/>
                <a:ea typeface="Verdana"/>
                <a:cs typeface="Gotham Bold"/>
              </a:rPr>
              <a:t>Hybrid Design</a:t>
            </a:r>
            <a:endParaRPr lang="en-US" sz="3200" b="1" dirty="0">
              <a:latin typeface="Lucida Bright" pitchFamily="18" charset="0"/>
              <a:ea typeface="Verdana"/>
              <a:cs typeface="Times New Roman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Bright" pitchFamily="18" charset="0"/>
                <a:ea typeface="Verdana"/>
                <a:cs typeface="Gotham Bold"/>
              </a:rPr>
              <a:t>Repurpose Meeting Times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ucida Bright" pitchFamily="18" charset="0"/>
                <a:ea typeface="Verdana"/>
                <a:cs typeface="Gotham Bold"/>
              </a:rPr>
              <a:t>skills application/concept development</a:t>
            </a:r>
            <a:endParaRPr lang="en-US" sz="2000" b="1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4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2DBE3D1-D3BE-3C4D-9ED2-18AA6E610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9494"/>
            <a:ext cx="7573132" cy="40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9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DCB65E47-3AB2-46BD-9D3D-EA7751C6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0446" y="1205182"/>
            <a:ext cx="4945134" cy="373739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C2C240-B1BC-4F4A-84C8-08BB27889357}"/>
              </a:ext>
            </a:extLst>
          </p:cNvPr>
          <p:cNvSpPr/>
          <p:nvPr/>
        </p:nvSpPr>
        <p:spPr>
          <a:xfrm>
            <a:off x="152400" y="133350"/>
            <a:ext cx="9144000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Flipped Classroom "model"</a:t>
            </a:r>
            <a:endParaRPr lang="en-US"/>
          </a:p>
          <a:p>
            <a:pPr algn="ctr"/>
            <a:endParaRPr lang="en-US" sz="8000" dirty="0">
              <a:solidFill>
                <a:schemeClr val="tx2">
                  <a:lumMod val="20000"/>
                  <a:lumOff val="80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0790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bloom.jpg">
            <a:extLst>
              <a:ext uri="{FF2B5EF4-FFF2-40B4-BE49-F238E27FC236}">
                <a16:creationId xmlns:a16="http://schemas.microsoft.com/office/drawing/2014/main" id="{FB097186-5C97-5A45-AB75-ED6BFE233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550"/>
            <a:ext cx="4182197" cy="3124200"/>
          </a:xfrm>
          <a:prstGeom prst="rect">
            <a:avLst/>
          </a:prstGeom>
        </p:spPr>
      </p:pic>
      <p:pic>
        <p:nvPicPr>
          <p:cNvPr id="5" name="Picture 4" descr="bottombloom.jpg">
            <a:extLst>
              <a:ext uri="{FF2B5EF4-FFF2-40B4-BE49-F238E27FC236}">
                <a16:creationId xmlns:a16="http://schemas.microsoft.com/office/drawing/2014/main" id="{055E5FF6-C624-9147-AF39-2D5345B1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1550"/>
            <a:ext cx="419100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809750"/>
            <a:ext cx="9220200" cy="2617470"/>
          </a:xfrm>
        </p:spPr>
        <p:txBody>
          <a:bodyPr vert="horz" lIns="91440" tIns="45720" rIns="91440" bIns="45720" anchor="t">
            <a:noAutofit/>
          </a:bodyPr>
          <a:lstStyle/>
          <a:p>
            <a:pPr lvl="1" indent="-283210"/>
            <a:r>
              <a:rPr lang="en-US" dirty="0">
                <a:latin typeface="Lucida Bright"/>
              </a:rPr>
              <a:t>Communicate your 'Why'</a:t>
            </a:r>
          </a:p>
          <a:p>
            <a:pPr lvl="1" indent="-283210"/>
            <a:r>
              <a:rPr lang="en-US" dirty="0">
                <a:latin typeface="Lucida Bright"/>
              </a:rPr>
              <a:t>Incentivize preparation </a:t>
            </a:r>
          </a:p>
          <a:p>
            <a:pPr lvl="1" indent="-283210"/>
            <a:r>
              <a:rPr lang="en-US" dirty="0">
                <a:latin typeface="Lucida Bright"/>
              </a:rPr>
              <a:t>Connect the two</a:t>
            </a:r>
          </a:p>
          <a:p>
            <a:pPr lvl="1" indent="-283210"/>
            <a:r>
              <a:rPr lang="en-US" dirty="0">
                <a:latin typeface="Lucida Bright"/>
              </a:rPr>
              <a:t>Allow time</a:t>
            </a:r>
          </a:p>
          <a:p>
            <a:pPr lvl="1" indent="-283210"/>
            <a:r>
              <a:rPr lang="en-US" dirty="0">
                <a:latin typeface="Lucida Bright"/>
              </a:rPr>
              <a:t>Choose familiar technologies </a:t>
            </a:r>
          </a:p>
          <a:p>
            <a:pPr lvl="1" indent="-283210"/>
            <a:r>
              <a:rPr lang="en-US" dirty="0">
                <a:latin typeface="Lucida Bright"/>
              </a:rPr>
              <a:t>Facilitate and guide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FEBC9-69AE-F743-A991-CCBF0B97E8F5}"/>
              </a:ext>
            </a:extLst>
          </p:cNvPr>
          <p:cNvSpPr/>
          <p:nvPr/>
        </p:nvSpPr>
        <p:spPr>
          <a:xfrm>
            <a:off x="0" y="156915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8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Effective Flipping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068356-C0AC-2D4A-8A0D-22974B77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7" y="1287852"/>
            <a:ext cx="8161307" cy="3618134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sz="2000" b="1" dirty="0"/>
              <a:t>Prior to Class Time</a:t>
            </a:r>
          </a:p>
          <a:p>
            <a:pPr lvl="1" indent="-283210"/>
            <a:r>
              <a:rPr lang="en-US" sz="2000" b="1" dirty="0">
                <a:latin typeface="Lucida Bright"/>
              </a:rPr>
              <a:t>View short video lectures</a:t>
            </a:r>
            <a:endParaRPr lang="en-US" sz="2000" b="1" dirty="0"/>
          </a:p>
          <a:p>
            <a:pPr lvl="1" indent="-283210"/>
            <a:r>
              <a:rPr lang="en-US" sz="2000" b="1" dirty="0">
                <a:latin typeface="Lucida Bright"/>
              </a:rPr>
              <a:t>Review course materials</a:t>
            </a:r>
            <a:endParaRPr lang="en-US" sz="2000" b="1" dirty="0"/>
          </a:p>
          <a:p>
            <a:pPr lvl="1"/>
            <a:r>
              <a:rPr lang="en-US" sz="2000" b="1" dirty="0"/>
              <a:t>Online exercises or short quiz</a:t>
            </a:r>
          </a:p>
          <a:p>
            <a:pPr lvl="1"/>
            <a:r>
              <a:rPr lang="en-US" sz="2000" b="1" dirty="0"/>
              <a:t>Develop questions in class activities</a:t>
            </a:r>
          </a:p>
          <a:p>
            <a:pPr marL="585216" lvl="1" indent="0">
              <a:buNone/>
            </a:pPr>
            <a:endParaRPr lang="en-US" sz="2000" b="1" dirty="0"/>
          </a:p>
          <a:p>
            <a:r>
              <a:rPr lang="en-US" sz="2000" b="1" dirty="0"/>
              <a:t>Be prepared to…</a:t>
            </a:r>
          </a:p>
          <a:p>
            <a:pPr lvl="1" indent="-283210"/>
            <a:r>
              <a:rPr lang="en-US" sz="2000" b="1" dirty="0">
                <a:latin typeface="Lucida Bright"/>
              </a:rPr>
              <a:t>Participate and Engage</a:t>
            </a:r>
            <a:endParaRPr lang="en-US" sz="2000" b="1" dirty="0"/>
          </a:p>
          <a:p>
            <a:pPr lvl="1" indent="-283210"/>
            <a:r>
              <a:rPr lang="en-US" sz="2000" b="1" dirty="0">
                <a:latin typeface="Lucida Bright"/>
              </a:rPr>
              <a:t>Dive more deeply into material</a:t>
            </a:r>
          </a:p>
          <a:p>
            <a:pPr lvl="1"/>
            <a:r>
              <a:rPr lang="en-US" sz="2000" b="1" dirty="0"/>
              <a:t>Complete Projects, </a:t>
            </a:r>
            <a:r>
              <a:rPr lang="en-US" sz="2000" b="1" dirty="0" err="1"/>
              <a:t>etc</a:t>
            </a: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F397C-53DE-1142-BE5C-ACA38E72EC2E}"/>
              </a:ext>
            </a:extLst>
          </p:cNvPr>
          <p:cNvSpPr/>
          <p:nvPr/>
        </p:nvSpPr>
        <p:spPr>
          <a:xfrm>
            <a:off x="0" y="29111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Learner</a:t>
            </a:r>
          </a:p>
        </p:txBody>
      </p:sp>
    </p:spTree>
    <p:extLst>
      <p:ext uri="{BB962C8B-B14F-4D97-AF65-F5344CB8AC3E}">
        <p14:creationId xmlns:p14="http://schemas.microsoft.com/office/powerpoint/2010/main" val="17503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6200" y="1525662"/>
            <a:ext cx="9144000" cy="3581400"/>
          </a:xfrm>
        </p:spPr>
        <p:txBody>
          <a:bodyPr vert="horz" lIns="91440" tIns="45720" rIns="91440" bIns="45720" anchor="t">
            <a:noAutofit/>
          </a:bodyPr>
          <a:lstStyle/>
          <a:p>
            <a:pPr lvl="1" indent="-283210"/>
            <a:r>
              <a:rPr lang="en-US" sz="2000" dirty="0">
                <a:solidFill>
                  <a:schemeClr val="bg1"/>
                </a:solidFill>
                <a:latin typeface="Lucida Bright"/>
              </a:rPr>
              <a:t>Transfer of F2F activities to online delivery</a:t>
            </a:r>
          </a:p>
          <a:p>
            <a:pPr lvl="1" indent="-283210"/>
            <a:r>
              <a:rPr lang="en-US" sz="2000" dirty="0">
                <a:solidFill>
                  <a:schemeClr val="bg1"/>
                </a:solidFill>
                <a:latin typeface="Lucida Bright"/>
              </a:rPr>
              <a:t>Design</a:t>
            </a:r>
          </a:p>
          <a:p>
            <a:pPr marL="1133475" lvl="2"/>
            <a:r>
              <a:rPr lang="en-US" sz="1800" dirty="0">
                <a:latin typeface="Lucida Bright"/>
              </a:rPr>
              <a:t>Start with course outcomes/objectives - Backward design</a:t>
            </a:r>
          </a:p>
          <a:p>
            <a:pPr marL="1133475" lvl="2"/>
            <a:r>
              <a:rPr lang="en-US" sz="1800" dirty="0">
                <a:latin typeface="Lucida Bright"/>
              </a:rPr>
              <a:t>Content materials</a:t>
            </a:r>
          </a:p>
          <a:p>
            <a:pPr marL="1133475" lvl="2"/>
            <a:r>
              <a:rPr lang="en-US" sz="1800" dirty="0">
                <a:latin typeface="Lucida Bright"/>
              </a:rPr>
              <a:t>Authentic, learner centered, problem solving projects</a:t>
            </a:r>
          </a:p>
          <a:p>
            <a:pPr marL="1133475" lvl="2"/>
            <a:r>
              <a:rPr lang="en-US" sz="1800" dirty="0">
                <a:latin typeface="Lucida Bright"/>
              </a:rPr>
              <a:t>Assessment rubrics</a:t>
            </a:r>
          </a:p>
          <a:p>
            <a:pPr lvl="1" indent="-283210"/>
            <a:r>
              <a:rPr lang="en-US" sz="2000" dirty="0">
                <a:solidFill>
                  <a:schemeClr val="bg1"/>
                </a:solidFill>
                <a:latin typeface="Lucida Bright"/>
              </a:rPr>
              <a:t>Produce</a:t>
            </a:r>
          </a:p>
          <a:p>
            <a:pPr marL="1133475" lvl="2"/>
            <a:r>
              <a:rPr lang="en-US" sz="2000" dirty="0">
                <a:latin typeface="Lucida Bright"/>
              </a:rPr>
              <a:t>Video/podcast lecture clips/animations (4-7 min)</a:t>
            </a:r>
            <a:endParaRPr lang="en-US" sz="2000" dirty="0">
              <a:solidFill>
                <a:schemeClr val="bg1"/>
              </a:solidFill>
              <a:latin typeface="Lucida Bright"/>
            </a:endParaRPr>
          </a:p>
          <a:p>
            <a:pPr lvl="1" indent="-283210"/>
            <a:r>
              <a:rPr lang="en-US" sz="2200" dirty="0">
                <a:latin typeface="Lucida Bright"/>
              </a:rPr>
              <a:t>Prepare students for new experience</a:t>
            </a:r>
            <a:endParaRPr lang="en-US" sz="2200" dirty="0"/>
          </a:p>
          <a:p>
            <a:pPr marL="585216" lvl="1" indent="0">
              <a:buNone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079FA-331F-F44C-A9C2-89EFE034CFBF}"/>
              </a:ext>
            </a:extLst>
          </p:cNvPr>
          <p:cNvSpPr/>
          <p:nvPr/>
        </p:nvSpPr>
        <p:spPr>
          <a:xfrm>
            <a:off x="0" y="16119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What to Develop</a:t>
            </a:r>
          </a:p>
        </p:txBody>
      </p:sp>
    </p:spTree>
    <p:extLst>
      <p:ext uri="{BB962C8B-B14F-4D97-AF65-F5344CB8AC3E}">
        <p14:creationId xmlns:p14="http://schemas.microsoft.com/office/powerpoint/2010/main" val="282436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" y="1809750"/>
            <a:ext cx="9038666" cy="2617470"/>
          </a:xfrm>
        </p:spPr>
        <p:txBody>
          <a:bodyPr vert="horz" lIns="91440" tIns="45720" rIns="91440" bIns="45720" anchor="t">
            <a:noAutofit/>
          </a:bodyPr>
          <a:lstStyle/>
          <a:p>
            <a:pPr lvl="1" indent="-283210"/>
            <a:r>
              <a:rPr lang="en-US" dirty="0">
                <a:latin typeface="Lucida Bright"/>
              </a:rPr>
              <a:t>Encourage collaboration; coach, advisor &amp; facilitator</a:t>
            </a:r>
          </a:p>
          <a:p>
            <a:pPr marL="1133475" lvl="2"/>
            <a:r>
              <a:rPr lang="en-US" dirty="0">
                <a:latin typeface="Lucida Bright"/>
              </a:rPr>
              <a:t>POGIL :  Process Oriented Guided Inquiry Learning</a:t>
            </a:r>
          </a:p>
          <a:p>
            <a:pPr marL="1353185" lvl="3"/>
            <a:r>
              <a:rPr lang="en-US" dirty="0">
                <a:latin typeface="Lucida Bright"/>
              </a:rPr>
              <a:t>pogil.org</a:t>
            </a:r>
          </a:p>
          <a:p>
            <a:pPr lvl="1" indent="-283210"/>
            <a:r>
              <a:rPr lang="en-US" sz="2400" dirty="0">
                <a:latin typeface="Lucida Bright"/>
              </a:rPr>
              <a:t>Probing questions and clarify content</a:t>
            </a:r>
          </a:p>
          <a:p>
            <a:pPr lvl="1" indent="-283210"/>
            <a:r>
              <a:rPr lang="en-US" dirty="0">
                <a:latin typeface="Lucida Bright"/>
              </a:rPr>
              <a:t>Inspire reflection, interaction and participation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FEBC9-69AE-F743-A991-CCBF0B97E8F5}"/>
              </a:ext>
            </a:extLst>
          </p:cNvPr>
          <p:cNvSpPr/>
          <p:nvPr/>
        </p:nvSpPr>
        <p:spPr>
          <a:xfrm>
            <a:off x="0" y="156915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34525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11630"/>
            <a:ext cx="7696200" cy="309372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>
                <a:latin typeface="Lucida Bright"/>
                <a:ea typeface="Verdana"/>
                <a:cs typeface="Times New Roman"/>
              </a:rPr>
              <a:t>Find time to create videos/learning curve</a:t>
            </a:r>
          </a:p>
          <a:p>
            <a:r>
              <a:rPr lang="en-US" dirty="0">
                <a:latin typeface="Lucida Bright"/>
              </a:rPr>
              <a:t>Blend direct instruction/constructivism</a:t>
            </a:r>
          </a:p>
          <a:p>
            <a:r>
              <a:rPr lang="en-US" dirty="0">
                <a:latin typeface="Lucida Bright"/>
              </a:rPr>
              <a:t>Build Interactivity</a:t>
            </a:r>
          </a:p>
          <a:p>
            <a:r>
              <a:rPr lang="en-US" dirty="0">
                <a:latin typeface="Lucida Bright"/>
              </a:rPr>
              <a:t>Develop Peer instruction and Review </a:t>
            </a:r>
            <a:endParaRPr lang="en-US" dirty="0">
              <a:ea typeface="Verdana"/>
              <a:cs typeface="Times New Roman"/>
            </a:endParaRPr>
          </a:p>
          <a:p>
            <a:r>
              <a:rPr lang="en-US" dirty="0">
                <a:latin typeface="Lucida Bright"/>
                <a:ea typeface="Verdana"/>
                <a:cs typeface="Times New Roman"/>
              </a:rPr>
              <a:t>Encourage participation/discussion</a:t>
            </a:r>
            <a:endParaRPr lang="en-US" sz="3600" dirty="0">
              <a:latin typeface="Lucida Bright"/>
              <a:ea typeface="Verdana"/>
              <a:cs typeface="Times New Roman"/>
            </a:endParaRPr>
          </a:p>
          <a:p>
            <a:endParaRPr lang="en-US" sz="3000" dirty="0">
              <a:latin typeface="Lucida Bright" pitchFamily="18" charset="0"/>
            </a:endParaRPr>
          </a:p>
          <a:p>
            <a:pPr lvl="0"/>
            <a:endParaRPr lang="en-US" sz="2800" dirty="0">
              <a:latin typeface="Lucida Bright" pitchFamily="18" charset="0"/>
              <a:ea typeface="Verdana"/>
              <a:cs typeface="Times New Roman"/>
            </a:endParaRPr>
          </a:p>
          <a:p>
            <a:pPr lvl="0"/>
            <a:endParaRPr lang="en-US" sz="2800" dirty="0">
              <a:latin typeface="Lucida Bright" pitchFamily="18" charset="0"/>
              <a:ea typeface="Verdana"/>
              <a:cs typeface="Times New Roman"/>
            </a:endParaRPr>
          </a:p>
          <a:p>
            <a:endParaRPr lang="en-US" sz="2800" dirty="0">
              <a:latin typeface="Lucida Bright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571750"/>
            <a:ext cx="8305800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Lucida Bright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AD927C-024C-9441-AE7F-67E3ACF9D3E1}"/>
              </a:ext>
            </a:extLst>
          </p:cNvPr>
          <p:cNvSpPr/>
          <p:nvPr/>
        </p:nvSpPr>
        <p:spPr>
          <a:xfrm>
            <a:off x="152400" y="13335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How Do I…</a:t>
            </a:r>
          </a:p>
        </p:txBody>
      </p:sp>
    </p:spTree>
    <p:extLst>
      <p:ext uri="{BB962C8B-B14F-4D97-AF65-F5344CB8AC3E}">
        <p14:creationId xmlns:p14="http://schemas.microsoft.com/office/powerpoint/2010/main" val="296867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28BA1B-47C3-744C-A935-48A1EF338146}"/>
              </a:ext>
            </a:extLst>
          </p:cNvPr>
          <p:cNvSpPr txBox="1">
            <a:spLocks/>
          </p:cNvSpPr>
          <p:nvPr/>
        </p:nvSpPr>
        <p:spPr>
          <a:xfrm>
            <a:off x="1609259" y="3867149"/>
            <a:ext cx="6400800" cy="30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Cheryl Chapman &amp; Amanda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Taintor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945A6-2BA5-C948-A83B-C6CB56C72332}"/>
              </a:ext>
            </a:extLst>
          </p:cNvPr>
          <p:cNvSpPr/>
          <p:nvPr/>
        </p:nvSpPr>
        <p:spPr>
          <a:xfrm>
            <a:off x="1609259" y="819149"/>
            <a:ext cx="597330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Ready for Anything!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186B87-039C-BF4D-8AF9-D63D1188412F}"/>
              </a:ext>
            </a:extLst>
          </p:cNvPr>
          <p:cNvSpPr/>
          <p:nvPr/>
        </p:nvSpPr>
        <p:spPr>
          <a:xfrm>
            <a:off x="1097036" y="2343149"/>
            <a:ext cx="69977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The Flexible Classroom</a:t>
            </a:r>
          </a:p>
        </p:txBody>
      </p:sp>
    </p:spTree>
    <p:extLst>
      <p:ext uri="{BB962C8B-B14F-4D97-AF65-F5344CB8AC3E}">
        <p14:creationId xmlns:p14="http://schemas.microsoft.com/office/powerpoint/2010/main" val="45994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22" y="1428750"/>
            <a:ext cx="8777378" cy="3531870"/>
          </a:xfrm>
        </p:spPr>
        <p:txBody>
          <a:bodyPr vert="horz" lIns="91440" tIns="45720" rIns="91440" bIns="45720" anchor="t">
            <a:noAutofit/>
          </a:bodyPr>
          <a:lstStyle/>
          <a:p>
            <a:pPr lvl="1" indent="-283210"/>
            <a:r>
              <a:rPr lang="en-US" b="1" dirty="0">
                <a:latin typeface="Lucida Bright"/>
              </a:rPr>
              <a:t>CANVAS - Course Management System</a:t>
            </a:r>
          </a:p>
          <a:p>
            <a:pPr lvl="1" indent="-283210"/>
            <a:r>
              <a:rPr lang="en-US" b="1" dirty="0">
                <a:latin typeface="Lucida Bright"/>
              </a:rPr>
              <a:t>Collaborative spaces</a:t>
            </a:r>
          </a:p>
          <a:p>
            <a:pPr marL="1133475" lvl="2"/>
            <a:r>
              <a:rPr lang="en-US" b="1" dirty="0">
                <a:latin typeface="Lucida Bright"/>
              </a:rPr>
              <a:t>Google Docs / 0365</a:t>
            </a:r>
            <a:endParaRPr lang="en-US" dirty="0"/>
          </a:p>
          <a:p>
            <a:pPr lvl="1" indent="-283210"/>
            <a:r>
              <a:rPr lang="en-US" b="1" dirty="0">
                <a:latin typeface="Lucida Bright"/>
              </a:rPr>
              <a:t>Media Cloud Repository </a:t>
            </a:r>
            <a:endParaRPr lang="en-US" b="1"/>
          </a:p>
          <a:p>
            <a:pPr marL="1133475" lvl="2"/>
            <a:r>
              <a:rPr lang="en-US" sz="2400" b="1" err="1">
                <a:latin typeface="Lucida Bright"/>
              </a:rPr>
              <a:t>DropBox</a:t>
            </a:r>
            <a:r>
              <a:rPr lang="en-US" sz="2400" b="1" dirty="0">
                <a:latin typeface="Lucida Bright"/>
              </a:rPr>
              <a:t>/One Drive/Google Drive/iCloud</a:t>
            </a:r>
          </a:p>
          <a:p>
            <a:pPr lvl="1" indent="-283210"/>
            <a:r>
              <a:rPr lang="en-US" b="1" dirty="0">
                <a:latin typeface="Lucida Bright"/>
              </a:rPr>
              <a:t>Images, Video &amp; Audio</a:t>
            </a:r>
          </a:p>
          <a:p>
            <a:pPr marL="1133475" lvl="2"/>
            <a:r>
              <a:rPr lang="en-US" sz="2400" b="1" dirty="0" err="1">
                <a:latin typeface="Lucida Bright"/>
              </a:rPr>
              <a:t>Unsplash</a:t>
            </a:r>
            <a:r>
              <a:rPr lang="en-US" sz="2400" b="1" dirty="0">
                <a:latin typeface="Lucida Bright"/>
              </a:rPr>
              <a:t> / </a:t>
            </a:r>
            <a:r>
              <a:rPr lang="en-US" sz="2400" b="1" dirty="0" err="1">
                <a:latin typeface="Lucida Bright"/>
              </a:rPr>
              <a:t>Pixlr</a:t>
            </a:r>
            <a:r>
              <a:rPr lang="en-US" sz="2400" b="1" dirty="0">
                <a:latin typeface="Lucida Bright"/>
              </a:rPr>
              <a:t> / Creative Commons Image Search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DAD71-0AFD-A44C-9B20-57612AB14E99}"/>
              </a:ext>
            </a:extLst>
          </p:cNvPr>
          <p:cNvSpPr/>
          <p:nvPr/>
        </p:nvSpPr>
        <p:spPr>
          <a:xfrm>
            <a:off x="0" y="-36635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Tools We Use</a:t>
            </a:r>
          </a:p>
        </p:txBody>
      </p:sp>
    </p:spTree>
    <p:extLst>
      <p:ext uri="{BB962C8B-B14F-4D97-AF65-F5344CB8AC3E}">
        <p14:creationId xmlns:p14="http://schemas.microsoft.com/office/powerpoint/2010/main" val="136196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2D9C49-0963-A440-B1BD-09FCBF3C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36" y="1276708"/>
            <a:ext cx="8696864" cy="3503043"/>
          </a:xfrm>
        </p:spPr>
        <p:txBody>
          <a:bodyPr vert="horz" lIns="91440" tIns="45720" rIns="91440" bIns="45720" anchor="t"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Software</a:t>
            </a:r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</a:rPr>
              <a:t>PowerPoint</a:t>
            </a:r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  <a:hlinkClick r:id="rId3"/>
              </a:rPr>
              <a:t>ScreenCast-O-Matic</a:t>
            </a:r>
            <a:endParaRPr lang="en-US" sz="2000" b="1">
              <a:latin typeface="Lucida Bright"/>
            </a:endParaRPr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  <a:hlinkClick r:id="rId4"/>
              </a:rPr>
              <a:t>TechSmith Camtasia/Snagit</a:t>
            </a:r>
            <a:endParaRPr lang="en-US" sz="2000"/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  <a:hlinkClick r:id="rId5"/>
              </a:rPr>
              <a:t>Canvas Studio</a:t>
            </a:r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  <a:hlinkClick r:id="rId6"/>
              </a:rPr>
              <a:t>ConferZoom</a:t>
            </a:r>
          </a:p>
          <a:p>
            <a:pPr lvl="1" indent="-283210">
              <a:lnSpc>
                <a:spcPct val="150000"/>
              </a:lnSpc>
            </a:pPr>
            <a:r>
              <a:rPr lang="en-US" sz="2000" b="1" dirty="0">
                <a:latin typeface="Lucida Bright"/>
                <a:hlinkClick r:id="rId7"/>
              </a:rPr>
              <a:t>Adobe Spark</a:t>
            </a:r>
            <a:endParaRPr lang="en-US" sz="2000" b="1" dirty="0"/>
          </a:p>
          <a:p>
            <a:pPr lvl="1" indent="-283210">
              <a:lnSpc>
                <a:spcPct val="150000"/>
              </a:lnSpc>
            </a:pPr>
            <a:endParaRPr lang="en-US" sz="2000" b="1" dirty="0"/>
          </a:p>
          <a:p>
            <a:pPr lvl="1" indent="-283210">
              <a:lnSpc>
                <a:spcPct val="150000"/>
              </a:lnSpc>
            </a:pPr>
            <a:endParaRPr lang="en-US" sz="2000" b="1" dirty="0"/>
          </a:p>
          <a:p>
            <a:pPr lvl="1" indent="-283210">
              <a:lnSpc>
                <a:spcPct val="150000"/>
              </a:lnSpc>
            </a:pPr>
            <a:endParaRPr lang="en-US" sz="2000" b="1" dirty="0"/>
          </a:p>
          <a:p>
            <a:pPr lvl="1" indent="-283210"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618D6-452C-F54D-9F93-51A714D97B38}"/>
              </a:ext>
            </a:extLst>
          </p:cNvPr>
          <p:cNvSpPr/>
          <p:nvPr/>
        </p:nvSpPr>
        <p:spPr>
          <a:xfrm>
            <a:off x="152400" y="13335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Capture/Record</a:t>
            </a:r>
          </a:p>
        </p:txBody>
      </p:sp>
    </p:spTree>
    <p:extLst>
      <p:ext uri="{BB962C8B-B14F-4D97-AF65-F5344CB8AC3E}">
        <p14:creationId xmlns:p14="http://schemas.microsoft.com/office/powerpoint/2010/main" val="84687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2D9C49-0963-A440-B1BD-09FCBF3C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1150"/>
            <a:ext cx="8153400" cy="3219450"/>
          </a:xfrm>
        </p:spPr>
        <p:txBody>
          <a:bodyPr vert="horz" lIns="91440" tIns="45720" rIns="91440" bIns="45720" anchor="t"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Captions/Quizzes/Conversations </a:t>
            </a:r>
          </a:p>
          <a:p>
            <a:pPr marL="594360" indent="-457200">
              <a:buChar char="v"/>
            </a:pPr>
            <a:r>
              <a:rPr lang="en-US" b="1">
                <a:latin typeface="Lucida Bright"/>
              </a:rPr>
              <a:t>Canvas Studio</a:t>
            </a:r>
          </a:p>
          <a:p>
            <a:pPr marL="594360" indent="-457200">
              <a:buChar char="v"/>
            </a:pPr>
            <a:r>
              <a:rPr lang="en-US" b="1">
                <a:latin typeface="Lucida Bright"/>
              </a:rPr>
              <a:t>TechSmith</a:t>
            </a:r>
            <a:r>
              <a:rPr lang="en-US" sz="2800" b="1">
                <a:latin typeface="Lucida Bright"/>
              </a:rPr>
              <a:t> </a:t>
            </a:r>
            <a:r>
              <a:rPr lang="en-US" b="1">
                <a:latin typeface="Lucida Bright"/>
              </a:rPr>
              <a:t>Knowmia</a:t>
            </a:r>
            <a:endParaRPr lang="en-US" b="1"/>
          </a:p>
          <a:p>
            <a:pPr marL="594360" indent="-457200">
              <a:buChar char="v"/>
            </a:pPr>
            <a:r>
              <a:rPr lang="en-US" b="1">
                <a:latin typeface="Lucida Bright"/>
              </a:rPr>
              <a:t>VoiceThread</a:t>
            </a:r>
            <a:endParaRPr lang="en-US" sz="28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BF546-AC2C-1F4F-BF56-CD304E2EDC45}"/>
              </a:ext>
            </a:extLst>
          </p:cNvPr>
          <p:cNvSpPr/>
          <p:nvPr/>
        </p:nvSpPr>
        <p:spPr>
          <a:xfrm>
            <a:off x="0" y="10238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Interactive Video</a:t>
            </a:r>
          </a:p>
        </p:txBody>
      </p:sp>
    </p:spTree>
    <p:extLst>
      <p:ext uri="{BB962C8B-B14F-4D97-AF65-F5344CB8AC3E}">
        <p14:creationId xmlns:p14="http://schemas.microsoft.com/office/powerpoint/2010/main" val="229051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33550"/>
            <a:ext cx="8610600" cy="297180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b="1" dirty="0">
                <a:latin typeface="Lucida Bright"/>
              </a:rPr>
              <a:t>Simulations/Games</a:t>
            </a:r>
          </a:p>
          <a:p>
            <a:pPr lvl="1" indent="-283210"/>
            <a:r>
              <a:rPr lang="en-US" b="1" dirty="0">
                <a:latin typeface="Lucida Bright"/>
                <a:hlinkClick r:id="rId3"/>
              </a:rPr>
              <a:t>Teampedia</a:t>
            </a:r>
            <a:endParaRPr lang="en-US" b="1" dirty="0">
              <a:latin typeface="Lucida Bright"/>
            </a:endParaRPr>
          </a:p>
          <a:p>
            <a:r>
              <a:rPr lang="en-US" b="1" dirty="0">
                <a:latin typeface="Lucida Bright"/>
              </a:rPr>
              <a:t>Animated Presentations</a:t>
            </a:r>
          </a:p>
          <a:p>
            <a:pPr lvl="1" indent="-283210"/>
            <a:r>
              <a:rPr lang="en-US" b="1" dirty="0">
                <a:latin typeface="Lucida Bright"/>
                <a:hlinkClick r:id="rId4"/>
              </a:rPr>
              <a:t>Powtoon</a:t>
            </a:r>
            <a:endParaRPr lang="en-US" b="1">
              <a:latin typeface="Lucida Bright"/>
            </a:endParaRPr>
          </a:p>
          <a:p>
            <a:pPr lvl="1" indent="-283210"/>
            <a:r>
              <a:rPr lang="en-US" b="1" dirty="0">
                <a:latin typeface="Lucida Bright"/>
                <a:hlinkClick r:id="rId5"/>
              </a:rPr>
              <a:t>My Simple Show</a:t>
            </a:r>
            <a:endParaRPr lang="en-US" b="1" dirty="0">
              <a:latin typeface="Lucida Bright"/>
            </a:endParaRPr>
          </a:p>
          <a:p>
            <a:r>
              <a:rPr lang="en-US" b="1" dirty="0">
                <a:latin typeface="Lucida Bright"/>
                <a:hlinkClick r:id="rId6"/>
              </a:rPr>
              <a:t>Bitmojis</a:t>
            </a:r>
            <a:r>
              <a:rPr lang="en-US" b="1" dirty="0">
                <a:latin typeface="Lucida Bright"/>
              </a:rPr>
              <a:t> </a:t>
            </a:r>
            <a:endParaRPr lang="en-US" b="1" dirty="0"/>
          </a:p>
        </p:txBody>
      </p:sp>
      <p:pic>
        <p:nvPicPr>
          <p:cNvPr id="5" name="Picture 4" descr="Screen Shot 2014-04-24 at 9.20.5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144">
            <a:off x="5554775" y="3769639"/>
            <a:ext cx="1863587" cy="762000"/>
          </a:xfrm>
          <a:prstGeom prst="rect">
            <a:avLst/>
          </a:prstGeom>
        </p:spPr>
      </p:pic>
      <p:pic>
        <p:nvPicPr>
          <p:cNvPr id="4" name="Picture 3" descr="Screen Shot 2014-04-24 at 9.20.0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730">
            <a:off x="7142315" y="2912742"/>
            <a:ext cx="1727300" cy="1732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C2C240-B1BC-4F4A-84C8-08BB27889357}"/>
              </a:ext>
            </a:extLst>
          </p:cNvPr>
          <p:cNvSpPr/>
          <p:nvPr/>
        </p:nvSpPr>
        <p:spPr>
          <a:xfrm>
            <a:off x="152400" y="13335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76728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F31B-9DCC-4788-BC60-30B8BBE2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>
                <a:latin typeface="Lucida Bright"/>
              </a:rPr>
              <a:t>Moving from teacher to facilitator</a:t>
            </a:r>
            <a:endParaRPr lang="en-US" dirty="0"/>
          </a:p>
          <a:p>
            <a:pPr lvl="1" indent="-411480"/>
            <a:r>
              <a:rPr lang="en-US" dirty="0">
                <a:latin typeface="Lucida Bright"/>
              </a:rPr>
              <a:t>"Doing whatever they want time...."</a:t>
            </a:r>
          </a:p>
          <a:p>
            <a:r>
              <a:rPr lang="en-US" dirty="0">
                <a:latin typeface="Lucida Bright"/>
              </a:rPr>
              <a:t>Learner Onboarding </a:t>
            </a:r>
          </a:p>
          <a:p>
            <a:r>
              <a:rPr lang="en-US" dirty="0">
                <a:latin typeface="Lucida Bright"/>
              </a:rPr>
              <a:t>Student access to technology </a:t>
            </a:r>
          </a:p>
          <a:p>
            <a:r>
              <a:rPr lang="en-US" dirty="0">
                <a:latin typeface="Lucida Bright"/>
              </a:rPr>
              <a:t>Design of the physical space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98405-4429-4C9E-889F-BBF6D0A3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8000" b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Medium"/>
              </a:rPr>
              <a:t>Roadblocks</a:t>
            </a:r>
          </a:p>
        </p:txBody>
      </p:sp>
    </p:spTree>
    <p:extLst>
      <p:ext uri="{BB962C8B-B14F-4D97-AF65-F5344CB8AC3E}">
        <p14:creationId xmlns:p14="http://schemas.microsoft.com/office/powerpoint/2010/main" val="226313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66BB9-9C3C-8542-B7E7-B96BCC29945A}"/>
              </a:ext>
            </a:extLst>
          </p:cNvPr>
          <p:cNvSpPr/>
          <p:nvPr/>
        </p:nvSpPr>
        <p:spPr>
          <a:xfrm>
            <a:off x="0" y="-36635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 Action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BFDC2C70-5271-4CE6-A89C-521FAB796C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1727" y="1124130"/>
            <a:ext cx="5197415" cy="285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212DE-2A40-4157-9F55-964F1E5B52B0}"/>
              </a:ext>
            </a:extLst>
          </p:cNvPr>
          <p:cNvSpPr txBox="1"/>
          <p:nvPr/>
        </p:nvSpPr>
        <p:spPr>
          <a:xfrm>
            <a:off x="1442768" y="4240961"/>
            <a:ext cx="62692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Roboto"/>
              </a:rPr>
              <a:t>"Flipping the Classroom": An interview with Chris Tisdell</a:t>
            </a:r>
          </a:p>
        </p:txBody>
      </p:sp>
    </p:spTree>
    <p:extLst>
      <p:ext uri="{BB962C8B-B14F-4D97-AF65-F5344CB8AC3E}">
        <p14:creationId xmlns:p14="http://schemas.microsoft.com/office/powerpoint/2010/main" val="4229010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37160" indent="0" algn="ctr">
              <a:buNone/>
            </a:pPr>
            <a:r>
              <a:rPr lang="en-US" sz="4000" dirty="0"/>
              <a:t>Trust in What You Know</a:t>
            </a:r>
          </a:p>
          <a:p>
            <a:pPr marL="137160" indent="0" algn="ctr">
              <a:buNone/>
            </a:pPr>
            <a:endParaRPr lang="en-US" sz="4000" dirty="0"/>
          </a:p>
          <a:p>
            <a:pPr marL="137160" indent="0" algn="ctr">
              <a:buNone/>
            </a:pPr>
            <a:r>
              <a:rPr lang="en-US" sz="4000" dirty="0"/>
              <a:t>Ask When You Don’t Know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4341B-FD72-BB46-BFD7-44404AEBA0DC}"/>
              </a:ext>
            </a:extLst>
          </p:cNvPr>
          <p:cNvSpPr/>
          <p:nvPr/>
        </p:nvSpPr>
        <p:spPr>
          <a:xfrm>
            <a:off x="0" y="13335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Fearless!</a:t>
            </a:r>
          </a:p>
        </p:txBody>
      </p:sp>
    </p:spTree>
    <p:extLst>
      <p:ext uri="{BB962C8B-B14F-4D97-AF65-F5344CB8AC3E}">
        <p14:creationId xmlns:p14="http://schemas.microsoft.com/office/powerpoint/2010/main" val="40366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2945A6-2BA5-C948-A83B-C6CB56C72332}"/>
              </a:ext>
            </a:extLst>
          </p:cNvPr>
          <p:cNvSpPr/>
          <p:nvPr/>
        </p:nvSpPr>
        <p:spPr>
          <a:xfrm>
            <a:off x="0" y="492317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Flipped &amp; Flexible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24CE2-BBE6-6942-A286-3E37F5A777C3}"/>
              </a:ext>
            </a:extLst>
          </p:cNvPr>
          <p:cNvSpPr/>
          <p:nvPr/>
        </p:nvSpPr>
        <p:spPr>
          <a:xfrm rot="1290486">
            <a:off x="5030581" y="3202912"/>
            <a:ext cx="398153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Synchronous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F802A-AA0D-0446-8EFF-A6237B7439B8}"/>
              </a:ext>
            </a:extLst>
          </p:cNvPr>
          <p:cNvSpPr/>
          <p:nvPr/>
        </p:nvSpPr>
        <p:spPr>
          <a:xfrm rot="20687020">
            <a:off x="2810443" y="2110084"/>
            <a:ext cx="431817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Asynchronous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F4BC8-1A29-3349-9F43-602FE6506F11}"/>
              </a:ext>
            </a:extLst>
          </p:cNvPr>
          <p:cNvSpPr/>
          <p:nvPr/>
        </p:nvSpPr>
        <p:spPr>
          <a:xfrm rot="1512937">
            <a:off x="1268513" y="3021235"/>
            <a:ext cx="136479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CAF82-80C2-694F-A6E6-D568B59E0532}"/>
              </a:ext>
            </a:extLst>
          </p:cNvPr>
          <p:cNvSpPr/>
          <p:nvPr/>
        </p:nvSpPr>
        <p:spPr>
          <a:xfrm rot="20845746">
            <a:off x="1081668" y="3712240"/>
            <a:ext cx="301351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Recorded</a:t>
            </a:r>
          </a:p>
        </p:txBody>
      </p:sp>
    </p:spTree>
    <p:extLst>
      <p:ext uri="{BB962C8B-B14F-4D97-AF65-F5344CB8AC3E}">
        <p14:creationId xmlns:p14="http://schemas.microsoft.com/office/powerpoint/2010/main" val="39599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24999" cy="5533804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239000" y="4991099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F8488-3206-BE47-B2FE-0E4F5D4BB8F3}"/>
              </a:ext>
            </a:extLst>
          </p:cNvPr>
          <p:cNvSpPr/>
          <p:nvPr/>
        </p:nvSpPr>
        <p:spPr>
          <a:xfrm rot="809524">
            <a:off x="3018977" y="2247344"/>
            <a:ext cx="348704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Adventurous?</a:t>
            </a:r>
          </a:p>
        </p:txBody>
      </p:sp>
    </p:spTree>
    <p:extLst>
      <p:ext uri="{BB962C8B-B14F-4D97-AF65-F5344CB8AC3E}">
        <p14:creationId xmlns:p14="http://schemas.microsoft.com/office/powerpoint/2010/main" val="42738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539"/>
            <a:ext cx="9296400" cy="560389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6858000" y="4781550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E4A80-9905-8B47-BA6F-1F4841316AD2}"/>
              </a:ext>
            </a:extLst>
          </p:cNvPr>
          <p:cNvSpPr/>
          <p:nvPr/>
        </p:nvSpPr>
        <p:spPr>
          <a:xfrm rot="20621263">
            <a:off x="971059" y="3296312"/>
            <a:ext cx="362734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Risk Taker?</a:t>
            </a:r>
          </a:p>
        </p:txBody>
      </p:sp>
    </p:spTree>
    <p:extLst>
      <p:ext uri="{BB962C8B-B14F-4D97-AF65-F5344CB8AC3E}">
        <p14:creationId xmlns:p14="http://schemas.microsoft.com/office/powerpoint/2010/main" val="197811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42950"/>
            <a:ext cx="6096000" cy="409194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858000" y="4629150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42430-8A4C-6349-8416-05A13EC97876}"/>
              </a:ext>
            </a:extLst>
          </p:cNvPr>
          <p:cNvSpPr/>
          <p:nvPr/>
        </p:nvSpPr>
        <p:spPr>
          <a:xfrm rot="1007014">
            <a:off x="831798" y="3065481"/>
            <a:ext cx="298190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Bouncer?</a:t>
            </a:r>
          </a:p>
        </p:txBody>
      </p:sp>
    </p:spTree>
    <p:extLst>
      <p:ext uri="{BB962C8B-B14F-4D97-AF65-F5344CB8AC3E}">
        <p14:creationId xmlns:p14="http://schemas.microsoft.com/office/powerpoint/2010/main" val="23621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0"/>
            <a:ext cx="9296400" cy="6193727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6858000" y="4629150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2C292-A454-8443-88ED-941582895435}"/>
              </a:ext>
            </a:extLst>
          </p:cNvPr>
          <p:cNvSpPr/>
          <p:nvPr/>
        </p:nvSpPr>
        <p:spPr>
          <a:xfrm>
            <a:off x="1884250" y="4009156"/>
            <a:ext cx="315983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Just Chill?</a:t>
            </a:r>
          </a:p>
        </p:txBody>
      </p:sp>
    </p:spTree>
    <p:extLst>
      <p:ext uri="{BB962C8B-B14F-4D97-AF65-F5344CB8AC3E}">
        <p14:creationId xmlns:p14="http://schemas.microsoft.com/office/powerpoint/2010/main" val="391474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08617"/>
            <a:ext cx="9372600" cy="5515889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004538" y="4838699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65904-EBB5-5142-B5C9-25F7A5BCDA37}"/>
              </a:ext>
            </a:extLst>
          </p:cNvPr>
          <p:cNvSpPr/>
          <p:nvPr/>
        </p:nvSpPr>
        <p:spPr>
          <a:xfrm>
            <a:off x="3653868" y="590550"/>
            <a:ext cx="556633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Follow the Crowd?</a:t>
            </a:r>
          </a:p>
        </p:txBody>
      </p:sp>
    </p:spTree>
    <p:extLst>
      <p:ext uri="{BB962C8B-B14F-4D97-AF65-F5344CB8AC3E}">
        <p14:creationId xmlns:p14="http://schemas.microsoft.com/office/powerpoint/2010/main" val="3716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ilf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334745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C67FE6FC-5DDF-844A-90DC-AF168947161B}"/>
              </a:ext>
            </a:extLst>
          </p:cNvPr>
          <p:cNvSpPr/>
          <p:nvPr/>
        </p:nvSpPr>
        <p:spPr>
          <a:xfrm rot="18855133">
            <a:off x="-1529983" y="-328290"/>
            <a:ext cx="4588478" cy="233201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6986954" y="4838699"/>
            <a:ext cx="2133600" cy="3048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100" i="1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images from </a:t>
            </a:r>
            <a:r>
              <a:rPr lang="en-US" b="1" dirty="0" err="1">
                <a:solidFill>
                  <a:schemeClr val="bg1"/>
                </a:solidFill>
              </a:rPr>
              <a:t>clipart.com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BA857-59DB-274D-8D62-E1086610C542}"/>
              </a:ext>
            </a:extLst>
          </p:cNvPr>
          <p:cNvSpPr/>
          <p:nvPr/>
        </p:nvSpPr>
        <p:spPr>
          <a:xfrm rot="18798053">
            <a:off x="-224623" y="921383"/>
            <a:ext cx="278454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15127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000000"/>
      </a:dk1>
      <a:lt1>
        <a:srgbClr val="000000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3F4C7C"/>
      </a:hlink>
      <a:folHlink>
        <a:srgbClr val="0F2F6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1675</TotalTime>
  <Words>307</Words>
  <Application>Microsoft Office PowerPoint</Application>
  <PresentationFormat>On-screen Show (16:9)</PresentationFormat>
  <Paragraphs>96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Roadblocks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Chapman</dc:creator>
  <cp:lastModifiedBy>Cheryl Chapman</cp:lastModifiedBy>
  <cp:revision>429</cp:revision>
  <cp:lastPrinted>2014-04-25T04:54:04Z</cp:lastPrinted>
  <dcterms:created xsi:type="dcterms:W3CDTF">2013-02-18T20:55:58Z</dcterms:created>
  <dcterms:modified xsi:type="dcterms:W3CDTF">2020-10-05T18:52:57Z</dcterms:modified>
</cp:coreProperties>
</file>