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4" r:id="rId3"/>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12192000"/>
  <p:notesSz cx="6858000" cy="9144000"/>
  <p:embeddedFontLst>
    <p:embeddedFont>
      <p:font typeface="Poppins"/>
      <p:regular r:id="rId26"/>
      <p:bold r:id="rId27"/>
      <p:italic r:id="rId28"/>
      <p:boldItalic r:id="rId29"/>
    </p:embeddedFont>
    <p:embeddedFont>
      <p:font typeface="Source Sans Pro"/>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Poppins-regular.fntdata"/><Relationship Id="rId25" Type="http://schemas.openxmlformats.org/officeDocument/2006/relationships/slide" Target="slides/slide20.xml"/><Relationship Id="rId28" Type="http://schemas.openxmlformats.org/officeDocument/2006/relationships/font" Target="fonts/Poppins-italic.fntdata"/><Relationship Id="rId27" Type="http://schemas.openxmlformats.org/officeDocument/2006/relationships/font" Target="fonts/Poppins-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oppins-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SourceSansPro-bold.fntdata"/><Relationship Id="rId30" Type="http://schemas.openxmlformats.org/officeDocument/2006/relationships/font" Target="fonts/SourceSansPro-regular.fntdata"/><Relationship Id="rId11" Type="http://schemas.openxmlformats.org/officeDocument/2006/relationships/slide" Target="slides/slide6.xml"/><Relationship Id="rId33" Type="http://schemas.openxmlformats.org/officeDocument/2006/relationships/font" Target="fonts/SourceSansPro-boldItalic.fntdata"/><Relationship Id="rId10" Type="http://schemas.openxmlformats.org/officeDocument/2006/relationships/slide" Target="slides/slide5.xml"/><Relationship Id="rId32" Type="http://schemas.openxmlformats.org/officeDocument/2006/relationships/font" Target="fonts/SourceSansPro-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sccc.org/content/integrating-expectations-cultural-competence-faculty-evaluations"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31c848894b_0_55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5" name="Google Shape;105;g131c848894b_0_5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31c848894b_0_656:notes"/>
          <p:cNvSpPr/>
          <p:nvPr>
            <p:ph idx="2" type="sldImg"/>
          </p:nvPr>
        </p:nvSpPr>
        <p:spPr>
          <a:xfrm>
            <a:off x="2286000" y="514350"/>
            <a:ext cx="4572000" cy="25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g131c848894b_0_656: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Calibri"/>
              <a:buNone/>
            </a:pPr>
            <a:r>
              <a:rPr lang="en-US"/>
              <a:t>Wendy </a:t>
            </a:r>
            <a:endParaRPr/>
          </a:p>
          <a:p>
            <a:pPr indent="0" lvl="0" marL="0" marR="0" rtl="0" algn="l">
              <a:spcBef>
                <a:spcPts val="0"/>
              </a:spcBef>
              <a:spcAft>
                <a:spcPts val="0"/>
              </a:spcAft>
              <a:buClr>
                <a:schemeClr val="dk1"/>
              </a:buClr>
              <a:buSzPts val="1200"/>
              <a:buFont typeface="Calibri"/>
              <a:buNone/>
            </a:pPr>
            <a:r>
              <a:t/>
            </a:r>
            <a:endParaRPr/>
          </a:p>
          <a:p>
            <a:pPr indent="0" lvl="0" marL="0" marR="0" rtl="0" algn="l">
              <a:spcBef>
                <a:spcPts val="0"/>
              </a:spcBef>
              <a:spcAft>
                <a:spcPts val="0"/>
              </a:spcAft>
              <a:buClr>
                <a:schemeClr val="dk1"/>
              </a:buClr>
              <a:buSzPts val="1200"/>
              <a:buFont typeface="Calibri"/>
              <a:buNone/>
            </a:pPr>
            <a:r>
              <a:rPr lang="en-US"/>
              <a:t>What else should be there? </a:t>
            </a:r>
            <a:endParaRPr/>
          </a:p>
          <a:p>
            <a:pPr indent="0" lvl="0" marL="0" marR="0" rtl="0" algn="l">
              <a:spcBef>
                <a:spcPts val="0"/>
              </a:spcBef>
              <a:spcAft>
                <a:spcPts val="0"/>
              </a:spcAft>
              <a:buClr>
                <a:schemeClr val="dk1"/>
              </a:buClr>
              <a:buSzPts val="1200"/>
              <a:buFont typeface="Calibri"/>
              <a:buNone/>
            </a:pPr>
            <a:r>
              <a:t/>
            </a:r>
            <a:endParaRPr/>
          </a:p>
          <a:p>
            <a:pPr indent="0" lvl="0" marL="0" marR="0" rtl="0" algn="l">
              <a:spcBef>
                <a:spcPts val="0"/>
              </a:spcBef>
              <a:spcAft>
                <a:spcPts val="0"/>
              </a:spcAft>
              <a:buClr>
                <a:schemeClr val="dk1"/>
              </a:buClr>
              <a:buSzPts val="1200"/>
              <a:buFont typeface="Calibri"/>
              <a:buNone/>
            </a:pPr>
            <a:r>
              <a:rPr lang="en-US"/>
              <a:t>Example about AB 705: English Class size</a:t>
            </a:r>
            <a:endParaRPr/>
          </a:p>
          <a:p>
            <a:pPr indent="0" lvl="0" marL="0" marR="0" rtl="0" algn="l">
              <a:spcBef>
                <a:spcPts val="0"/>
              </a:spcBef>
              <a:spcAft>
                <a:spcPts val="0"/>
              </a:spcAft>
              <a:buClr>
                <a:schemeClr val="dk1"/>
              </a:buClr>
              <a:buSzPts val="1200"/>
              <a:buFont typeface="Calibri"/>
              <a:buNone/>
            </a:pPr>
            <a:r>
              <a:t/>
            </a:r>
            <a:endParaRPr/>
          </a:p>
          <a:p>
            <a:pPr indent="0" lvl="0" marL="0" marR="0" rtl="0" algn="l">
              <a:spcBef>
                <a:spcPts val="0"/>
              </a:spcBef>
              <a:spcAft>
                <a:spcPts val="0"/>
              </a:spcAft>
              <a:buClr>
                <a:schemeClr val="dk1"/>
              </a:buClr>
              <a:buSzPts val="1200"/>
              <a:buFont typeface="Calibri"/>
              <a:buNone/>
            </a:pPr>
            <a:r>
              <a:rPr lang="en-US"/>
              <a:t>English faculty made a pedagogical argument to curriculum committee to limit the English 101 class size due to changes to pre-req. Curriculum committee agreed. Then the union stepped in to negotiate.</a:t>
            </a:r>
            <a:endParaRPr/>
          </a:p>
          <a:p>
            <a:pPr indent="0" lvl="0" marL="0" marR="0" rtl="0" algn="l">
              <a:spcBef>
                <a:spcPts val="0"/>
              </a:spcBef>
              <a:spcAft>
                <a:spcPts val="0"/>
              </a:spcAft>
              <a:buClr>
                <a:schemeClr val="dk1"/>
              </a:buClr>
              <a:buSzPts val="1200"/>
              <a:buFont typeface="Calibri"/>
              <a:buNone/>
            </a:pPr>
            <a:r>
              <a:t/>
            </a:r>
            <a:endParaRPr/>
          </a:p>
        </p:txBody>
      </p:sp>
      <p:sp>
        <p:nvSpPr>
          <p:cNvPr id="167" name="Google Shape;167;g131c848894b_0_656:notes"/>
          <p:cNvSpPr txBox="1"/>
          <p:nvPr>
            <p:ph idx="12" type="sldNum"/>
          </p:nvPr>
        </p:nvSpPr>
        <p:spPr>
          <a:xfrm>
            <a:off x="5179484" y="6513910"/>
            <a:ext cx="3962400" cy="3429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324ce5e4dc_1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1324ce5e4dc_1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Wendy</a:t>
            </a:r>
            <a:endParaRPr/>
          </a:p>
        </p:txBody>
      </p:sp>
      <p:sp>
        <p:nvSpPr>
          <p:cNvPr id="174" name="Google Shape;174;g1324ce5e4dc_1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324ce5e4dc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1324ce5e4dc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Cheryl</a:t>
            </a:r>
            <a:endParaRPr/>
          </a:p>
          <a:p>
            <a:pPr indent="0" lvl="0" marL="0" rtl="0" algn="l">
              <a:spcBef>
                <a:spcPts val="360"/>
              </a:spcBef>
              <a:spcAft>
                <a:spcPts val="0"/>
              </a:spcAft>
              <a:buNone/>
            </a:pPr>
            <a:r>
              <a:t/>
            </a:r>
            <a:endParaRPr/>
          </a:p>
          <a:p>
            <a:pPr indent="0" lvl="0" marL="0" rtl="0" algn="l">
              <a:lnSpc>
                <a:spcPct val="90000"/>
              </a:lnSpc>
              <a:spcBef>
                <a:spcPts val="1000"/>
              </a:spcBef>
              <a:spcAft>
                <a:spcPts val="0"/>
              </a:spcAft>
              <a:buNone/>
            </a:pPr>
            <a:r>
              <a:rPr lang="en-US">
                <a:solidFill>
                  <a:srgbClr val="0A0A0A"/>
                </a:solidFill>
                <a:highlight>
                  <a:srgbClr val="FFFFFF"/>
                </a:highlight>
                <a:latin typeface="Arial"/>
                <a:ea typeface="Arial"/>
                <a:cs typeface="Arial"/>
                <a:sym typeface="Arial"/>
              </a:rPr>
              <a:t>Education Code §87663(f) includes the provision that “[i]n those districts where faculty evaluation procedures are collectively bargained, the faculty’s exclusive representative shall consult with the academic senate prior to engaging in collective bargaining regarding those procedures.” </a:t>
            </a:r>
            <a:endParaRPr>
              <a:solidFill>
                <a:srgbClr val="0A0A0A"/>
              </a:solidFill>
              <a:highlight>
                <a:srgbClr val="FFFFFF"/>
              </a:highlight>
              <a:latin typeface="Arial"/>
              <a:ea typeface="Arial"/>
              <a:cs typeface="Arial"/>
              <a:sym typeface="Arial"/>
            </a:endParaRPr>
          </a:p>
          <a:p>
            <a:pPr indent="0" lvl="0" marL="0" rtl="0" algn="l">
              <a:lnSpc>
                <a:spcPct val="90000"/>
              </a:lnSpc>
              <a:spcBef>
                <a:spcPts val="1000"/>
              </a:spcBef>
              <a:spcAft>
                <a:spcPts val="0"/>
              </a:spcAft>
              <a:buNone/>
            </a:pPr>
            <a:r>
              <a:rPr lang="en-US">
                <a:solidFill>
                  <a:srgbClr val="0A0A0A"/>
                </a:solidFill>
                <a:highlight>
                  <a:srgbClr val="FFFFFF"/>
                </a:highlight>
                <a:latin typeface="Arial"/>
                <a:ea typeface="Arial"/>
                <a:cs typeface="Arial"/>
                <a:sym typeface="Arial"/>
              </a:rPr>
              <a:t>Sound Principles for Faculty Evaluation (2013), this language means that while bargaining units may negotiate the language specific to faculty evaluations, they must do so with input from academic senates (Academic Senate for California Community Colleges, 2013).</a:t>
            </a:r>
            <a:r>
              <a:rPr i="1" lang="en-US">
                <a:solidFill>
                  <a:srgbClr val="0A0A0A"/>
                </a:solidFill>
                <a:highlight>
                  <a:srgbClr val="FFFFFF"/>
                </a:highlight>
                <a:latin typeface="Arial"/>
                <a:ea typeface="Arial"/>
                <a:cs typeface="Arial"/>
                <a:sym typeface="Arial"/>
              </a:rPr>
              <a:t> </a:t>
            </a:r>
            <a:endParaRPr i="1">
              <a:solidFill>
                <a:srgbClr val="0A0A0A"/>
              </a:solidFill>
              <a:highlight>
                <a:srgbClr val="FFFFFF"/>
              </a:highlight>
              <a:latin typeface="Arial"/>
              <a:ea typeface="Arial"/>
              <a:cs typeface="Arial"/>
              <a:sym typeface="Arial"/>
            </a:endParaRPr>
          </a:p>
          <a:p>
            <a:pPr indent="0" lvl="0" marL="0" rtl="0" algn="l">
              <a:lnSpc>
                <a:spcPct val="90000"/>
              </a:lnSpc>
              <a:spcBef>
                <a:spcPts val="1000"/>
              </a:spcBef>
              <a:spcAft>
                <a:spcPts val="0"/>
              </a:spcAft>
              <a:buNone/>
            </a:pPr>
            <a:r>
              <a:rPr lang="en-US">
                <a:solidFill>
                  <a:srgbClr val="0A0A0A"/>
                </a:solidFill>
                <a:highlight>
                  <a:srgbClr val="FFFFFF"/>
                </a:highlight>
                <a:latin typeface="Arial"/>
                <a:ea typeface="Arial"/>
                <a:cs typeface="Arial"/>
                <a:sym typeface="Arial"/>
              </a:rPr>
              <a:t>This work requires communication, collaboration, respect, and trust, all of which can be developed with intention if the academic senate and union do not already work well together. Meeting together regularly can help senates and unions to discuss areas of shared interest or concern and learn more about each other’s priorities; this practice can better position senates and unions to act proactively together. As senates and unions dialog, they can explore what can be done to integrate cultural competence and DEI into faculty evaluations while respecting the concerns each may have. </a:t>
            </a:r>
            <a:r>
              <a:rPr lang="en-US" u="sng">
                <a:solidFill>
                  <a:schemeClr val="hlink"/>
                </a:solidFill>
                <a:highlight>
                  <a:srgbClr val="FFFFFF"/>
                </a:highlight>
                <a:latin typeface="Arial"/>
                <a:ea typeface="Arial"/>
                <a:cs typeface="Arial"/>
                <a:sym typeface="Arial"/>
                <a:hlinkClick r:id="rId2"/>
              </a:rPr>
              <a:t>https://asccc.org/content/integrating-expectations-cultural-competence-faculty-evaluations</a:t>
            </a:r>
            <a:endParaRPr>
              <a:solidFill>
                <a:srgbClr val="0A0A0A"/>
              </a:solidFill>
              <a:highlight>
                <a:srgbClr val="FFFFFF"/>
              </a:highlight>
              <a:latin typeface="Arial"/>
              <a:ea typeface="Arial"/>
              <a:cs typeface="Arial"/>
              <a:sym typeface="Arial"/>
            </a:endParaRPr>
          </a:p>
          <a:p>
            <a:pPr indent="0" lvl="0" marL="0" rtl="0" algn="l">
              <a:lnSpc>
                <a:spcPct val="90000"/>
              </a:lnSpc>
              <a:spcBef>
                <a:spcPts val="1000"/>
              </a:spcBef>
              <a:spcAft>
                <a:spcPts val="0"/>
              </a:spcAft>
              <a:buClr>
                <a:schemeClr val="dk1"/>
              </a:buClr>
              <a:buSzPts val="1100"/>
              <a:buFont typeface="Arial"/>
              <a:buNone/>
            </a:pPr>
            <a:r>
              <a:t/>
            </a:r>
            <a:endParaRPr>
              <a:solidFill>
                <a:srgbClr val="0A0A0A"/>
              </a:solidFill>
              <a:highlight>
                <a:srgbClr val="FFFFFF"/>
              </a:highlight>
              <a:latin typeface="Arial"/>
              <a:ea typeface="Arial"/>
              <a:cs typeface="Arial"/>
              <a:sym typeface="Arial"/>
            </a:endParaRPr>
          </a:p>
        </p:txBody>
      </p:sp>
      <p:sp>
        <p:nvSpPr>
          <p:cNvPr id="182" name="Google Shape;182;g1324ce5e4dc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31c848894b_0_608:notes"/>
          <p:cNvSpPr/>
          <p:nvPr>
            <p:ph idx="2" type="sldImg"/>
          </p:nvPr>
        </p:nvSpPr>
        <p:spPr>
          <a:xfrm>
            <a:off x="2286000" y="514350"/>
            <a:ext cx="4572000" cy="25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g131c848894b_0_608: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Calibri"/>
              <a:buNone/>
            </a:pPr>
            <a:r>
              <a:rPr lang="en-US"/>
              <a:t>Cheryl</a:t>
            </a:r>
            <a:endParaRPr/>
          </a:p>
          <a:p>
            <a:pPr indent="0" lvl="0" marL="0" marR="0" rtl="0" algn="l">
              <a:spcBef>
                <a:spcPts val="0"/>
              </a:spcBef>
              <a:spcAft>
                <a:spcPts val="0"/>
              </a:spcAft>
              <a:buClr>
                <a:schemeClr val="dk1"/>
              </a:buClr>
              <a:buSzPts val="1200"/>
              <a:buFont typeface="Calibri"/>
              <a:buNone/>
            </a:pPr>
            <a:r>
              <a:rPr lang="en-US"/>
              <a:t>Make sure to talk about Grading as an example</a:t>
            </a:r>
            <a:endParaRPr/>
          </a:p>
          <a:p>
            <a:pPr indent="0" lvl="0" marL="0" marR="0" rtl="0" algn="l">
              <a:spcBef>
                <a:spcPts val="0"/>
              </a:spcBef>
              <a:spcAft>
                <a:spcPts val="0"/>
              </a:spcAft>
              <a:buClr>
                <a:schemeClr val="dk1"/>
              </a:buClr>
              <a:buSzPts val="1200"/>
              <a:buFont typeface="Calibri"/>
              <a:buNone/>
            </a:pPr>
            <a:r>
              <a:t/>
            </a:r>
            <a:endParaRPr/>
          </a:p>
        </p:txBody>
      </p:sp>
      <p:sp>
        <p:nvSpPr>
          <p:cNvPr id="190" name="Google Shape;190;g131c848894b_0_608:notes"/>
          <p:cNvSpPr txBox="1"/>
          <p:nvPr>
            <p:ph idx="12" type="sldNum"/>
          </p:nvPr>
        </p:nvSpPr>
        <p:spPr>
          <a:xfrm>
            <a:off x="5179484" y="6513910"/>
            <a:ext cx="3962400" cy="3429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31c848894b_0_614:notes"/>
          <p:cNvSpPr/>
          <p:nvPr>
            <p:ph idx="2" type="sldImg"/>
          </p:nvPr>
        </p:nvSpPr>
        <p:spPr>
          <a:xfrm>
            <a:off x="2286000" y="514350"/>
            <a:ext cx="4572000" cy="25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g131c848894b_0_614: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Calibri"/>
              <a:buNone/>
            </a:pPr>
            <a:r>
              <a:rPr lang="en-US" u="sng"/>
              <a:t>Left side:</a:t>
            </a:r>
            <a:endParaRPr u="sng"/>
          </a:p>
          <a:p>
            <a:pPr indent="0" lvl="0" marL="0" marR="0" rtl="0" algn="l">
              <a:spcBef>
                <a:spcPts val="0"/>
              </a:spcBef>
              <a:spcAft>
                <a:spcPts val="0"/>
              </a:spcAft>
              <a:buClr>
                <a:schemeClr val="dk1"/>
              </a:buClr>
              <a:buSzPts val="1200"/>
              <a:buFont typeface="Calibri"/>
              <a:buNone/>
            </a:pPr>
            <a:r>
              <a:t/>
            </a:r>
            <a:endParaRPr/>
          </a:p>
          <a:p>
            <a:pPr indent="0" lvl="0" marL="0" marR="0" rtl="0" algn="l">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Senate</a:t>
            </a:r>
            <a:endParaRPr/>
          </a:p>
          <a:p>
            <a:pPr indent="0" lvl="0" marL="0" marR="0" rtl="0" algn="l">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Grading Policy</a:t>
            </a:r>
            <a:endParaRPr/>
          </a:p>
          <a:p>
            <a:pPr indent="0" lvl="0" marL="0" marR="0" rtl="0" algn="l">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Standards or policies regarding student preparation and success</a:t>
            </a:r>
            <a:endParaRPr/>
          </a:p>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Share story about our campus and nurses concern – C- is not passing, Problem with their accreditation</a:t>
            </a:r>
            <a:endParaRPr/>
          </a:p>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Students – definitely, should be consulted.</a:t>
            </a:r>
            <a:endParaRPr/>
          </a:p>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Union – Not really, </a:t>
            </a:r>
            <a:endParaRPr/>
          </a:p>
          <a:p>
            <a:pPr indent="0" lvl="0" marL="0" marR="0" rtl="0" algn="l">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A real stretch – possibly workload? But not that I really agree</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Calibri"/>
              <a:buNone/>
            </a:pPr>
            <a:r>
              <a:t/>
            </a:r>
            <a:endParaRPr/>
          </a:p>
          <a:p>
            <a:pPr indent="0" lvl="0" marL="0" marR="0" rtl="0" algn="l">
              <a:spcBef>
                <a:spcPts val="0"/>
              </a:spcBef>
              <a:spcAft>
                <a:spcPts val="0"/>
              </a:spcAft>
              <a:buClr>
                <a:schemeClr val="dk1"/>
              </a:buClr>
              <a:buSzPts val="1200"/>
              <a:buFont typeface="Calibri"/>
              <a:buNone/>
            </a:pPr>
            <a:r>
              <a:rPr lang="en-US" u="sng"/>
              <a:t>Right side:</a:t>
            </a:r>
            <a:endParaRPr u="sng"/>
          </a:p>
          <a:p>
            <a:pPr indent="0" lvl="0" marL="0" rtl="0" algn="l">
              <a:spcBef>
                <a:spcPts val="0"/>
              </a:spcBef>
              <a:spcAft>
                <a:spcPts val="0"/>
              </a:spcAft>
              <a:buClr>
                <a:schemeClr val="dk1"/>
              </a:buClr>
              <a:buSzPts val="1200"/>
              <a:buFont typeface="Calibri"/>
              <a:buNone/>
            </a:pPr>
            <a:r>
              <a:rPr lang="en-US"/>
              <a:t>Senate</a:t>
            </a:r>
            <a:endParaRPr/>
          </a:p>
          <a:p>
            <a:pPr indent="0" lvl="0" marL="0" rtl="0" algn="l">
              <a:spcBef>
                <a:spcPts val="0"/>
              </a:spcBef>
              <a:spcAft>
                <a:spcPts val="0"/>
              </a:spcAft>
              <a:buClr>
                <a:schemeClr val="dk1"/>
              </a:buClr>
              <a:buSzPts val="1200"/>
              <a:buFont typeface="Calibri"/>
              <a:buNone/>
            </a:pPr>
            <a:r>
              <a:rPr lang="en-US"/>
              <a:t>Curriculum</a:t>
            </a:r>
            <a:endParaRPr/>
          </a:p>
          <a:p>
            <a:pPr indent="0" lvl="0" marL="76200" rtl="0" algn="l">
              <a:lnSpc>
                <a:spcPct val="115000"/>
              </a:lnSpc>
              <a:spcBef>
                <a:spcPts val="0"/>
              </a:spcBef>
              <a:spcAft>
                <a:spcPts val="0"/>
              </a:spcAft>
              <a:buClr>
                <a:schemeClr val="dk1"/>
              </a:buClr>
              <a:buSzPts val="2400"/>
              <a:buFont typeface="Calibri"/>
              <a:buNone/>
            </a:pPr>
            <a:r>
              <a:rPr b="1" lang="en-US"/>
              <a:t>Processes</a:t>
            </a:r>
            <a:r>
              <a:rPr lang="en-US"/>
              <a:t> for program review</a:t>
            </a:r>
            <a:endParaRPr/>
          </a:p>
          <a:p>
            <a:pPr indent="0" lvl="0" marL="76200" rtl="0" algn="l">
              <a:lnSpc>
                <a:spcPct val="115000"/>
              </a:lnSpc>
              <a:spcBef>
                <a:spcPts val="0"/>
              </a:spcBef>
              <a:spcAft>
                <a:spcPts val="0"/>
              </a:spcAft>
              <a:buClr>
                <a:schemeClr val="dk1"/>
              </a:buClr>
              <a:buSzPts val="2400"/>
              <a:buFont typeface="Calibri"/>
              <a:buNone/>
            </a:pPr>
            <a:r>
              <a:rPr b="1" lang="en-US"/>
              <a:t>Processes</a:t>
            </a:r>
            <a:r>
              <a:rPr lang="en-US"/>
              <a:t> for institutional planning and budget development</a:t>
            </a:r>
            <a:endParaRPr/>
          </a:p>
          <a:p>
            <a:pPr indent="0" lvl="0" marL="76200" rtl="0" algn="l">
              <a:lnSpc>
                <a:spcPct val="115000"/>
              </a:lnSpc>
              <a:spcBef>
                <a:spcPts val="0"/>
              </a:spcBef>
              <a:spcAft>
                <a:spcPts val="0"/>
              </a:spcAft>
              <a:buClr>
                <a:schemeClr val="dk1"/>
              </a:buClr>
              <a:buSzPts val="2400"/>
              <a:buFont typeface="Calibri"/>
              <a:buNone/>
            </a:pPr>
            <a:r>
              <a:t/>
            </a:r>
            <a:endParaRPr/>
          </a:p>
          <a:p>
            <a:pPr indent="0" lvl="0" marL="76200" rtl="0" algn="l">
              <a:lnSpc>
                <a:spcPct val="115000"/>
              </a:lnSpc>
              <a:spcBef>
                <a:spcPts val="0"/>
              </a:spcBef>
              <a:spcAft>
                <a:spcPts val="0"/>
              </a:spcAft>
              <a:buClr>
                <a:schemeClr val="dk1"/>
              </a:buClr>
              <a:buSzPts val="2400"/>
              <a:buFont typeface="Calibri"/>
              <a:buNone/>
            </a:pPr>
            <a:r>
              <a:rPr lang="en-US"/>
              <a:t>Union</a:t>
            </a:r>
            <a:endParaRPr/>
          </a:p>
          <a:p>
            <a:pPr indent="0" lvl="0" marL="76200" rtl="0" algn="l">
              <a:lnSpc>
                <a:spcPct val="115000"/>
              </a:lnSpc>
              <a:spcBef>
                <a:spcPts val="0"/>
              </a:spcBef>
              <a:spcAft>
                <a:spcPts val="0"/>
              </a:spcAft>
              <a:buClr>
                <a:schemeClr val="dk1"/>
              </a:buClr>
              <a:buSzPts val="2400"/>
              <a:buFont typeface="Calibri"/>
              <a:buNone/>
            </a:pPr>
            <a:r>
              <a:rPr lang="en-US"/>
              <a:t>May FX faculty positions and cause layoffs</a:t>
            </a:r>
            <a:endParaRPr/>
          </a:p>
          <a:p>
            <a:pPr indent="0" lvl="0" marL="76200" rtl="0" algn="l">
              <a:lnSpc>
                <a:spcPct val="115000"/>
              </a:lnSpc>
              <a:spcBef>
                <a:spcPts val="0"/>
              </a:spcBef>
              <a:spcAft>
                <a:spcPts val="0"/>
              </a:spcAft>
              <a:buClr>
                <a:schemeClr val="dk1"/>
              </a:buClr>
              <a:buSzPts val="2400"/>
              <a:buFont typeface="Calibri"/>
              <a:buNone/>
            </a:pPr>
            <a:r>
              <a:t/>
            </a:r>
            <a:endParaRPr/>
          </a:p>
          <a:p>
            <a:pPr indent="0" lvl="0" marL="76200" rtl="0" algn="l">
              <a:lnSpc>
                <a:spcPct val="115000"/>
              </a:lnSpc>
              <a:spcBef>
                <a:spcPts val="0"/>
              </a:spcBef>
              <a:spcAft>
                <a:spcPts val="0"/>
              </a:spcAft>
              <a:buClr>
                <a:schemeClr val="dk1"/>
              </a:buClr>
              <a:buSzPts val="2400"/>
              <a:buFont typeface="Calibri"/>
              <a:buNone/>
            </a:pPr>
            <a:r>
              <a:rPr lang="en-US"/>
              <a:t>Students</a:t>
            </a:r>
            <a:endParaRPr/>
          </a:p>
          <a:p>
            <a:pPr indent="0" lvl="0" marL="76200" rtl="0" algn="l">
              <a:lnSpc>
                <a:spcPct val="115000"/>
              </a:lnSpc>
              <a:spcBef>
                <a:spcPts val="0"/>
              </a:spcBef>
              <a:spcAft>
                <a:spcPts val="0"/>
              </a:spcAft>
              <a:buClr>
                <a:schemeClr val="dk1"/>
              </a:buClr>
              <a:buSzPts val="2400"/>
              <a:buFont typeface="Calibri"/>
              <a:buNone/>
            </a:pPr>
            <a:r>
              <a:rPr lang="en-US"/>
              <a:t>Students ability to complete a program</a:t>
            </a:r>
            <a:endParaRPr sz="1100"/>
          </a:p>
        </p:txBody>
      </p:sp>
      <p:sp>
        <p:nvSpPr>
          <p:cNvPr id="199" name="Google Shape;199;g131c848894b_0_614:notes"/>
          <p:cNvSpPr txBox="1"/>
          <p:nvPr>
            <p:ph idx="12" type="sldNum"/>
          </p:nvPr>
        </p:nvSpPr>
        <p:spPr>
          <a:xfrm>
            <a:off x="5179484" y="6513910"/>
            <a:ext cx="3962400" cy="3429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31c848894b_0_626:notes"/>
          <p:cNvSpPr/>
          <p:nvPr>
            <p:ph idx="2" type="sldImg"/>
          </p:nvPr>
        </p:nvSpPr>
        <p:spPr>
          <a:xfrm>
            <a:off x="2286000" y="514350"/>
            <a:ext cx="4572000" cy="25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g131c848894b_0_626: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100"/>
              <a:buFont typeface="Calibri"/>
              <a:buNone/>
            </a:pPr>
            <a:r>
              <a:rPr lang="en-US" sz="1000" u="sng"/>
              <a:t>Left Side:</a:t>
            </a:r>
            <a:endParaRPr sz="1000" u="sng"/>
          </a:p>
          <a:p>
            <a:pPr indent="0" lvl="0" marL="0" marR="0" rtl="0" algn="l">
              <a:spcBef>
                <a:spcPts val="0"/>
              </a:spcBef>
              <a:spcAft>
                <a:spcPts val="0"/>
              </a:spcAft>
              <a:buClr>
                <a:schemeClr val="dk1"/>
              </a:buClr>
              <a:buSzPts val="1100"/>
              <a:buFont typeface="Calibri"/>
              <a:buNone/>
            </a:pPr>
            <a:r>
              <a:t/>
            </a:r>
            <a:endParaRPr b="0" i="0" sz="1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Calibri"/>
              <a:buNone/>
            </a:pPr>
            <a:r>
              <a:rPr b="1" i="0" lang="en-US" sz="1000" u="none" cap="none" strike="noStrike">
                <a:solidFill>
                  <a:schemeClr val="dk1"/>
                </a:solidFill>
                <a:latin typeface="Calibri"/>
                <a:ea typeface="Calibri"/>
                <a:cs typeface="Calibri"/>
                <a:sym typeface="Calibri"/>
              </a:rPr>
              <a:t>Union – </a:t>
            </a:r>
            <a:endParaRPr sz="1000"/>
          </a:p>
          <a:p>
            <a:pPr indent="0" lvl="0" marL="0" marR="0" rtl="0" algn="l">
              <a:spcBef>
                <a:spcPts val="0"/>
              </a:spcBef>
              <a:spcAft>
                <a:spcPts val="0"/>
              </a:spcAft>
              <a:buClr>
                <a:schemeClr val="dk1"/>
              </a:buClr>
              <a:buSzPts val="1100"/>
              <a:buFont typeface="Calibri"/>
              <a:buNone/>
            </a:pPr>
            <a:r>
              <a:rPr b="0" i="0" lang="en-US" sz="1000" u="none" cap="none" strike="noStrike">
                <a:solidFill>
                  <a:schemeClr val="dk1"/>
                </a:solidFill>
                <a:latin typeface="Calibri"/>
                <a:ea typeface="Calibri"/>
                <a:cs typeface="Calibri"/>
                <a:sym typeface="Calibri"/>
              </a:rPr>
              <a:t>Academic calendar – definitely within the scope</a:t>
            </a:r>
            <a:endParaRPr sz="1000"/>
          </a:p>
          <a:p>
            <a:pPr indent="0" lvl="0" marL="0" marR="0" rtl="0" algn="l">
              <a:spcBef>
                <a:spcPts val="0"/>
              </a:spcBef>
              <a:spcAft>
                <a:spcPts val="0"/>
              </a:spcAft>
              <a:buClr>
                <a:schemeClr val="dk1"/>
              </a:buClr>
              <a:buSzPts val="1100"/>
              <a:buFont typeface="Calibri"/>
              <a:buNone/>
            </a:pPr>
            <a:r>
              <a:rPr b="0" i="0" lang="en-US" sz="1000" u="none" cap="none" strike="noStrike">
                <a:solidFill>
                  <a:schemeClr val="dk1"/>
                </a:solidFill>
                <a:latin typeface="Calibri"/>
                <a:ea typeface="Calibri"/>
                <a:cs typeface="Calibri"/>
                <a:sym typeface="Calibri"/>
              </a:rPr>
              <a:t>Holidays, workdays, hours (Shortened)</a:t>
            </a:r>
            <a:endParaRPr sz="1000"/>
          </a:p>
          <a:p>
            <a:pPr indent="0" lvl="0" marL="0" marR="0" rtl="0" algn="l">
              <a:spcBef>
                <a:spcPts val="0"/>
              </a:spcBef>
              <a:spcAft>
                <a:spcPts val="0"/>
              </a:spcAft>
              <a:buClr>
                <a:schemeClr val="dk1"/>
              </a:buClr>
              <a:buSzPts val="1100"/>
              <a:buFont typeface="Calibri"/>
              <a:buNone/>
            </a:pPr>
            <a:r>
              <a:t/>
            </a:r>
            <a:endParaRPr b="0" i="0" sz="1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Calibri"/>
              <a:buNone/>
            </a:pPr>
            <a:r>
              <a:rPr b="1" i="0" lang="en-US" sz="1000" u="none" cap="none" strike="noStrike">
                <a:solidFill>
                  <a:schemeClr val="dk1"/>
                </a:solidFill>
                <a:latin typeface="Calibri"/>
                <a:ea typeface="Calibri"/>
                <a:cs typeface="Calibri"/>
                <a:sym typeface="Calibri"/>
              </a:rPr>
              <a:t>Senate – </a:t>
            </a:r>
            <a:endParaRPr sz="1000"/>
          </a:p>
          <a:p>
            <a:pPr indent="0" lvl="0" marL="0" marR="0" rtl="0" algn="l">
              <a:spcBef>
                <a:spcPts val="0"/>
              </a:spcBef>
              <a:spcAft>
                <a:spcPts val="0"/>
              </a:spcAft>
              <a:buClr>
                <a:schemeClr val="dk1"/>
              </a:buClr>
              <a:buSzPts val="1100"/>
              <a:buFont typeface="Calibri"/>
              <a:buNone/>
            </a:pPr>
            <a:r>
              <a:rPr b="0" i="0" lang="en-US" sz="1000" u="none" cap="none" strike="noStrike">
                <a:solidFill>
                  <a:schemeClr val="dk1"/>
                </a:solidFill>
                <a:latin typeface="Calibri"/>
                <a:ea typeface="Calibri"/>
                <a:cs typeface="Calibri"/>
                <a:sym typeface="Calibri"/>
              </a:rPr>
              <a:t>Curriculum</a:t>
            </a:r>
            <a:endParaRPr sz="1000"/>
          </a:p>
          <a:p>
            <a:pPr indent="0" lvl="0" marL="0" marR="0" rtl="0" algn="l">
              <a:lnSpc>
                <a:spcPct val="100000"/>
              </a:lnSpc>
              <a:spcBef>
                <a:spcPts val="0"/>
              </a:spcBef>
              <a:spcAft>
                <a:spcPts val="0"/>
              </a:spcAft>
              <a:buClr>
                <a:srgbClr val="000000"/>
              </a:buClr>
              <a:buSzPts val="1400"/>
              <a:buFont typeface="Arial"/>
              <a:buNone/>
            </a:pPr>
            <a:r>
              <a:rPr lang="en-US" sz="1000"/>
              <a:t>Standards &amp; Policies regarding Student Preparation and Success</a:t>
            </a:r>
            <a:endParaRPr sz="1000"/>
          </a:p>
          <a:p>
            <a:pPr indent="0" lvl="0" marL="0" marR="0" rtl="0" algn="l">
              <a:lnSpc>
                <a:spcPct val="100000"/>
              </a:lnSpc>
              <a:spcBef>
                <a:spcPts val="0"/>
              </a:spcBef>
              <a:spcAft>
                <a:spcPts val="0"/>
              </a:spcAft>
              <a:buClr>
                <a:srgbClr val="000000"/>
              </a:buClr>
              <a:buSzPts val="1400"/>
              <a:buFont typeface="Arial"/>
              <a:buNone/>
            </a:pPr>
            <a:r>
              <a:rPr lang="en-US" sz="1000"/>
              <a:t>Grading and finals </a:t>
            </a:r>
            <a:endParaRPr sz="1000"/>
          </a:p>
          <a:p>
            <a:pPr indent="0" lvl="0" marL="0" marR="0" rtl="0" algn="l">
              <a:lnSpc>
                <a:spcPct val="100000"/>
              </a:lnSpc>
              <a:spcBef>
                <a:spcPts val="0"/>
              </a:spcBef>
              <a:spcAft>
                <a:spcPts val="0"/>
              </a:spcAft>
              <a:buClr>
                <a:srgbClr val="000000"/>
              </a:buClr>
              <a:buSzPts val="1400"/>
              <a:buFont typeface="Arial"/>
              <a:buNone/>
            </a:pPr>
            <a:r>
              <a:t/>
            </a:r>
            <a:endParaRPr sz="1000"/>
          </a:p>
          <a:p>
            <a:pPr indent="0" lvl="0" marL="0" marR="0" rtl="0" algn="l">
              <a:lnSpc>
                <a:spcPct val="100000"/>
              </a:lnSpc>
              <a:spcBef>
                <a:spcPts val="0"/>
              </a:spcBef>
              <a:spcAft>
                <a:spcPts val="0"/>
              </a:spcAft>
              <a:buClr>
                <a:srgbClr val="000000"/>
              </a:buClr>
              <a:buSzPts val="1400"/>
              <a:buFont typeface="Arial"/>
              <a:buNone/>
            </a:pPr>
            <a:r>
              <a:rPr lang="en-US" sz="1000"/>
              <a:t>Possibly change to FLEX calendar – pro dev is both union and senate</a:t>
            </a:r>
            <a:endParaRPr sz="1000"/>
          </a:p>
          <a:p>
            <a:pPr indent="0" lvl="0" marL="0" marR="0" rtl="0" algn="l">
              <a:lnSpc>
                <a:spcPct val="100000"/>
              </a:lnSpc>
              <a:spcBef>
                <a:spcPts val="0"/>
              </a:spcBef>
              <a:spcAft>
                <a:spcPts val="0"/>
              </a:spcAft>
              <a:buClr>
                <a:srgbClr val="000000"/>
              </a:buClr>
              <a:buSzPts val="1400"/>
              <a:buFont typeface="Arial"/>
              <a:buNone/>
            </a:pPr>
            <a:r>
              <a:t/>
            </a:r>
            <a:endParaRPr sz="1000"/>
          </a:p>
          <a:p>
            <a:pPr indent="0" lvl="0" marL="0" marR="0" rtl="0" algn="l">
              <a:lnSpc>
                <a:spcPct val="100000"/>
              </a:lnSpc>
              <a:spcBef>
                <a:spcPts val="0"/>
              </a:spcBef>
              <a:spcAft>
                <a:spcPts val="0"/>
              </a:spcAft>
              <a:buClr>
                <a:srgbClr val="000000"/>
              </a:buClr>
              <a:buSzPts val="1400"/>
              <a:buFont typeface="Arial"/>
              <a:buNone/>
            </a:pPr>
            <a:r>
              <a:rPr lang="en-US" sz="1000"/>
              <a:t>Reach out to students – survey? </a:t>
            </a:r>
            <a:endParaRPr sz="1000"/>
          </a:p>
          <a:p>
            <a:pPr indent="0" lvl="0" marL="0" marR="0" rtl="0" algn="l">
              <a:lnSpc>
                <a:spcPct val="100000"/>
              </a:lnSpc>
              <a:spcBef>
                <a:spcPts val="0"/>
              </a:spcBef>
              <a:spcAft>
                <a:spcPts val="0"/>
              </a:spcAft>
              <a:buClr>
                <a:srgbClr val="000000"/>
              </a:buClr>
              <a:buSzPts val="1400"/>
              <a:buFont typeface="Arial"/>
              <a:buNone/>
            </a:pPr>
            <a:r>
              <a:rPr lang="en-US" sz="1000"/>
              <a:t>What would help them be more successful? </a:t>
            </a:r>
            <a:endParaRPr sz="1000"/>
          </a:p>
          <a:p>
            <a:pPr indent="0" lvl="0" marL="0" marR="0" rtl="0" algn="l">
              <a:lnSpc>
                <a:spcPct val="100000"/>
              </a:lnSpc>
              <a:spcBef>
                <a:spcPts val="0"/>
              </a:spcBef>
              <a:spcAft>
                <a:spcPts val="0"/>
              </a:spcAft>
              <a:buClr>
                <a:srgbClr val="000000"/>
              </a:buClr>
              <a:buSzPts val="1400"/>
              <a:buFont typeface="Arial"/>
              <a:buNone/>
            </a:pPr>
            <a:r>
              <a:t/>
            </a:r>
            <a:endParaRPr sz="1000"/>
          </a:p>
          <a:p>
            <a:pPr indent="0" lvl="0" marL="0" marR="0" rtl="0" algn="l">
              <a:spcBef>
                <a:spcPts val="0"/>
              </a:spcBef>
              <a:spcAft>
                <a:spcPts val="0"/>
              </a:spcAft>
              <a:buClr>
                <a:schemeClr val="dk1"/>
              </a:buClr>
              <a:buSzPts val="1200"/>
              <a:buFont typeface="Calibri"/>
              <a:buNone/>
            </a:pPr>
            <a:r>
              <a:t/>
            </a:r>
            <a:endParaRPr b="0" i="0" sz="1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Calibri"/>
              <a:buNone/>
            </a:pPr>
            <a:r>
              <a:t/>
            </a:r>
            <a:endParaRPr b="0" i="0" sz="1000" u="none" cap="none" strike="noStrike">
              <a:solidFill>
                <a:schemeClr val="dk1"/>
              </a:solidFill>
              <a:latin typeface="Calibri"/>
              <a:ea typeface="Calibri"/>
              <a:cs typeface="Calibri"/>
              <a:sym typeface="Calibri"/>
            </a:endParaRPr>
          </a:p>
        </p:txBody>
      </p:sp>
      <p:sp>
        <p:nvSpPr>
          <p:cNvPr id="208" name="Google Shape;208;g131c848894b_0_626:notes"/>
          <p:cNvSpPr txBox="1"/>
          <p:nvPr>
            <p:ph idx="12" type="sldNum"/>
          </p:nvPr>
        </p:nvSpPr>
        <p:spPr>
          <a:xfrm>
            <a:off x="5179484" y="6513910"/>
            <a:ext cx="3962400" cy="3429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31c848894b_0_638:notes"/>
          <p:cNvSpPr/>
          <p:nvPr>
            <p:ph idx="2" type="sldImg"/>
          </p:nvPr>
        </p:nvSpPr>
        <p:spPr>
          <a:xfrm>
            <a:off x="2286000" y="514350"/>
            <a:ext cx="4572000" cy="25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g131c848894b_0_638: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Calibri"/>
              <a:buNone/>
            </a:pPr>
            <a:r>
              <a:rPr b="1" lang="en-US" sz="1000" u="sng"/>
              <a:t>Left side</a:t>
            </a:r>
            <a:endParaRPr sz="1000" u="sng"/>
          </a:p>
          <a:p>
            <a:pPr indent="0" lvl="0" marL="0" marR="0" rtl="0" algn="l">
              <a:spcBef>
                <a:spcPts val="0"/>
              </a:spcBef>
              <a:spcAft>
                <a:spcPts val="0"/>
              </a:spcAft>
              <a:buClr>
                <a:schemeClr val="dk1"/>
              </a:buClr>
              <a:buSzPts val="1000"/>
              <a:buFont typeface="Calibri"/>
              <a:buNone/>
            </a:pPr>
            <a:r>
              <a:t/>
            </a:r>
            <a:endParaRPr b="0" i="0" sz="1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000"/>
              <a:buFont typeface="Calibri"/>
              <a:buNone/>
            </a:pPr>
            <a:r>
              <a:rPr b="0" i="0" lang="en-US" sz="1000" u="none" cap="none" strike="noStrike">
                <a:solidFill>
                  <a:schemeClr val="dk1"/>
                </a:solidFill>
                <a:latin typeface="Calibri"/>
                <a:ea typeface="Calibri"/>
                <a:cs typeface="Calibri"/>
                <a:sym typeface="Calibri"/>
              </a:rPr>
              <a:t>Ed Code – faculty are prepared to teach online format, different than correspondence classes</a:t>
            </a:r>
            <a:endParaRPr sz="1000"/>
          </a:p>
          <a:p>
            <a:pPr indent="0" lvl="0" marL="0" marR="0" rtl="0" algn="l">
              <a:spcBef>
                <a:spcPts val="0"/>
              </a:spcBef>
              <a:spcAft>
                <a:spcPts val="0"/>
              </a:spcAft>
              <a:buClr>
                <a:schemeClr val="dk1"/>
              </a:buClr>
              <a:buSzPts val="1000"/>
              <a:buFont typeface="Calibri"/>
              <a:buNone/>
            </a:pPr>
            <a:r>
              <a:rPr b="0" i="0" lang="en-US" sz="1000" u="none" cap="none" strike="noStrike">
                <a:solidFill>
                  <a:schemeClr val="dk1"/>
                </a:solidFill>
                <a:latin typeface="Calibri"/>
                <a:ea typeface="Calibri"/>
                <a:cs typeface="Calibri"/>
                <a:sym typeface="Calibri"/>
              </a:rPr>
              <a:t>Federal and accreditation requirements</a:t>
            </a:r>
            <a:endParaRPr sz="1000"/>
          </a:p>
          <a:p>
            <a:pPr indent="0" lvl="0" marL="0" marR="0" rtl="0" algn="l">
              <a:spcBef>
                <a:spcPts val="0"/>
              </a:spcBef>
              <a:spcAft>
                <a:spcPts val="0"/>
              </a:spcAft>
              <a:buClr>
                <a:schemeClr val="dk1"/>
              </a:buClr>
              <a:buSzPts val="1000"/>
              <a:buFont typeface="Calibri"/>
              <a:buNone/>
            </a:pPr>
            <a:r>
              <a:rPr b="0" i="0" lang="en-US" sz="1000" u="none" cap="none" strike="noStrike">
                <a:solidFill>
                  <a:schemeClr val="dk1"/>
                </a:solidFill>
                <a:latin typeface="Calibri"/>
                <a:ea typeface="Calibri"/>
                <a:cs typeface="Calibri"/>
                <a:sym typeface="Calibri"/>
              </a:rPr>
              <a:t>That don’t exist with F2F classes</a:t>
            </a:r>
            <a:endParaRPr sz="1000"/>
          </a:p>
          <a:p>
            <a:pPr indent="0" lvl="0" marL="0" marR="0" rtl="0" algn="l">
              <a:spcBef>
                <a:spcPts val="0"/>
              </a:spcBef>
              <a:spcAft>
                <a:spcPts val="0"/>
              </a:spcAft>
              <a:buClr>
                <a:schemeClr val="dk1"/>
              </a:buClr>
              <a:buSzPts val="1000"/>
              <a:buFont typeface="Calibri"/>
              <a:buNone/>
            </a:pPr>
            <a:r>
              <a:t/>
            </a:r>
            <a:endParaRPr b="0" i="0" sz="1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000"/>
              <a:buFont typeface="Calibri"/>
              <a:buNone/>
            </a:pPr>
            <a:r>
              <a:rPr b="0" i="0" lang="en-US" sz="1000" u="none" cap="none" strike="noStrike">
                <a:solidFill>
                  <a:schemeClr val="dk1"/>
                </a:solidFill>
                <a:latin typeface="Calibri"/>
                <a:ea typeface="Calibri"/>
                <a:cs typeface="Calibri"/>
                <a:sym typeface="Calibri"/>
              </a:rPr>
              <a:t>Senate –</a:t>
            </a:r>
            <a:endParaRPr sz="1000"/>
          </a:p>
          <a:p>
            <a:pPr indent="0" lvl="0" marL="0" marR="0" rtl="0" algn="l">
              <a:spcBef>
                <a:spcPts val="0"/>
              </a:spcBef>
              <a:spcAft>
                <a:spcPts val="0"/>
              </a:spcAft>
              <a:buClr>
                <a:schemeClr val="dk1"/>
              </a:buClr>
              <a:buSzPts val="1000"/>
              <a:buFont typeface="Calibri"/>
              <a:buNone/>
            </a:pPr>
            <a:r>
              <a:rPr b="0" i="0" lang="en-US" sz="1000" u="none" cap="none" strike="noStrike">
                <a:solidFill>
                  <a:schemeClr val="dk1"/>
                </a:solidFill>
                <a:latin typeface="Calibri"/>
                <a:ea typeface="Calibri"/>
                <a:cs typeface="Calibri"/>
                <a:sym typeface="Calibri"/>
              </a:rPr>
              <a:t>Curriculum/DLA</a:t>
            </a:r>
            <a:endParaRPr sz="1000"/>
          </a:p>
          <a:p>
            <a:pPr indent="0" lvl="0" marL="0" marR="0" rtl="0" algn="l">
              <a:spcBef>
                <a:spcPts val="0"/>
              </a:spcBef>
              <a:spcAft>
                <a:spcPts val="0"/>
              </a:spcAft>
              <a:buClr>
                <a:schemeClr val="dk1"/>
              </a:buClr>
              <a:buSzPts val="1000"/>
              <a:buFont typeface="Calibri"/>
              <a:buNone/>
            </a:pPr>
            <a:r>
              <a:rPr b="0" i="0" lang="en-US" sz="1000" u="none" cap="none" strike="noStrike">
                <a:solidFill>
                  <a:schemeClr val="dk1"/>
                </a:solidFill>
                <a:latin typeface="Calibri"/>
                <a:ea typeface="Calibri"/>
                <a:cs typeface="Calibri"/>
                <a:sym typeface="Calibri"/>
              </a:rPr>
              <a:t>Policies regarding student preparation and success</a:t>
            </a:r>
            <a:endParaRPr sz="1000"/>
          </a:p>
          <a:p>
            <a:pPr indent="0" lvl="0" marL="0" marR="0" rtl="0" algn="l">
              <a:spcBef>
                <a:spcPts val="0"/>
              </a:spcBef>
              <a:spcAft>
                <a:spcPts val="0"/>
              </a:spcAft>
              <a:buClr>
                <a:schemeClr val="dk1"/>
              </a:buClr>
              <a:buSzPts val="1000"/>
              <a:buFont typeface="Calibri"/>
              <a:buNone/>
            </a:pPr>
            <a:r>
              <a:rPr b="0" i="0" lang="en-US" sz="1000" u="none" cap="none" strike="noStrike">
                <a:solidFill>
                  <a:schemeClr val="dk1"/>
                </a:solidFill>
                <a:latin typeface="Calibri"/>
                <a:ea typeface="Calibri"/>
                <a:cs typeface="Calibri"/>
                <a:sym typeface="Calibri"/>
              </a:rPr>
              <a:t>Professional development</a:t>
            </a:r>
            <a:endParaRPr sz="1000"/>
          </a:p>
          <a:p>
            <a:pPr indent="0" lvl="0" marL="0" marR="0" rtl="0" algn="l">
              <a:spcBef>
                <a:spcPts val="0"/>
              </a:spcBef>
              <a:spcAft>
                <a:spcPts val="0"/>
              </a:spcAft>
              <a:buClr>
                <a:schemeClr val="dk1"/>
              </a:buClr>
              <a:buSzPts val="1000"/>
              <a:buFont typeface="Calibri"/>
              <a:buNone/>
            </a:pPr>
            <a:r>
              <a:t/>
            </a:r>
            <a:endParaRPr b="0" i="0" sz="1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000"/>
              <a:buFont typeface="Calibri"/>
              <a:buNone/>
            </a:pPr>
            <a:r>
              <a:rPr b="1" lang="en-US" sz="1000" u="sng"/>
              <a:t>Right Side</a:t>
            </a:r>
            <a:endParaRPr b="1" sz="1000" u="sng"/>
          </a:p>
          <a:p>
            <a:pPr indent="0" lvl="0" marL="0" rtl="0" algn="l">
              <a:spcBef>
                <a:spcPts val="0"/>
              </a:spcBef>
              <a:spcAft>
                <a:spcPts val="0"/>
              </a:spcAft>
              <a:buClr>
                <a:schemeClr val="dk1"/>
              </a:buClr>
              <a:buSzPts val="1200"/>
              <a:buFont typeface="Calibri"/>
              <a:buNone/>
            </a:pPr>
            <a:r>
              <a:rPr lang="en-US" sz="1000"/>
              <a:t>Academic Freedom allows faculty freedom within their discipline  to teach the way they want within the COR</a:t>
            </a:r>
            <a:endParaRPr sz="1000"/>
          </a:p>
          <a:p>
            <a:pPr indent="0" lvl="0" marL="0" rtl="0" algn="l">
              <a:spcBef>
                <a:spcPts val="0"/>
              </a:spcBef>
              <a:spcAft>
                <a:spcPts val="0"/>
              </a:spcAft>
              <a:buClr>
                <a:schemeClr val="dk1"/>
              </a:buClr>
              <a:buSzPts val="1200"/>
              <a:buFont typeface="Calibri"/>
              <a:buNone/>
            </a:pPr>
            <a:r>
              <a:rPr lang="en-US" sz="1000"/>
              <a:t>To choose their materials</a:t>
            </a:r>
            <a:endParaRPr sz="1000"/>
          </a:p>
          <a:p>
            <a:pPr indent="0" lvl="0" marL="0" rtl="0" algn="l">
              <a:spcBef>
                <a:spcPts val="0"/>
              </a:spcBef>
              <a:spcAft>
                <a:spcPts val="0"/>
              </a:spcAft>
              <a:buClr>
                <a:schemeClr val="dk1"/>
              </a:buClr>
              <a:buSzPts val="1200"/>
              <a:buFont typeface="Calibri"/>
              <a:buNone/>
            </a:pPr>
            <a:r>
              <a:t/>
            </a:r>
            <a:endParaRPr sz="1000"/>
          </a:p>
          <a:p>
            <a:pPr indent="0" lvl="0" marL="0" rtl="0" algn="l">
              <a:spcBef>
                <a:spcPts val="0"/>
              </a:spcBef>
              <a:spcAft>
                <a:spcPts val="0"/>
              </a:spcAft>
              <a:buClr>
                <a:schemeClr val="dk1"/>
              </a:buClr>
              <a:buSzPts val="1200"/>
              <a:buFont typeface="Calibri"/>
              <a:buNone/>
            </a:pPr>
            <a:r>
              <a:rPr lang="en-US" sz="1000"/>
              <a:t>But also it is a question of student success and completion due to cost</a:t>
            </a:r>
            <a:endParaRPr sz="1000"/>
          </a:p>
          <a:p>
            <a:pPr indent="0" lvl="0" marL="0" rtl="0" algn="l">
              <a:spcBef>
                <a:spcPts val="0"/>
              </a:spcBef>
              <a:spcAft>
                <a:spcPts val="0"/>
              </a:spcAft>
              <a:buClr>
                <a:schemeClr val="dk1"/>
              </a:buClr>
              <a:buSzPts val="1200"/>
              <a:buFont typeface="Calibri"/>
              <a:buNone/>
            </a:pPr>
            <a:r>
              <a:rPr lang="en-US" sz="1000"/>
              <a:t>And a curricular issue</a:t>
            </a:r>
            <a:endParaRPr sz="1000"/>
          </a:p>
          <a:p>
            <a:pPr indent="0" lvl="0" marL="0" rtl="0" algn="l">
              <a:spcBef>
                <a:spcPts val="0"/>
              </a:spcBef>
              <a:spcAft>
                <a:spcPts val="0"/>
              </a:spcAft>
              <a:buClr>
                <a:schemeClr val="dk1"/>
              </a:buClr>
              <a:buSzPts val="1200"/>
              <a:buFont typeface="Calibri"/>
              <a:buNone/>
            </a:pPr>
            <a:r>
              <a:t/>
            </a:r>
            <a:endParaRPr sz="1000"/>
          </a:p>
          <a:p>
            <a:pPr indent="0" lvl="0" marL="0" rtl="0" algn="l">
              <a:spcBef>
                <a:spcPts val="0"/>
              </a:spcBef>
              <a:spcAft>
                <a:spcPts val="0"/>
              </a:spcAft>
              <a:buClr>
                <a:schemeClr val="dk1"/>
              </a:buClr>
              <a:buSzPts val="1200"/>
              <a:buFont typeface="Calibri"/>
              <a:buNone/>
            </a:pPr>
            <a:r>
              <a:rPr lang="en-US" sz="1000"/>
              <a:t>PERB scope = textbooks</a:t>
            </a:r>
            <a:endParaRPr sz="1000"/>
          </a:p>
          <a:p>
            <a:pPr indent="0" lvl="0" marL="0" rtl="0" algn="l">
              <a:spcBef>
                <a:spcPts val="0"/>
              </a:spcBef>
              <a:spcAft>
                <a:spcPts val="0"/>
              </a:spcAft>
              <a:buClr>
                <a:schemeClr val="dk1"/>
              </a:buClr>
              <a:buSzPts val="1200"/>
              <a:buFont typeface="Calibri"/>
              <a:buNone/>
            </a:pPr>
            <a:r>
              <a:t/>
            </a:r>
            <a:endParaRPr sz="1000"/>
          </a:p>
          <a:p>
            <a:pPr indent="0" lvl="0" marL="0" rtl="0" algn="l">
              <a:spcBef>
                <a:spcPts val="0"/>
              </a:spcBef>
              <a:spcAft>
                <a:spcPts val="0"/>
              </a:spcAft>
              <a:buClr>
                <a:schemeClr val="dk1"/>
              </a:buClr>
              <a:buSzPts val="1200"/>
              <a:buFont typeface="Calibri"/>
              <a:buNone/>
            </a:pPr>
            <a:r>
              <a:rPr lang="en-US" sz="1000"/>
              <a:t>Work together – it is about the students! </a:t>
            </a:r>
            <a:endParaRPr sz="1000"/>
          </a:p>
          <a:p>
            <a:pPr indent="0" lvl="0" marL="0" rtl="0" algn="l">
              <a:spcBef>
                <a:spcPts val="0"/>
              </a:spcBef>
              <a:spcAft>
                <a:spcPts val="0"/>
              </a:spcAft>
              <a:buClr>
                <a:schemeClr val="dk1"/>
              </a:buClr>
              <a:buSzPts val="1200"/>
              <a:buFont typeface="Calibri"/>
              <a:buNone/>
            </a:pPr>
            <a:r>
              <a:t/>
            </a:r>
            <a:endParaRPr sz="1000"/>
          </a:p>
          <a:p>
            <a:pPr indent="0" lvl="0" marL="0" rtl="0" algn="l">
              <a:spcBef>
                <a:spcPts val="0"/>
              </a:spcBef>
              <a:spcAft>
                <a:spcPts val="0"/>
              </a:spcAft>
              <a:buClr>
                <a:schemeClr val="dk1"/>
              </a:buClr>
              <a:buSzPts val="1200"/>
              <a:buFont typeface="Calibri"/>
              <a:buNone/>
            </a:pPr>
            <a:r>
              <a:rPr lang="en-US" sz="1000"/>
              <a:t>Maybe – allow more time to transition to an OER for a faculty who isn’t ready? </a:t>
            </a:r>
            <a:endParaRPr sz="1000"/>
          </a:p>
          <a:p>
            <a:pPr indent="0" lvl="0" marL="0" marR="0" rtl="0" algn="l">
              <a:spcBef>
                <a:spcPts val="0"/>
              </a:spcBef>
              <a:spcAft>
                <a:spcPts val="0"/>
              </a:spcAft>
              <a:buClr>
                <a:schemeClr val="dk1"/>
              </a:buClr>
              <a:buSzPts val="1000"/>
              <a:buFont typeface="Calibri"/>
              <a:buNone/>
            </a:pPr>
            <a:r>
              <a:t/>
            </a:r>
            <a:endParaRPr sz="1000"/>
          </a:p>
        </p:txBody>
      </p:sp>
      <p:sp>
        <p:nvSpPr>
          <p:cNvPr id="217" name="Google Shape;217;g131c848894b_0_638:notes"/>
          <p:cNvSpPr txBox="1"/>
          <p:nvPr>
            <p:ph idx="12" type="sldNum"/>
          </p:nvPr>
        </p:nvSpPr>
        <p:spPr>
          <a:xfrm>
            <a:off x="5179484" y="6513910"/>
            <a:ext cx="3962400" cy="3429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31c848894b_0_662:notes"/>
          <p:cNvSpPr/>
          <p:nvPr>
            <p:ph idx="2" type="sldImg"/>
          </p:nvPr>
        </p:nvSpPr>
        <p:spPr>
          <a:xfrm>
            <a:off x="2286000" y="514350"/>
            <a:ext cx="4572000" cy="25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g131c848894b_0_662: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Calibri"/>
              <a:buNone/>
            </a:pPr>
            <a:r>
              <a:rPr lang="en-US" sz="1000"/>
              <a:t>Clearly more overlap than we likely realized! So its key that senate and union work together</a:t>
            </a:r>
            <a:endParaRPr sz="1000"/>
          </a:p>
          <a:p>
            <a:pPr indent="0" lvl="0" marL="0" marR="0" rtl="0" algn="l">
              <a:spcBef>
                <a:spcPts val="0"/>
              </a:spcBef>
              <a:spcAft>
                <a:spcPts val="0"/>
              </a:spcAft>
              <a:buClr>
                <a:schemeClr val="dk1"/>
              </a:buClr>
              <a:buSzPts val="1200"/>
              <a:buFont typeface="Calibri"/>
              <a:buNone/>
            </a:pPr>
            <a:r>
              <a:t/>
            </a:r>
            <a:endParaRPr b="0" i="0" sz="1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400"/>
              <a:buFont typeface="Calibri"/>
              <a:buNone/>
            </a:pPr>
            <a:r>
              <a:rPr b="1" i="0" lang="en-US" sz="1000" u="none" cap="none" strike="noStrike">
                <a:solidFill>
                  <a:schemeClr val="dk1"/>
                </a:solidFill>
                <a:latin typeface="Calibri"/>
                <a:ea typeface="Calibri"/>
                <a:cs typeface="Calibri"/>
                <a:sym typeface="Calibri"/>
              </a:rPr>
              <a:t>Local policy and contract can sometimes conflict </a:t>
            </a:r>
            <a:endParaRPr sz="1000"/>
          </a:p>
          <a:p>
            <a:pPr indent="-260350" lvl="0" marL="285750" marR="0" rtl="0" algn="l">
              <a:spcBef>
                <a:spcPts val="0"/>
              </a:spcBef>
              <a:spcAft>
                <a:spcPts val="0"/>
              </a:spcAft>
              <a:buClr>
                <a:schemeClr val="dk1"/>
              </a:buClr>
              <a:buSzPts val="1000"/>
              <a:buFont typeface="Arial"/>
              <a:buChar char="•"/>
            </a:pPr>
            <a:r>
              <a:rPr b="0" i="0" lang="en-US" sz="1000" u="none" cap="none" strike="noStrike">
                <a:solidFill>
                  <a:schemeClr val="dk1"/>
                </a:solidFill>
                <a:latin typeface="Calibri"/>
                <a:ea typeface="Calibri"/>
                <a:cs typeface="Calibri"/>
                <a:sym typeface="Calibri"/>
              </a:rPr>
              <a:t>Both should be reviewed regularly</a:t>
            </a:r>
            <a:endParaRPr sz="1000"/>
          </a:p>
          <a:p>
            <a:pPr indent="-260350" lvl="0" marL="285750" marR="0" rtl="0" algn="l">
              <a:spcBef>
                <a:spcPts val="0"/>
              </a:spcBef>
              <a:spcAft>
                <a:spcPts val="0"/>
              </a:spcAft>
              <a:buClr>
                <a:schemeClr val="dk1"/>
              </a:buClr>
              <a:buSzPts val="1000"/>
              <a:buFont typeface="Arial"/>
              <a:buChar char="•"/>
            </a:pPr>
            <a:r>
              <a:rPr b="0" i="0" lang="en-US" sz="1000" u="none" cap="none" strike="noStrike">
                <a:solidFill>
                  <a:schemeClr val="dk1"/>
                </a:solidFill>
                <a:latin typeface="Calibri"/>
                <a:ea typeface="Calibri"/>
                <a:cs typeface="Calibri"/>
                <a:sym typeface="Calibri"/>
              </a:rPr>
              <a:t>Both can be revised or changed</a:t>
            </a:r>
            <a:endParaRPr sz="1000"/>
          </a:p>
          <a:p>
            <a:pPr indent="-260350" lvl="0" marL="285750" marR="0" rtl="0" algn="l">
              <a:spcBef>
                <a:spcPts val="0"/>
              </a:spcBef>
              <a:spcAft>
                <a:spcPts val="0"/>
              </a:spcAft>
              <a:buClr>
                <a:schemeClr val="dk1"/>
              </a:buClr>
              <a:buSzPts val="1000"/>
              <a:buFont typeface="Arial"/>
              <a:buChar char="•"/>
            </a:pPr>
            <a:r>
              <a:rPr b="0" i="0" lang="en-US" sz="1000" u="none" cap="none" strike="noStrike">
                <a:solidFill>
                  <a:schemeClr val="dk1"/>
                </a:solidFill>
                <a:latin typeface="Calibri"/>
                <a:ea typeface="Calibri"/>
                <a:cs typeface="Calibri"/>
                <a:sym typeface="Calibri"/>
              </a:rPr>
              <a:t>And in the end, contract will win out. </a:t>
            </a:r>
            <a:endParaRPr sz="1000"/>
          </a:p>
          <a:p>
            <a:pPr indent="-260350" lvl="0" marL="285750" marR="0" rtl="0" algn="l">
              <a:spcBef>
                <a:spcPts val="0"/>
              </a:spcBef>
              <a:spcAft>
                <a:spcPts val="0"/>
              </a:spcAft>
              <a:buClr>
                <a:schemeClr val="dk1"/>
              </a:buClr>
              <a:buSzPts val="1000"/>
              <a:buFont typeface="Arial"/>
              <a:buChar char="•"/>
            </a:pPr>
            <a:r>
              <a:rPr b="0" i="0" lang="en-US" sz="1000" u="none" cap="none" strike="noStrike">
                <a:solidFill>
                  <a:schemeClr val="dk1"/>
                </a:solidFill>
                <a:latin typeface="Calibri"/>
                <a:ea typeface="Calibri"/>
                <a:cs typeface="Calibri"/>
                <a:sym typeface="Calibri"/>
              </a:rPr>
              <a:t>Example – faculty transfer policy </a:t>
            </a:r>
            <a:endParaRPr sz="1000"/>
          </a:p>
          <a:p>
            <a:pPr indent="0" lvl="0" marL="0" marR="0" rtl="0" algn="l">
              <a:spcBef>
                <a:spcPts val="0"/>
              </a:spcBef>
              <a:spcAft>
                <a:spcPts val="0"/>
              </a:spcAft>
              <a:buClr>
                <a:schemeClr val="dk1"/>
              </a:buClr>
              <a:buSzPts val="1400"/>
              <a:buFont typeface="Calibri"/>
              <a:buNone/>
            </a:pPr>
            <a:r>
              <a:t/>
            </a:r>
            <a:endParaRPr b="0" i="0" sz="10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400"/>
              <a:buFont typeface="Calibri"/>
              <a:buNone/>
            </a:pPr>
            <a:r>
              <a:rPr b="1" i="0" lang="en-US" sz="1000" u="none" cap="none" strike="noStrike">
                <a:solidFill>
                  <a:schemeClr val="dk1"/>
                </a:solidFill>
                <a:latin typeface="Calibri"/>
                <a:ea typeface="Calibri"/>
                <a:cs typeface="Calibri"/>
                <a:sym typeface="Calibri"/>
              </a:rPr>
              <a:t>All represented by the collective bargaining agreement (whether member or not) and all represented by senate</a:t>
            </a:r>
            <a:endParaRPr sz="1000"/>
          </a:p>
          <a:p>
            <a:pPr indent="0" lvl="0" marL="0" marR="0" rtl="0" algn="l">
              <a:spcBef>
                <a:spcPts val="0"/>
              </a:spcBef>
              <a:spcAft>
                <a:spcPts val="0"/>
              </a:spcAft>
              <a:buClr>
                <a:schemeClr val="dk1"/>
              </a:buClr>
              <a:buSzPts val="1400"/>
              <a:buFont typeface="Calibri"/>
              <a:buNone/>
            </a:pPr>
            <a:r>
              <a:rPr b="0" i="0" lang="en-US" sz="1000" u="none" cap="none" strike="noStrike">
                <a:solidFill>
                  <a:schemeClr val="dk1"/>
                </a:solidFill>
                <a:latin typeface="Calibri"/>
                <a:ea typeface="Calibri"/>
                <a:cs typeface="Calibri"/>
                <a:sym typeface="Calibri"/>
              </a:rPr>
              <a:t>Being in opposition creates problems for both union and senate</a:t>
            </a:r>
            <a:endParaRPr sz="1000"/>
          </a:p>
          <a:p>
            <a:pPr indent="0" lvl="0" marL="0" marR="0" rtl="0" algn="l">
              <a:spcBef>
                <a:spcPts val="0"/>
              </a:spcBef>
              <a:spcAft>
                <a:spcPts val="0"/>
              </a:spcAft>
              <a:buClr>
                <a:schemeClr val="dk1"/>
              </a:buClr>
              <a:buSzPts val="1400"/>
              <a:buFont typeface="Calibri"/>
              <a:buNone/>
            </a:pPr>
            <a:r>
              <a:t/>
            </a:r>
            <a:endParaRPr b="0" i="0" sz="1000" u="none" cap="none" strike="noStrike">
              <a:solidFill>
                <a:schemeClr val="dk1"/>
              </a:solidFill>
              <a:latin typeface="Calibri"/>
              <a:ea typeface="Calibri"/>
              <a:cs typeface="Calibri"/>
              <a:sym typeface="Calibri"/>
            </a:endParaRPr>
          </a:p>
          <a:p>
            <a:pPr indent="-63500" lvl="0" marL="228600" marR="0" rtl="0" algn="l">
              <a:spcBef>
                <a:spcPts val="0"/>
              </a:spcBef>
              <a:spcAft>
                <a:spcPts val="0"/>
              </a:spcAft>
              <a:buClr>
                <a:srgbClr val="000000"/>
              </a:buClr>
              <a:buSzPts val="1000"/>
              <a:buFont typeface="Arial"/>
              <a:buChar char="•"/>
            </a:pPr>
            <a:r>
              <a:rPr lang="en-US" sz="1000">
                <a:solidFill>
                  <a:schemeClr val="dk2"/>
                </a:solidFill>
              </a:rPr>
              <a:t>Collegiality and conversation – go out for coffee</a:t>
            </a:r>
            <a:endParaRPr sz="1000"/>
          </a:p>
          <a:p>
            <a:pPr indent="-63500" lvl="0" marL="228600" marR="0" rtl="0" algn="l">
              <a:spcBef>
                <a:spcPts val="0"/>
              </a:spcBef>
              <a:spcAft>
                <a:spcPts val="0"/>
              </a:spcAft>
              <a:buClr>
                <a:srgbClr val="000000"/>
              </a:buClr>
              <a:buSzPts val="1000"/>
              <a:buFont typeface="Arial"/>
              <a:buChar char="•"/>
            </a:pPr>
            <a:r>
              <a:rPr lang="en-US" sz="1000">
                <a:solidFill>
                  <a:srgbClr val="000000"/>
                </a:solidFill>
              </a:rPr>
              <a:t>Mutual understanding of purview between Senate and Unions </a:t>
            </a:r>
            <a:endParaRPr sz="1000"/>
          </a:p>
          <a:p>
            <a:pPr indent="-273050" lvl="1" marL="895350" rtl="0" algn="l">
              <a:spcBef>
                <a:spcPts val="0"/>
              </a:spcBef>
              <a:spcAft>
                <a:spcPts val="0"/>
              </a:spcAft>
              <a:buClr>
                <a:schemeClr val="dk2"/>
              </a:buClr>
              <a:buSzPts val="1000"/>
              <a:buFont typeface="Arial"/>
              <a:buChar char="•"/>
            </a:pPr>
            <a:r>
              <a:rPr lang="en-US" sz="1000">
                <a:solidFill>
                  <a:schemeClr val="dk2"/>
                </a:solidFill>
              </a:rPr>
              <a:t>Written agreement between Senate and Union</a:t>
            </a:r>
            <a:endParaRPr sz="1000"/>
          </a:p>
          <a:p>
            <a:pPr indent="-273050" lvl="1" marL="895350" rtl="0" algn="l">
              <a:spcBef>
                <a:spcPts val="0"/>
              </a:spcBef>
              <a:spcAft>
                <a:spcPts val="0"/>
              </a:spcAft>
              <a:buClr>
                <a:schemeClr val="dk2"/>
              </a:buClr>
              <a:buSzPts val="1000"/>
              <a:buFont typeface="Arial"/>
              <a:buChar char="•"/>
            </a:pPr>
            <a:r>
              <a:rPr lang="en-US" sz="1000"/>
              <a:t>Draft when both bodies are not stressed by RIF or other major concerns</a:t>
            </a:r>
            <a:endParaRPr sz="1000">
              <a:solidFill>
                <a:schemeClr val="dk2"/>
              </a:solidFill>
            </a:endParaRPr>
          </a:p>
          <a:p>
            <a:pPr indent="-273050" lvl="0" marL="438150" rtl="0" algn="l">
              <a:spcBef>
                <a:spcPts val="0"/>
              </a:spcBef>
              <a:spcAft>
                <a:spcPts val="0"/>
              </a:spcAft>
              <a:buClr>
                <a:schemeClr val="dk2"/>
              </a:buClr>
              <a:buSzPts val="1000"/>
              <a:buFont typeface="Arial"/>
              <a:buChar char="•"/>
            </a:pPr>
            <a:r>
              <a:rPr b="1" lang="en-US" sz="1000">
                <a:solidFill>
                  <a:schemeClr val="dk2"/>
                </a:solidFill>
              </a:rPr>
              <a:t>Familiarity with local board policies and collective bargaining agreement</a:t>
            </a:r>
            <a:endParaRPr sz="1000"/>
          </a:p>
          <a:p>
            <a:pPr indent="-273050" lvl="0" marL="438150" rtl="0" algn="l">
              <a:spcBef>
                <a:spcPts val="0"/>
              </a:spcBef>
              <a:spcAft>
                <a:spcPts val="0"/>
              </a:spcAft>
              <a:buClr>
                <a:schemeClr val="dk2"/>
              </a:buClr>
              <a:buSzPts val="1000"/>
              <a:buFont typeface="Arial"/>
              <a:buChar char="•"/>
            </a:pPr>
            <a:r>
              <a:rPr lang="en-US" sz="1000">
                <a:solidFill>
                  <a:schemeClr val="dk2"/>
                </a:solidFill>
              </a:rPr>
              <a:t>Include all faculty (full and part time)</a:t>
            </a:r>
            <a:endParaRPr b="0" i="0" sz="1000" u="none" cap="none" strike="noStrike">
              <a:solidFill>
                <a:schemeClr val="dk2"/>
              </a:solidFill>
              <a:latin typeface="Calibri"/>
              <a:ea typeface="Calibri"/>
              <a:cs typeface="Calibri"/>
              <a:sym typeface="Calibri"/>
            </a:endParaRPr>
          </a:p>
          <a:p>
            <a:pPr indent="-273050" lvl="0" marL="438150" rtl="0" algn="l">
              <a:spcBef>
                <a:spcPts val="0"/>
              </a:spcBef>
              <a:spcAft>
                <a:spcPts val="0"/>
              </a:spcAft>
              <a:buClr>
                <a:schemeClr val="dk2"/>
              </a:buClr>
              <a:buSzPts val="1000"/>
              <a:buFont typeface="Arial"/>
              <a:buChar char="•"/>
            </a:pPr>
            <a:r>
              <a:rPr b="1" i="0" lang="en-US" sz="1000" u="none" cap="none" strike="noStrike">
                <a:solidFill>
                  <a:schemeClr val="dk1"/>
                </a:solidFill>
                <a:latin typeface="Calibri"/>
                <a:ea typeface="Calibri"/>
                <a:cs typeface="Calibri"/>
                <a:sym typeface="Calibri"/>
              </a:rPr>
              <a:t>Do your homework and research</a:t>
            </a:r>
            <a:endParaRPr sz="1000"/>
          </a:p>
          <a:p>
            <a:pPr indent="-273050" lvl="1" marL="895350" rtl="0" algn="l">
              <a:spcBef>
                <a:spcPts val="0"/>
              </a:spcBef>
              <a:spcAft>
                <a:spcPts val="0"/>
              </a:spcAft>
              <a:buClr>
                <a:schemeClr val="dk2"/>
              </a:buClr>
              <a:buSzPts val="1000"/>
              <a:buFont typeface="Arial"/>
              <a:buChar char="•"/>
            </a:pPr>
            <a:r>
              <a:rPr b="0" i="0" lang="en-US" sz="1000" u="none" cap="none" strike="noStrike">
                <a:solidFill>
                  <a:schemeClr val="dk1"/>
                </a:solidFill>
                <a:latin typeface="Calibri"/>
                <a:ea typeface="Calibri"/>
                <a:cs typeface="Calibri"/>
                <a:sym typeface="Calibri"/>
              </a:rPr>
              <a:t>Look to other colleges for examples</a:t>
            </a:r>
            <a:endParaRPr sz="1000"/>
          </a:p>
          <a:p>
            <a:pPr indent="-273050" lvl="1" marL="895350" rtl="0" algn="l">
              <a:spcBef>
                <a:spcPts val="0"/>
              </a:spcBef>
              <a:spcAft>
                <a:spcPts val="0"/>
              </a:spcAft>
              <a:buClr>
                <a:schemeClr val="dk2"/>
              </a:buClr>
              <a:buSzPts val="1000"/>
              <a:buFont typeface="Arial"/>
              <a:buChar char="•"/>
            </a:pPr>
            <a:r>
              <a:rPr b="0" i="0" lang="en-US" sz="1000" u="none" cap="none" strike="noStrike">
                <a:solidFill>
                  <a:schemeClr val="dk1"/>
                </a:solidFill>
                <a:latin typeface="Calibri"/>
                <a:ea typeface="Calibri"/>
                <a:cs typeface="Calibri"/>
                <a:sym typeface="Calibri"/>
              </a:rPr>
              <a:t>Read local policy/procedures and collective bargaining agreement</a:t>
            </a:r>
            <a:endParaRPr sz="1000"/>
          </a:p>
          <a:p>
            <a:pPr indent="-273050" lvl="1" marL="895350" rtl="0" algn="l">
              <a:spcBef>
                <a:spcPts val="0"/>
              </a:spcBef>
              <a:spcAft>
                <a:spcPts val="0"/>
              </a:spcAft>
              <a:buClr>
                <a:schemeClr val="dk2"/>
              </a:buClr>
              <a:buSzPts val="1000"/>
              <a:buFont typeface="Arial"/>
              <a:buChar char="•"/>
            </a:pPr>
            <a:r>
              <a:rPr b="0" i="0" lang="en-US" sz="1000" u="none" cap="none" strike="noStrike">
                <a:solidFill>
                  <a:schemeClr val="dk1"/>
                </a:solidFill>
                <a:latin typeface="Calibri"/>
                <a:ea typeface="Calibri"/>
                <a:cs typeface="Calibri"/>
                <a:sym typeface="Calibri"/>
              </a:rPr>
              <a:t>Research - “Ed code says...” said by Admin all the time</a:t>
            </a:r>
            <a:endParaRPr sz="1000"/>
          </a:p>
          <a:p>
            <a:pPr indent="-273050" lvl="1" marL="895350" rtl="0" algn="l">
              <a:spcBef>
                <a:spcPts val="0"/>
              </a:spcBef>
              <a:spcAft>
                <a:spcPts val="0"/>
              </a:spcAft>
              <a:buClr>
                <a:schemeClr val="dk2"/>
              </a:buClr>
              <a:buSzPts val="1000"/>
              <a:buFont typeface="Arial"/>
              <a:buChar char="•"/>
            </a:pPr>
            <a:r>
              <a:rPr b="0" i="0" lang="en-US" sz="1000" u="none" cap="none" strike="noStrike">
                <a:solidFill>
                  <a:schemeClr val="dk1"/>
                </a:solidFill>
                <a:latin typeface="Calibri"/>
                <a:ea typeface="Calibri"/>
                <a:cs typeface="Calibri"/>
                <a:sym typeface="Calibri"/>
              </a:rPr>
              <a:t>Ask ASCCC/Union Affiliate</a:t>
            </a:r>
            <a:endParaRPr sz="1000"/>
          </a:p>
          <a:p>
            <a:pPr indent="-273050" lvl="0" marL="438150" rtl="0" algn="l">
              <a:spcBef>
                <a:spcPts val="0"/>
              </a:spcBef>
              <a:spcAft>
                <a:spcPts val="0"/>
              </a:spcAft>
              <a:buClr>
                <a:schemeClr val="dk2"/>
              </a:buClr>
              <a:buSzPts val="1000"/>
              <a:buFont typeface="Arial"/>
              <a:buChar char="•"/>
            </a:pPr>
            <a:r>
              <a:rPr b="0" i="0" lang="en-US" sz="1000" u="none" cap="none" strike="noStrike">
                <a:solidFill>
                  <a:schemeClr val="dk1"/>
                </a:solidFill>
                <a:latin typeface="Calibri"/>
                <a:ea typeface="Calibri"/>
                <a:cs typeface="Calibri"/>
                <a:sym typeface="Calibri"/>
              </a:rPr>
              <a:t>Know your elected representatives – your board members</a:t>
            </a:r>
            <a:endParaRPr sz="1000"/>
          </a:p>
          <a:p>
            <a:pPr indent="-273050" lvl="1" marL="895350" rtl="0" algn="l">
              <a:spcBef>
                <a:spcPts val="0"/>
              </a:spcBef>
              <a:spcAft>
                <a:spcPts val="0"/>
              </a:spcAft>
              <a:buClr>
                <a:schemeClr val="dk2"/>
              </a:buClr>
              <a:buSzPts val="1000"/>
              <a:buFont typeface="Arial"/>
              <a:buChar char="•"/>
            </a:pPr>
            <a:r>
              <a:rPr b="0" i="0" lang="en-US" sz="1000" u="none" cap="none" strike="noStrike">
                <a:solidFill>
                  <a:schemeClr val="dk1"/>
                </a:solidFill>
                <a:latin typeface="Calibri"/>
                <a:ea typeface="Calibri"/>
                <a:cs typeface="Calibri"/>
                <a:sym typeface="Calibri"/>
              </a:rPr>
              <a:t>Educate them! Our BOT didn’t know that the senate and union had authority under law</a:t>
            </a:r>
            <a:endParaRPr sz="1000"/>
          </a:p>
          <a:p>
            <a:pPr indent="-209550" lvl="0" marL="438150" rtl="0" algn="l">
              <a:spcBef>
                <a:spcPts val="0"/>
              </a:spcBef>
              <a:spcAft>
                <a:spcPts val="0"/>
              </a:spcAft>
              <a:buClr>
                <a:schemeClr val="dk2"/>
              </a:buClr>
              <a:buSzPts val="2100"/>
              <a:buFont typeface="Arial"/>
              <a:buNone/>
            </a:pPr>
            <a:r>
              <a:t/>
            </a:r>
            <a:endParaRPr b="0" i="0" sz="1000" u="none" cap="none" strike="noStrike">
              <a:solidFill>
                <a:schemeClr val="dk1"/>
              </a:solidFill>
              <a:latin typeface="Calibri"/>
              <a:ea typeface="Calibri"/>
              <a:cs typeface="Calibri"/>
              <a:sym typeface="Calibri"/>
            </a:endParaRPr>
          </a:p>
          <a:p>
            <a:pPr indent="-273050" lvl="0" marL="438150" rtl="0" algn="l">
              <a:spcBef>
                <a:spcPts val="0"/>
              </a:spcBef>
              <a:spcAft>
                <a:spcPts val="0"/>
              </a:spcAft>
              <a:buClr>
                <a:schemeClr val="dk2"/>
              </a:buClr>
              <a:buSzPts val="1000"/>
              <a:buFont typeface="Arial"/>
              <a:buChar char="•"/>
            </a:pPr>
            <a:r>
              <a:rPr b="0" i="0" lang="en-US" sz="1000" u="none" cap="none" strike="noStrike">
                <a:solidFill>
                  <a:schemeClr val="dk1"/>
                </a:solidFill>
                <a:latin typeface="Calibri"/>
                <a:ea typeface="Calibri"/>
                <a:cs typeface="Calibri"/>
                <a:sym typeface="Calibri"/>
              </a:rPr>
              <a:t>Don’t be afraid to speak up, ask questions, and document </a:t>
            </a:r>
            <a:endParaRPr sz="1000"/>
          </a:p>
          <a:p>
            <a:pPr indent="-273050" lvl="0" marL="438150" rtl="0" algn="l">
              <a:spcBef>
                <a:spcPts val="0"/>
              </a:spcBef>
              <a:spcAft>
                <a:spcPts val="0"/>
              </a:spcAft>
              <a:buClr>
                <a:schemeClr val="dk2"/>
              </a:buClr>
              <a:buSzPts val="1000"/>
              <a:buFont typeface="Arial"/>
              <a:buChar char="•"/>
            </a:pPr>
            <a:r>
              <a:rPr b="0" i="0" lang="en-US" sz="1000" u="none" cap="none" strike="noStrike">
                <a:solidFill>
                  <a:schemeClr val="dk1"/>
                </a:solidFill>
                <a:latin typeface="Calibri"/>
                <a:ea typeface="Calibri"/>
                <a:cs typeface="Calibri"/>
                <a:sym typeface="Calibri"/>
              </a:rPr>
              <a:t>Willingness to seek input, but good solutions take time </a:t>
            </a:r>
            <a:endParaRPr sz="1000"/>
          </a:p>
          <a:p>
            <a:pPr indent="-82550" lvl="0" marL="400050" rtl="0" algn="l">
              <a:spcBef>
                <a:spcPts val="420"/>
              </a:spcBef>
              <a:spcAft>
                <a:spcPts val="0"/>
              </a:spcAft>
              <a:buClr>
                <a:schemeClr val="dk1"/>
              </a:buClr>
              <a:buSzPts val="1400"/>
              <a:buFont typeface="Arial"/>
              <a:buNone/>
            </a:pPr>
            <a:r>
              <a:t/>
            </a:r>
            <a:endParaRPr b="0" i="0" sz="1000" u="none" cap="none" strike="noStrike">
              <a:solidFill>
                <a:schemeClr val="dk1"/>
              </a:solidFill>
              <a:latin typeface="Calibri"/>
              <a:ea typeface="Calibri"/>
              <a:cs typeface="Calibri"/>
              <a:sym typeface="Calibri"/>
            </a:endParaRPr>
          </a:p>
          <a:p>
            <a:pPr indent="-146050" lvl="0" marL="400050" rtl="0" algn="l">
              <a:spcBef>
                <a:spcPts val="420"/>
              </a:spcBef>
              <a:spcAft>
                <a:spcPts val="0"/>
              </a:spcAft>
              <a:buClr>
                <a:schemeClr val="dk1"/>
              </a:buClr>
              <a:buSzPts val="1000"/>
              <a:buFont typeface="Arial"/>
              <a:buChar char="•"/>
            </a:pPr>
            <a:r>
              <a:rPr b="0" i="0" lang="en-US" sz="1000" u="none" cap="none" strike="noStrike">
                <a:solidFill>
                  <a:schemeClr val="dk1"/>
                </a:solidFill>
                <a:latin typeface="Calibri"/>
                <a:ea typeface="Calibri"/>
                <a:cs typeface="Calibri"/>
                <a:sym typeface="Calibri"/>
              </a:rPr>
              <a:t>ASCCC Ed Pols Committee working on Academic Freedom paper – importance of Union and Senate supporting each other</a:t>
            </a:r>
            <a:endParaRPr sz="1000"/>
          </a:p>
          <a:p>
            <a:pPr indent="0" lvl="0" marL="0" marR="0" rtl="0" algn="l">
              <a:spcBef>
                <a:spcPts val="0"/>
              </a:spcBef>
              <a:spcAft>
                <a:spcPts val="0"/>
              </a:spcAft>
              <a:buClr>
                <a:schemeClr val="dk1"/>
              </a:buClr>
              <a:buSzPts val="1200"/>
              <a:buFont typeface="Calibri"/>
              <a:buNone/>
            </a:pPr>
            <a:r>
              <a:t/>
            </a:r>
            <a:endParaRPr b="0" i="0" sz="1000" u="none" cap="none" strike="noStrike">
              <a:solidFill>
                <a:schemeClr val="dk1"/>
              </a:solidFill>
              <a:latin typeface="Calibri"/>
              <a:ea typeface="Calibri"/>
              <a:cs typeface="Calibri"/>
              <a:sym typeface="Calibri"/>
            </a:endParaRPr>
          </a:p>
        </p:txBody>
      </p:sp>
      <p:sp>
        <p:nvSpPr>
          <p:cNvPr id="226" name="Google Shape;226;g131c848894b_0_662:notes"/>
          <p:cNvSpPr txBox="1"/>
          <p:nvPr>
            <p:ph idx="12" type="sldNum"/>
          </p:nvPr>
        </p:nvSpPr>
        <p:spPr>
          <a:xfrm>
            <a:off x="5179484" y="6513910"/>
            <a:ext cx="3962400" cy="3429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31c848894b_0_668:notes"/>
          <p:cNvSpPr/>
          <p:nvPr>
            <p:ph idx="2" type="sldImg"/>
          </p:nvPr>
        </p:nvSpPr>
        <p:spPr>
          <a:xfrm>
            <a:off x="2286000" y="514350"/>
            <a:ext cx="4572000" cy="25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g131c848894b_0_668: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33" name="Google Shape;233;g131c848894b_0_668:notes"/>
          <p:cNvSpPr txBox="1"/>
          <p:nvPr>
            <p:ph idx="12" type="sldNum"/>
          </p:nvPr>
        </p:nvSpPr>
        <p:spPr>
          <a:xfrm>
            <a:off x="5179484" y="6513910"/>
            <a:ext cx="3962400" cy="3429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31c848894b_1_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131c848894b_1_6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40" name="Google Shape;240;g131c848894b_1_6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31c848894b_0_560:notes"/>
          <p:cNvSpPr/>
          <p:nvPr>
            <p:ph idx="2" type="sldImg"/>
          </p:nvPr>
        </p:nvSpPr>
        <p:spPr>
          <a:xfrm>
            <a:off x="2286000" y="514350"/>
            <a:ext cx="4572000" cy="25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g131c848894b_0_560: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111" name="Google Shape;111;g131c848894b_0_560:notes"/>
          <p:cNvSpPr txBox="1"/>
          <p:nvPr>
            <p:ph idx="12" type="sldNum"/>
          </p:nvPr>
        </p:nvSpPr>
        <p:spPr>
          <a:xfrm>
            <a:off x="5179484" y="6513910"/>
            <a:ext cx="3962400" cy="3429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131c848894b_1_1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131c848894b_1_18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49" name="Google Shape;249;g131c848894b_1_18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31c848894b_0_566:notes"/>
          <p:cNvSpPr/>
          <p:nvPr>
            <p:ph idx="2" type="sldImg"/>
          </p:nvPr>
        </p:nvSpPr>
        <p:spPr>
          <a:xfrm>
            <a:off x="2286000" y="514350"/>
            <a:ext cx="4572000" cy="25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g131c848894b_0_566: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118" name="Google Shape;118;g131c848894b_0_566:notes"/>
          <p:cNvSpPr txBox="1"/>
          <p:nvPr>
            <p:ph idx="12" type="sldNum"/>
          </p:nvPr>
        </p:nvSpPr>
        <p:spPr>
          <a:xfrm>
            <a:off x="5179484" y="6513910"/>
            <a:ext cx="3962400" cy="3429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31c848894b_0_572:notes"/>
          <p:cNvSpPr/>
          <p:nvPr>
            <p:ph idx="2" type="sldImg"/>
          </p:nvPr>
        </p:nvSpPr>
        <p:spPr>
          <a:xfrm>
            <a:off x="2286000" y="514350"/>
            <a:ext cx="4572000" cy="25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g131c848894b_0_572: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rtl="0" algn="l">
              <a:spcBef>
                <a:spcPts val="360"/>
              </a:spcBef>
              <a:spcAft>
                <a:spcPts val="0"/>
              </a:spcAft>
              <a:buNone/>
            </a:pPr>
            <a:r>
              <a:rPr b="1" i="0" lang="en-US" sz="1200" u="none" cap="none" strike="noStrike">
                <a:solidFill>
                  <a:schemeClr val="dk1"/>
                </a:solidFill>
                <a:latin typeface="Calibri"/>
                <a:ea typeface="Calibri"/>
                <a:cs typeface="Calibri"/>
                <a:sym typeface="Calibri"/>
              </a:rPr>
              <a:t>Wendy</a:t>
            </a:r>
            <a:endParaRPr/>
          </a:p>
          <a:p>
            <a:pPr indent="0" lvl="0" marL="0" rtl="0" algn="l">
              <a:spcBef>
                <a:spcPts val="360"/>
              </a:spcBef>
              <a:spcAft>
                <a:spcPts val="0"/>
              </a:spcAft>
              <a:buNone/>
            </a:pPr>
            <a:r>
              <a:t/>
            </a:r>
            <a:endParaRPr b="1" i="0" sz="1200" u="none" cap="none" strike="noStrike">
              <a:solidFill>
                <a:schemeClr val="dk1"/>
              </a:solidFill>
              <a:latin typeface="Calibri"/>
              <a:ea typeface="Calibri"/>
              <a:cs typeface="Calibri"/>
              <a:sym typeface="Calibri"/>
            </a:endParaRPr>
          </a:p>
          <a:p>
            <a:pPr indent="0" lvl="0" marL="0" rtl="0" algn="l">
              <a:spcBef>
                <a:spcPts val="360"/>
              </a:spcBef>
              <a:spcAft>
                <a:spcPts val="0"/>
              </a:spcAft>
              <a:buNone/>
            </a:pPr>
            <a:r>
              <a:rPr b="1" i="0" lang="en-US" sz="1200" u="none" cap="none" strike="noStrike">
                <a:solidFill>
                  <a:schemeClr val="dk1"/>
                </a:solidFill>
                <a:latin typeface="Calibri"/>
                <a:ea typeface="Calibri"/>
                <a:cs typeface="Calibri"/>
                <a:sym typeface="Calibri"/>
              </a:rPr>
              <a:t>1976 EERA - Educational Employee Relations Act (1976) established collective bargaining in California K-12 schools and CCCs</a:t>
            </a:r>
            <a:endParaRPr b="0"/>
          </a:p>
          <a:p>
            <a:pPr indent="-76200" lvl="0" marL="0" rtl="0" algn="l">
              <a:spcBef>
                <a:spcPts val="36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1979 Dills act 1979 - collective bargaining rights for all other state government workers in California </a:t>
            </a:r>
            <a:endParaRPr/>
          </a:p>
          <a:p>
            <a:pPr indent="-76200" lvl="0" marL="0" rtl="0" algn="l">
              <a:spcBef>
                <a:spcPts val="36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1979 HEERA Higher Education Employer-Employee Relations act - CSU/UC</a:t>
            </a:r>
            <a:endParaRPr/>
          </a:p>
          <a:p>
            <a:pPr indent="-76200" lvl="0" marL="0" rtl="0" algn="l">
              <a:spcBef>
                <a:spcPts val="36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And then more acts to follow with municipal employees</a:t>
            </a:r>
            <a:endParaRPr/>
          </a:p>
          <a:p>
            <a:pPr indent="0" lvl="0" marL="0" rtl="0" algn="l">
              <a:spcBef>
                <a:spcPts val="360"/>
              </a:spcBef>
              <a:spcAft>
                <a:spcPts val="0"/>
              </a:spcAft>
              <a:buNone/>
            </a:pPr>
            <a:br>
              <a:rPr b="0" lang="en-US"/>
            </a:br>
            <a:br>
              <a:rPr b="1" lang="en-US"/>
            </a:br>
            <a:r>
              <a:rPr b="1" i="0" lang="en-US" sz="1200" u="none" cap="none" strike="noStrike">
                <a:solidFill>
                  <a:schemeClr val="dk1"/>
                </a:solidFill>
                <a:latin typeface="Calibri"/>
                <a:ea typeface="Calibri"/>
                <a:cs typeface="Calibri"/>
                <a:sym typeface="Calibri"/>
              </a:rPr>
              <a:t>CA Govt Code 3543 (a) - right to form and participate in a union and</a:t>
            </a:r>
            <a:endParaRPr b="1"/>
          </a:p>
          <a:p>
            <a:pPr indent="-76200" lvl="0" marL="0" rtl="0" algn="l">
              <a:spcBef>
                <a:spcPts val="36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Public school employees shall have the </a:t>
            </a:r>
            <a:r>
              <a:rPr b="1" i="0" lang="en-US" sz="1200" u="none" cap="none" strike="noStrike">
                <a:solidFill>
                  <a:schemeClr val="dk1"/>
                </a:solidFill>
                <a:latin typeface="Calibri"/>
                <a:ea typeface="Calibri"/>
                <a:cs typeface="Calibri"/>
                <a:sym typeface="Calibri"/>
              </a:rPr>
              <a:t>right to form a collective bargaining unit </a:t>
            </a:r>
            <a:r>
              <a:rPr b="0" i="0" lang="en-US" sz="1200" u="none" cap="none" strike="noStrike">
                <a:solidFill>
                  <a:schemeClr val="dk1"/>
                </a:solidFill>
                <a:latin typeface="Calibri"/>
                <a:ea typeface="Calibri"/>
                <a:cs typeface="Calibri"/>
                <a:sym typeface="Calibri"/>
              </a:rPr>
              <a:t>(or union)</a:t>
            </a:r>
            <a:endParaRPr/>
          </a:p>
          <a:p>
            <a:pPr indent="-76200" lvl="0" marL="0" rtl="0" algn="l">
              <a:spcBef>
                <a:spcPts val="36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The right to represent themselves individually in their employment relations with the public school employer, </a:t>
            </a:r>
            <a:endParaRPr/>
          </a:p>
          <a:p>
            <a:pPr indent="-76200" lvl="0" marL="0" rtl="0" algn="l">
              <a:spcBef>
                <a:spcPts val="36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Once they have selected an </a:t>
            </a:r>
            <a:r>
              <a:rPr b="1" i="0" lang="en-US" sz="1200" u="none" cap="none" strike="noStrike">
                <a:solidFill>
                  <a:schemeClr val="dk1"/>
                </a:solidFill>
                <a:latin typeface="Calibri"/>
                <a:ea typeface="Calibri"/>
                <a:cs typeface="Calibri"/>
                <a:sym typeface="Calibri"/>
              </a:rPr>
              <a:t>exclusive representative they cannot negotiate outside the CBA </a:t>
            </a:r>
            <a:r>
              <a:rPr b="0" i="0" lang="en-US" sz="1200" u="none" cap="none" strike="noStrike">
                <a:solidFill>
                  <a:schemeClr val="dk1"/>
                </a:solidFill>
                <a:latin typeface="Calibri"/>
                <a:ea typeface="Calibri"/>
                <a:cs typeface="Calibri"/>
                <a:sym typeface="Calibri"/>
              </a:rPr>
              <a:t>- collective bargaining agreement or the contract</a:t>
            </a:r>
            <a:endParaRPr/>
          </a:p>
          <a:p>
            <a:pPr indent="0" lvl="0" marL="0" rtl="0" algn="l">
              <a:spcBef>
                <a:spcPts val="360"/>
              </a:spcBef>
              <a:spcAft>
                <a:spcPts val="0"/>
              </a:spcAft>
              <a:buNone/>
            </a:pPr>
            <a:r>
              <a:rPr b="0" lang="en-US"/>
              <a:t> </a:t>
            </a:r>
            <a:endParaRPr/>
          </a:p>
          <a:p>
            <a:pPr indent="0" lvl="0" marL="0" rtl="0" algn="l">
              <a:spcBef>
                <a:spcPts val="360"/>
              </a:spcBef>
              <a:spcAft>
                <a:spcPts val="0"/>
              </a:spcAft>
              <a:buNone/>
            </a:pPr>
            <a:r>
              <a:rPr b="1" i="0" lang="en-US" sz="1200" u="sng" cap="none" strike="noStrike">
                <a:solidFill>
                  <a:schemeClr val="dk1"/>
                </a:solidFill>
                <a:latin typeface="Calibri"/>
                <a:ea typeface="Calibri"/>
                <a:cs typeface="Calibri"/>
                <a:sym typeface="Calibri"/>
              </a:rPr>
              <a:t>Negotiate vs. Collegial consult</a:t>
            </a:r>
            <a:endParaRPr b="0"/>
          </a:p>
          <a:p>
            <a:pPr indent="0" lvl="0" marL="0" rtl="0" algn="l">
              <a:spcBef>
                <a:spcPts val="360"/>
              </a:spcBef>
              <a:spcAft>
                <a:spcPts val="0"/>
              </a:spcAft>
              <a:buNone/>
            </a:pPr>
            <a:r>
              <a:rPr b="1" i="0" lang="en-US" sz="1200" u="none" cap="none" strike="noStrike">
                <a:solidFill>
                  <a:schemeClr val="dk1"/>
                </a:solidFill>
                <a:latin typeface="Calibri"/>
                <a:ea typeface="Calibri"/>
                <a:cs typeface="Calibri"/>
                <a:sym typeface="Calibri"/>
              </a:rPr>
              <a:t>Define - collegial consultation</a:t>
            </a:r>
            <a:endParaRPr b="0"/>
          </a:p>
          <a:p>
            <a:pPr indent="0" lvl="0" marL="0" rtl="0" algn="l">
              <a:spcBef>
                <a:spcPts val="360"/>
              </a:spcBef>
              <a:spcAft>
                <a:spcPts val="0"/>
              </a:spcAft>
              <a:buNone/>
            </a:pPr>
            <a:r>
              <a:rPr b="1" i="0" lang="en-US" sz="1200" u="none" cap="none" strike="noStrike">
                <a:solidFill>
                  <a:schemeClr val="dk1"/>
                </a:solidFill>
                <a:latin typeface="Calibri"/>
                <a:ea typeface="Calibri"/>
                <a:cs typeface="Calibri"/>
                <a:sym typeface="Calibri"/>
              </a:rPr>
              <a:t>Collegial Consultation </a:t>
            </a:r>
            <a:r>
              <a:rPr b="0" i="0" lang="en-US" sz="1200" u="none" cap="none" strike="noStrike">
                <a:solidFill>
                  <a:schemeClr val="dk1"/>
                </a:solidFill>
                <a:latin typeface="Calibri"/>
                <a:ea typeface="Calibri"/>
                <a:cs typeface="Calibri"/>
                <a:sym typeface="Calibri"/>
              </a:rPr>
              <a:t>is defined as either or both: </a:t>
            </a:r>
            <a:r>
              <a:rPr b="1" i="0" lang="en-US" sz="1200" u="none" cap="none" strike="noStrike">
                <a:solidFill>
                  <a:schemeClr val="dk1"/>
                </a:solidFill>
                <a:latin typeface="Calibri"/>
                <a:ea typeface="Calibri"/>
                <a:cs typeface="Calibri"/>
                <a:sym typeface="Calibri"/>
              </a:rPr>
              <a:t>relying primarily upon the advice and judgment of the academic senate or by reaching a mutual agreement </a:t>
            </a:r>
            <a:r>
              <a:rPr b="0" i="0" lang="en-US" sz="1200" u="none" cap="none" strike="noStrike">
                <a:solidFill>
                  <a:schemeClr val="dk1"/>
                </a:solidFill>
                <a:latin typeface="Calibri"/>
                <a:ea typeface="Calibri"/>
                <a:cs typeface="Calibri"/>
                <a:sym typeface="Calibri"/>
              </a:rPr>
              <a:t>as defined in local board policy</a:t>
            </a:r>
            <a:endParaRPr b="0"/>
          </a:p>
          <a:p>
            <a:pPr indent="-76200" lvl="0" marL="0" rtl="0" algn="l">
              <a:spcBef>
                <a:spcPts val="36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Local senate president has the right to </a:t>
            </a:r>
            <a:r>
              <a:rPr b="1" i="0" lang="en-US" sz="1200" u="none" cap="none" strike="noStrike">
                <a:solidFill>
                  <a:schemeClr val="dk1"/>
                </a:solidFill>
                <a:latin typeface="Calibri"/>
                <a:ea typeface="Calibri"/>
                <a:cs typeface="Calibri"/>
                <a:sym typeface="Calibri"/>
              </a:rPr>
              <a:t>appear before the BOT  on the 10+1 matters</a:t>
            </a:r>
            <a:endParaRPr/>
          </a:p>
          <a:p>
            <a:pPr indent="-76200" lvl="0" marL="0" rtl="0" algn="l">
              <a:spcBef>
                <a:spcPts val="36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If board disagrees with senate’s recommendation the senate can request the board reasoning in writing</a:t>
            </a:r>
            <a:endParaRPr/>
          </a:p>
          <a:p>
            <a:pPr indent="0" lvl="0" marL="0" rtl="0" algn="l">
              <a:spcBef>
                <a:spcPts val="360"/>
              </a:spcBef>
              <a:spcAft>
                <a:spcPts val="0"/>
              </a:spcAft>
              <a:buNone/>
            </a:pPr>
            <a:r>
              <a:rPr b="0" lang="en-US"/>
              <a:t> </a:t>
            </a:r>
            <a:endParaRPr/>
          </a:p>
          <a:p>
            <a:pPr indent="0" lvl="0" marL="0" rtl="0" algn="l">
              <a:spcBef>
                <a:spcPts val="360"/>
              </a:spcBef>
              <a:spcAft>
                <a:spcPts val="0"/>
              </a:spcAft>
              <a:buNone/>
            </a:pPr>
            <a:r>
              <a:rPr b="1" i="0" lang="en-US" sz="1200" u="none" cap="none" strike="noStrike">
                <a:solidFill>
                  <a:schemeClr val="dk1"/>
                </a:solidFill>
                <a:latin typeface="Calibri"/>
                <a:ea typeface="Calibri"/>
                <a:cs typeface="Calibri"/>
                <a:sym typeface="Calibri"/>
              </a:rPr>
              <a:t>The union operates differently – we negotiate</a:t>
            </a:r>
            <a:endParaRPr/>
          </a:p>
          <a:p>
            <a:pPr indent="0" lvl="0" marL="0" rtl="0" algn="l">
              <a:spcBef>
                <a:spcPts val="360"/>
              </a:spcBef>
              <a:spcAft>
                <a:spcPts val="0"/>
              </a:spcAft>
              <a:buNone/>
            </a:pPr>
            <a:r>
              <a:rPr b="1" i="0" lang="en-US" sz="1200" u="none" cap="none" strike="noStrike">
                <a:solidFill>
                  <a:schemeClr val="dk1"/>
                </a:solidFill>
                <a:latin typeface="Calibri"/>
                <a:ea typeface="Calibri"/>
                <a:cs typeface="Calibri"/>
                <a:sym typeface="Calibri"/>
              </a:rPr>
              <a:t>Define negotiate</a:t>
            </a:r>
            <a:endParaRPr b="0"/>
          </a:p>
          <a:p>
            <a:pPr indent="0" lvl="0" marL="0" rtl="0" algn="l">
              <a:spcBef>
                <a:spcPts val="360"/>
              </a:spcBef>
              <a:spcAft>
                <a:spcPts val="0"/>
              </a:spcAft>
              <a:buNone/>
            </a:pPr>
            <a:r>
              <a:rPr b="1" i="0" lang="en-US" sz="1200" u="none" cap="none" strike="noStrike">
                <a:solidFill>
                  <a:schemeClr val="dk1"/>
                </a:solidFill>
                <a:latin typeface="Calibri"/>
                <a:ea typeface="Calibri"/>
                <a:cs typeface="Calibri"/>
                <a:sym typeface="Calibri"/>
              </a:rPr>
              <a:t>Negotiation</a:t>
            </a:r>
            <a:r>
              <a:rPr b="0" i="0" lang="en-US" sz="1200" u="none" cap="none" strike="noStrike">
                <a:solidFill>
                  <a:schemeClr val="dk1"/>
                </a:solidFill>
                <a:latin typeface="Calibri"/>
                <a:ea typeface="Calibri"/>
                <a:cs typeface="Calibri"/>
                <a:sym typeface="Calibri"/>
              </a:rPr>
              <a:t> is the primary tool used to </a:t>
            </a:r>
            <a:r>
              <a:rPr b="1" i="0" lang="en-US" sz="1200" u="none" cap="none" strike="noStrike">
                <a:solidFill>
                  <a:schemeClr val="dk1"/>
                </a:solidFill>
                <a:latin typeface="Calibri"/>
                <a:ea typeface="Calibri"/>
                <a:cs typeface="Calibri"/>
                <a:sym typeface="Calibri"/>
              </a:rPr>
              <a:t>draft a Collective Bargaining Agreement </a:t>
            </a:r>
            <a:r>
              <a:rPr b="0" i="0" lang="en-US" sz="1200" u="none" cap="none" strike="noStrike">
                <a:solidFill>
                  <a:schemeClr val="dk1"/>
                </a:solidFill>
                <a:latin typeface="Calibri"/>
                <a:ea typeface="Calibri"/>
                <a:cs typeface="Calibri"/>
                <a:sym typeface="Calibri"/>
              </a:rPr>
              <a:t>or contract between faculty and the district to determine the conditions of employment</a:t>
            </a:r>
            <a:endParaRPr b="0"/>
          </a:p>
          <a:p>
            <a:pPr indent="-76200" lvl="0" marL="0" rtl="0" algn="l">
              <a:spcBef>
                <a:spcPts val="36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The process of negotiations includes </a:t>
            </a:r>
            <a:r>
              <a:rPr b="1" i="0" lang="en-US" sz="1200" u="none" cap="none" strike="noStrike">
                <a:solidFill>
                  <a:schemeClr val="dk1"/>
                </a:solidFill>
                <a:latin typeface="Calibri"/>
                <a:ea typeface="Calibri"/>
                <a:cs typeface="Calibri"/>
                <a:sym typeface="Calibri"/>
              </a:rPr>
              <a:t>rules of engagement</a:t>
            </a:r>
            <a:endParaRPr/>
          </a:p>
          <a:p>
            <a:pPr indent="-76200" lvl="1" marL="457200" rtl="0" algn="l">
              <a:spcBef>
                <a:spcPts val="360"/>
              </a:spcBef>
              <a:spcAft>
                <a:spcPts val="0"/>
              </a:spcAft>
              <a:buClr>
                <a:schemeClr val="dk1"/>
              </a:buClr>
              <a:buSzPts val="1200"/>
              <a:buFont typeface="Arial"/>
              <a:buChar char="•"/>
            </a:pPr>
            <a:r>
              <a:rPr b="1" i="0" lang="en-US" sz="1200" u="none" cap="none" strike="noStrike">
                <a:solidFill>
                  <a:schemeClr val="dk1"/>
                </a:solidFill>
                <a:latin typeface="Calibri"/>
                <a:ea typeface="Calibri"/>
                <a:cs typeface="Calibri"/>
                <a:sym typeface="Calibri"/>
              </a:rPr>
              <a:t>Bargain in Good faith </a:t>
            </a:r>
            <a:r>
              <a:rPr b="0" i="0" lang="en-US" sz="1200" u="none" cap="none" strike="noStrike">
                <a:solidFill>
                  <a:schemeClr val="dk1"/>
                </a:solidFill>
                <a:latin typeface="Calibri"/>
                <a:ea typeface="Calibri"/>
                <a:cs typeface="Calibri"/>
                <a:sym typeface="Calibri"/>
              </a:rPr>
              <a:t>– duty of both parties to meet and negotiate at reasonable times with willingness to reach an agreement – but not required to make a concession or agree</a:t>
            </a:r>
            <a:endParaRPr/>
          </a:p>
          <a:p>
            <a:pPr indent="-76200" lvl="1" marL="457200" rtl="0" algn="l">
              <a:spcBef>
                <a:spcPts val="36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Negotiating in ”</a:t>
            </a:r>
            <a:r>
              <a:rPr b="1" i="0" lang="en-US" sz="1200" u="none" cap="none" strike="noStrike">
                <a:solidFill>
                  <a:schemeClr val="dk1"/>
                </a:solidFill>
                <a:latin typeface="Calibri"/>
                <a:ea typeface="Calibri"/>
                <a:cs typeface="Calibri"/>
                <a:sym typeface="Calibri"/>
              </a:rPr>
              <a:t>bad faith’ is against the law</a:t>
            </a:r>
            <a:endParaRPr/>
          </a:p>
          <a:p>
            <a:pPr indent="0" lvl="1" marL="457200" rtl="0" algn="l">
              <a:spcBef>
                <a:spcPts val="360"/>
              </a:spcBef>
              <a:spcAft>
                <a:spcPts val="0"/>
              </a:spcAft>
              <a:buClr>
                <a:schemeClr val="dk1"/>
              </a:buClr>
              <a:buSzPts val="1200"/>
              <a:buFont typeface="Arial"/>
              <a:buNone/>
            </a:pPr>
            <a:r>
              <a:t/>
            </a:r>
            <a:endParaRPr b="1" i="0" sz="1200" u="none" cap="none" strike="noStrike">
              <a:solidFill>
                <a:schemeClr val="dk1"/>
              </a:solidFill>
              <a:latin typeface="Calibri"/>
              <a:ea typeface="Calibri"/>
              <a:cs typeface="Calibri"/>
              <a:sym typeface="Calibri"/>
            </a:endParaRPr>
          </a:p>
          <a:p>
            <a:pPr indent="0" lvl="0" marL="0" rtl="0" algn="l">
              <a:spcBef>
                <a:spcPts val="360"/>
              </a:spcBef>
              <a:spcAft>
                <a:spcPts val="0"/>
              </a:spcAft>
              <a:buNone/>
            </a:pPr>
            <a:r>
              <a:rPr b="1" i="0" lang="en-US" sz="1200" u="none" cap="none" strike="noStrike">
                <a:solidFill>
                  <a:schemeClr val="dk1"/>
                </a:solidFill>
                <a:latin typeface="Calibri"/>
                <a:ea typeface="Calibri"/>
                <a:cs typeface="Calibri"/>
                <a:sym typeface="Calibri"/>
              </a:rPr>
              <a:t>PERB -California Public Employment Relations Board (PERB)</a:t>
            </a:r>
            <a:endParaRPr b="0"/>
          </a:p>
          <a:p>
            <a:pPr indent="0" lvl="0" marL="0" rtl="0" algn="l">
              <a:spcBef>
                <a:spcPts val="360"/>
              </a:spcBef>
              <a:spcAft>
                <a:spcPts val="0"/>
              </a:spcAft>
              <a:buNone/>
            </a:pPr>
            <a:r>
              <a:rPr b="0" i="0" lang="en-US" sz="1200" u="none" cap="none" strike="noStrike">
                <a:solidFill>
                  <a:schemeClr val="dk1"/>
                </a:solidFill>
                <a:latin typeface="Calibri"/>
                <a:ea typeface="Calibri"/>
                <a:cs typeface="Calibri"/>
                <a:sym typeface="Calibri"/>
              </a:rPr>
              <a:t>Single entity that administers and enforces labor laws, and adjudicates disputes for all public employee unions in California</a:t>
            </a:r>
            <a:endParaRPr b="1" i="0" sz="1200" u="none" cap="none" strike="noStrike">
              <a:solidFill>
                <a:schemeClr val="dk1"/>
              </a:solidFill>
              <a:latin typeface="Calibri"/>
              <a:ea typeface="Calibri"/>
              <a:cs typeface="Calibri"/>
              <a:sym typeface="Calibri"/>
            </a:endParaRPr>
          </a:p>
          <a:p>
            <a:pPr indent="-76200" lvl="0" marL="0" rtl="0" algn="l">
              <a:spcBef>
                <a:spcPts val="36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Appeal to PERB if the process is not followed</a:t>
            </a:r>
            <a:endParaRPr/>
          </a:p>
          <a:p>
            <a:pPr indent="0" lvl="0" marL="228600" rtl="0" algn="l">
              <a:spcBef>
                <a:spcPts val="36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228600" rtl="0" algn="l">
              <a:spcBef>
                <a:spcPts val="36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Union addressing the Board</a:t>
            </a:r>
            <a:endParaRPr b="0"/>
          </a:p>
          <a:p>
            <a:pPr indent="-76200" lvl="0" marL="0" rtl="0" algn="l">
              <a:spcBef>
                <a:spcPts val="36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Don’t have the right to address the board like the academic senate</a:t>
            </a:r>
            <a:endParaRPr/>
          </a:p>
          <a:p>
            <a:pPr indent="-76200" lvl="0" marL="0" rtl="0" algn="l">
              <a:spcBef>
                <a:spcPts val="36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BUT - </a:t>
            </a:r>
            <a:r>
              <a:rPr b="1" i="0" lang="en-US" sz="1200" u="none" cap="none" strike="noStrike">
                <a:solidFill>
                  <a:schemeClr val="dk1"/>
                </a:solidFill>
                <a:latin typeface="Calibri"/>
                <a:ea typeface="Calibri"/>
                <a:cs typeface="Calibri"/>
                <a:sym typeface="Calibri"/>
              </a:rPr>
              <a:t>a member of public faculty should be informing the board regularly</a:t>
            </a:r>
            <a:endParaRPr/>
          </a:p>
          <a:p>
            <a:pPr indent="-76200" lvl="1" marL="457200" rtl="0" algn="l">
              <a:spcBef>
                <a:spcPts val="36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Typically the board doesn’t respond directly to the union but would direct the district lead negotiator</a:t>
            </a:r>
            <a:endParaRPr/>
          </a:p>
          <a:p>
            <a:pPr indent="-76200" lvl="0" marL="0" rtl="0" algn="l">
              <a:spcBef>
                <a:spcPts val="36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Be sure to </a:t>
            </a:r>
            <a:r>
              <a:rPr b="1" i="0" lang="en-US" sz="1200" u="none" cap="none" strike="noStrike">
                <a:solidFill>
                  <a:schemeClr val="dk1"/>
                </a:solidFill>
                <a:latin typeface="Calibri"/>
                <a:ea typeface="Calibri"/>
                <a:cs typeface="Calibri"/>
                <a:sym typeface="Calibri"/>
              </a:rPr>
              <a:t>‘Wear the proper hat” </a:t>
            </a:r>
            <a:r>
              <a:rPr b="0" i="0" lang="en-US" sz="1200" u="none" cap="none" strike="noStrike">
                <a:solidFill>
                  <a:schemeClr val="dk1"/>
                </a:solidFill>
                <a:latin typeface="Calibri"/>
                <a:ea typeface="Calibri"/>
                <a:cs typeface="Calibri"/>
                <a:sym typeface="Calibri"/>
              </a:rPr>
              <a:t>- individual, senate president, union</a:t>
            </a:r>
            <a:endParaRPr/>
          </a:p>
        </p:txBody>
      </p:sp>
      <p:sp>
        <p:nvSpPr>
          <p:cNvPr id="125" name="Google Shape;125;g131c848894b_0_572:notes"/>
          <p:cNvSpPr txBox="1"/>
          <p:nvPr>
            <p:ph idx="12" type="sldNum"/>
          </p:nvPr>
        </p:nvSpPr>
        <p:spPr>
          <a:xfrm>
            <a:off x="5179484" y="6513910"/>
            <a:ext cx="3962400" cy="3429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31c848894b_0_578:notes"/>
          <p:cNvSpPr/>
          <p:nvPr>
            <p:ph idx="2" type="sldImg"/>
          </p:nvPr>
        </p:nvSpPr>
        <p:spPr>
          <a:xfrm>
            <a:off x="2286000" y="514350"/>
            <a:ext cx="4572000" cy="25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g131c848894b_0_578: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rtl="0" algn="l">
              <a:spcBef>
                <a:spcPts val="360"/>
              </a:spcBef>
              <a:spcAft>
                <a:spcPts val="0"/>
              </a:spcAft>
              <a:buNone/>
            </a:pPr>
            <a:r>
              <a:rPr b="1" i="0" lang="en-US" sz="1200" u="none" cap="none" strike="noStrike">
                <a:solidFill>
                  <a:schemeClr val="dk1"/>
                </a:solidFill>
                <a:latin typeface="Calibri"/>
                <a:ea typeface="Calibri"/>
                <a:cs typeface="Calibri"/>
                <a:sym typeface="Calibri"/>
              </a:rPr>
              <a:t>SCOPE:</a:t>
            </a:r>
            <a:endParaRPr b="1"/>
          </a:p>
          <a:p>
            <a:pPr indent="0" lvl="0" marL="0" rtl="0" algn="l">
              <a:spcBef>
                <a:spcPts val="360"/>
              </a:spcBef>
              <a:spcAft>
                <a:spcPts val="0"/>
              </a:spcAft>
              <a:buNone/>
            </a:pPr>
            <a:r>
              <a:rPr b="1" i="0" lang="en-US" sz="1200" u="none" cap="none" strike="noStrike">
                <a:solidFill>
                  <a:schemeClr val="dk1"/>
                </a:solidFill>
                <a:latin typeface="Calibri"/>
                <a:ea typeface="Calibri"/>
                <a:cs typeface="Calibri"/>
                <a:sym typeface="Calibri"/>
              </a:rPr>
              <a:t>CA Govt Code 3543.2 </a:t>
            </a:r>
            <a:endParaRPr b="1"/>
          </a:p>
          <a:p>
            <a:pPr indent="0" lvl="0" marL="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rtl="0" algn="l">
              <a:spcBef>
                <a:spcPts val="360"/>
              </a:spcBef>
              <a:spcAft>
                <a:spcPts val="0"/>
              </a:spcAft>
              <a:buNone/>
            </a:pPr>
            <a:r>
              <a:rPr b="0" i="0" lang="en-US" sz="1200" u="none" cap="none" strike="noStrike">
                <a:solidFill>
                  <a:schemeClr val="dk1"/>
                </a:solidFill>
                <a:latin typeface="Calibri"/>
                <a:ea typeface="Calibri"/>
                <a:cs typeface="Calibri"/>
                <a:sym typeface="Calibri"/>
              </a:rPr>
              <a:t>The scope of representation shall be </a:t>
            </a:r>
            <a:r>
              <a:rPr b="0" i="0" lang="en-US" sz="1200" u="sng" cap="none" strike="noStrike">
                <a:solidFill>
                  <a:schemeClr val="dk1"/>
                </a:solidFill>
                <a:latin typeface="Calibri"/>
                <a:ea typeface="Calibri"/>
                <a:cs typeface="Calibri"/>
                <a:sym typeface="Calibri"/>
              </a:rPr>
              <a:t>limited to matters</a:t>
            </a:r>
            <a:r>
              <a:rPr b="0" i="0" lang="en-US" sz="1200" u="none" cap="none" strike="noStrike">
                <a:solidFill>
                  <a:schemeClr val="dk1"/>
                </a:solidFill>
                <a:latin typeface="Calibri"/>
                <a:ea typeface="Calibri"/>
                <a:cs typeface="Calibri"/>
                <a:sym typeface="Calibri"/>
              </a:rPr>
              <a:t> relating to </a:t>
            </a:r>
            <a:endParaRPr b="0"/>
          </a:p>
          <a:p>
            <a:pPr indent="0" lvl="0" marL="0" rtl="0" algn="l">
              <a:spcBef>
                <a:spcPts val="360"/>
              </a:spcBef>
              <a:spcAft>
                <a:spcPts val="0"/>
              </a:spcAft>
              <a:buNone/>
            </a:pPr>
            <a:r>
              <a:rPr b="1" i="0" lang="en-US" sz="1200" u="none" cap="none" strike="noStrike">
                <a:solidFill>
                  <a:schemeClr val="dk1"/>
                </a:solidFill>
                <a:latin typeface="Calibri"/>
                <a:ea typeface="Calibri"/>
                <a:cs typeface="Calibri"/>
                <a:sym typeface="Calibri"/>
              </a:rPr>
              <a:t>wages, hours of employment</a:t>
            </a:r>
            <a:r>
              <a:rPr b="0" i="0" lang="en-US" sz="1200" u="none" cap="none" strike="noStrike">
                <a:solidFill>
                  <a:schemeClr val="dk1"/>
                </a:solidFill>
                <a:latin typeface="Calibri"/>
                <a:ea typeface="Calibri"/>
                <a:cs typeface="Calibri"/>
                <a:sym typeface="Calibri"/>
              </a:rPr>
              <a:t>, </a:t>
            </a:r>
            <a:endParaRPr b="0"/>
          </a:p>
          <a:p>
            <a:pPr indent="0" lvl="0" marL="0" rtl="0" algn="l">
              <a:spcBef>
                <a:spcPts val="360"/>
              </a:spcBef>
              <a:spcAft>
                <a:spcPts val="0"/>
              </a:spcAft>
              <a:buNone/>
            </a:pPr>
            <a:r>
              <a:rPr b="0" i="0" lang="en-US" sz="1200" u="none" cap="none" strike="noStrike">
                <a:solidFill>
                  <a:schemeClr val="dk1"/>
                </a:solidFill>
                <a:latin typeface="Calibri"/>
                <a:ea typeface="Calibri"/>
                <a:cs typeface="Calibri"/>
                <a:sym typeface="Calibri"/>
              </a:rPr>
              <a:t>and </a:t>
            </a:r>
            <a:r>
              <a:rPr b="1" i="0" lang="en-US" sz="1200" u="none" cap="none" strike="noStrike">
                <a:solidFill>
                  <a:schemeClr val="dk1"/>
                </a:solidFill>
                <a:latin typeface="Calibri"/>
                <a:ea typeface="Calibri"/>
                <a:cs typeface="Calibri"/>
                <a:sym typeface="Calibri"/>
              </a:rPr>
              <a:t>other terms and conditions of employment</a:t>
            </a:r>
            <a:r>
              <a:rPr b="0" i="0" lang="en-US" sz="1200" u="none" cap="none" strike="noStrike">
                <a:solidFill>
                  <a:schemeClr val="dk1"/>
                </a:solidFill>
                <a:latin typeface="Calibri"/>
                <a:ea typeface="Calibri"/>
                <a:cs typeface="Calibri"/>
                <a:sym typeface="Calibri"/>
              </a:rPr>
              <a:t>. </a:t>
            </a:r>
            <a:endParaRPr b="0"/>
          </a:p>
          <a:p>
            <a:pPr indent="0" lvl="0" marL="0" rtl="0" algn="l">
              <a:spcBef>
                <a:spcPts val="360"/>
              </a:spcBef>
              <a:spcAft>
                <a:spcPts val="0"/>
              </a:spcAft>
              <a:buNone/>
            </a:pPr>
            <a:r>
              <a:rPr b="0" i="0" lang="en-US" sz="1200" u="none" cap="none" strike="noStrike">
                <a:solidFill>
                  <a:schemeClr val="dk1"/>
                </a:solidFill>
                <a:latin typeface="Calibri"/>
                <a:ea typeface="Calibri"/>
                <a:cs typeface="Calibri"/>
                <a:sym typeface="Calibri"/>
              </a:rPr>
              <a:t>What the law says is “Terms and conditions of employment” includes</a:t>
            </a:r>
            <a:endParaRPr b="0"/>
          </a:p>
          <a:p>
            <a:pPr indent="-228600" lvl="0" marL="457200" marR="0" rtl="0" algn="l">
              <a:lnSpc>
                <a:spcPct val="100000"/>
              </a:lnSpc>
              <a:spcBef>
                <a:spcPts val="0"/>
              </a:spcBef>
              <a:spcAft>
                <a:spcPts val="0"/>
              </a:spcAft>
              <a:buClr>
                <a:srgbClr val="000000"/>
              </a:buClr>
              <a:buSzPts val="1400"/>
              <a:buFont typeface="Arial"/>
              <a:buChar char="•"/>
            </a:pPr>
            <a:r>
              <a:rPr b="0" i="0" lang="en-US" sz="1200" u="none" cap="none" strike="noStrike">
                <a:solidFill>
                  <a:schemeClr val="dk1"/>
                </a:solidFill>
                <a:latin typeface="Calibri"/>
                <a:ea typeface="Calibri"/>
                <a:cs typeface="Calibri"/>
                <a:sym typeface="Calibri"/>
              </a:rPr>
              <a:t>Academic Calendar </a:t>
            </a:r>
            <a:endParaRPr b="0"/>
          </a:p>
          <a:p>
            <a:pPr indent="-76200" lvl="0" marL="0" rtl="0" algn="l">
              <a:spcBef>
                <a:spcPts val="36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Wages </a:t>
            </a:r>
            <a:endParaRPr/>
          </a:p>
          <a:p>
            <a:pPr indent="-76200" lvl="0" marL="0" rtl="0" algn="l">
              <a:spcBef>
                <a:spcPts val="36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Health and Welfare benefits</a:t>
            </a:r>
            <a:endParaRPr b="0"/>
          </a:p>
          <a:p>
            <a:pPr indent="-76200" lvl="0" marL="0" rtl="0" algn="l">
              <a:spcBef>
                <a:spcPts val="36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Leave</a:t>
            </a:r>
            <a:endParaRPr b="0"/>
          </a:p>
          <a:p>
            <a:pPr indent="-76200" lvl="0" marL="0" rtl="0" algn="l">
              <a:spcBef>
                <a:spcPts val="36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Transfers and reassignment policies</a:t>
            </a:r>
            <a:endParaRPr b="0"/>
          </a:p>
          <a:p>
            <a:pPr indent="-76200" lvl="0" marL="0" rtl="0" algn="l">
              <a:spcBef>
                <a:spcPts val="36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Safety conditions</a:t>
            </a:r>
            <a:endParaRPr b="0" i="0" sz="1200" u="none" cap="none" strike="noStrike">
              <a:solidFill>
                <a:schemeClr val="dk1"/>
              </a:solidFill>
              <a:latin typeface="Calibri"/>
              <a:ea typeface="Calibri"/>
              <a:cs typeface="Calibri"/>
              <a:sym typeface="Calibri"/>
            </a:endParaRPr>
          </a:p>
          <a:p>
            <a:pPr indent="0" lvl="0" marL="228600" rtl="0" algn="l">
              <a:spcBef>
                <a:spcPts val="600"/>
              </a:spcBef>
              <a:spcAft>
                <a:spcPts val="0"/>
              </a:spcAft>
              <a:buClr>
                <a:srgbClr val="FF0000"/>
              </a:buClr>
              <a:buSzPts val="2000"/>
              <a:buFont typeface="Arial"/>
              <a:buNone/>
            </a:pPr>
            <a:r>
              <a:rPr b="1" i="0" lang="en-US" sz="2000" u="none" cap="none" strike="noStrike">
                <a:solidFill>
                  <a:srgbClr val="FF0000"/>
                </a:solidFill>
                <a:latin typeface="Calibri"/>
                <a:ea typeface="Calibri"/>
                <a:cs typeface="Calibri"/>
                <a:sym typeface="Calibri"/>
              </a:rPr>
              <a:t>Change SLIDE</a:t>
            </a:r>
            <a:endParaRPr b="1" sz="2000">
              <a:solidFill>
                <a:srgbClr val="FF0000"/>
              </a:solidFill>
            </a:endParaRPr>
          </a:p>
          <a:p>
            <a:pPr indent="-76200" lvl="0" marL="0" rtl="0" algn="l">
              <a:spcBef>
                <a:spcPts val="36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Class size</a:t>
            </a:r>
            <a:endParaRPr b="0"/>
          </a:p>
          <a:p>
            <a:pPr indent="-76200" lvl="0" marL="0" rtl="0" algn="l">
              <a:spcBef>
                <a:spcPts val="36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Evaluation procedures</a:t>
            </a:r>
            <a:endParaRPr b="0"/>
          </a:p>
          <a:p>
            <a:pPr indent="-76200" lvl="0" marL="0" rtl="0" algn="l">
              <a:spcBef>
                <a:spcPts val="36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Organizational security or seniority</a:t>
            </a:r>
            <a:endParaRPr b="0"/>
          </a:p>
          <a:p>
            <a:pPr indent="-76200" lvl="0" marL="0" rtl="0" algn="l">
              <a:spcBef>
                <a:spcPts val="36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Grievance procedures</a:t>
            </a:r>
            <a:endParaRPr b="0"/>
          </a:p>
          <a:p>
            <a:pPr indent="-76200" lvl="0" marL="0" rtl="0" algn="l">
              <a:spcBef>
                <a:spcPts val="36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Certain aspects of layoffs</a:t>
            </a:r>
            <a:endParaRPr b="0"/>
          </a:p>
          <a:p>
            <a:pPr indent="-76200" lvl="0" marL="0" rtl="0" algn="l">
              <a:spcBef>
                <a:spcPts val="36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Causes and procedures for discipline</a:t>
            </a:r>
            <a:endParaRPr b="0"/>
          </a:p>
          <a:p>
            <a:pPr indent="-76200" lvl="0" marL="0" rtl="0" algn="l">
              <a:spcBef>
                <a:spcPts val="36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Additional compensation or salary schedule based on criteria other than years of training and experience</a:t>
            </a:r>
            <a:endParaRPr b="0"/>
          </a:p>
          <a:p>
            <a:pPr indent="-228600" lvl="0" marL="457200" marR="0" rtl="0" algn="l">
              <a:lnSpc>
                <a:spcPct val="100000"/>
              </a:lnSpc>
              <a:spcBef>
                <a:spcPts val="0"/>
              </a:spcBef>
              <a:spcAft>
                <a:spcPts val="0"/>
              </a:spcAft>
              <a:buClr>
                <a:srgbClr val="000000"/>
              </a:buClr>
              <a:buSzPts val="1400"/>
              <a:buFont typeface="Arial"/>
              <a:buNone/>
            </a:pPr>
            <a:r>
              <a:t/>
            </a:r>
            <a:endParaRPr b="1"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rPr b="1" i="0" lang="en-US" sz="1200" u="none" cap="none" strike="noStrike">
                <a:solidFill>
                  <a:schemeClr val="dk1"/>
                </a:solidFill>
                <a:latin typeface="Calibri"/>
                <a:ea typeface="Calibri"/>
                <a:cs typeface="Calibri"/>
                <a:sym typeface="Calibri"/>
              </a:rPr>
              <a:t>For example PERBs pocket guide on the EERA lists all the PERB court decisions</a:t>
            </a:r>
            <a:endParaRPr b="0"/>
          </a:p>
          <a:p>
            <a:pPr indent="-76200" lvl="0" marL="0" rtl="0" algn="l">
              <a:spcBef>
                <a:spcPts val="36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Several pages of subjects that fall within the ”scope” </a:t>
            </a:r>
            <a:endParaRPr/>
          </a:p>
          <a:p>
            <a:pPr indent="-76200" lvl="0" marL="0" rtl="0" algn="l">
              <a:spcBef>
                <a:spcPts val="36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the union has the right to consult with the district over educational objectives, the content of courses and curricula, and selection of textbooks - matters of academic freedom</a:t>
            </a:r>
            <a:endParaRPr b="0"/>
          </a:p>
          <a:p>
            <a:pPr indent="0" lvl="0" marL="0" rtl="0" algn="l">
              <a:spcBef>
                <a:spcPts val="360"/>
              </a:spcBef>
              <a:spcAft>
                <a:spcPts val="0"/>
              </a:spcAft>
              <a:buNone/>
            </a:pPr>
            <a:br>
              <a:rPr b="0" lang="en-US"/>
            </a:br>
            <a:endParaRPr b="0"/>
          </a:p>
          <a:p>
            <a:pPr indent="0" lvl="0" marL="0" rtl="0" algn="l">
              <a:spcBef>
                <a:spcPts val="360"/>
              </a:spcBef>
              <a:spcAft>
                <a:spcPts val="0"/>
              </a:spcAft>
              <a:buNone/>
            </a:pPr>
            <a:r>
              <a:rPr b="1" i="0" lang="en-US" sz="1200" u="none" cap="none" strike="noStrike">
                <a:solidFill>
                  <a:schemeClr val="dk1"/>
                </a:solidFill>
                <a:latin typeface="Calibri"/>
                <a:ea typeface="Calibri"/>
                <a:cs typeface="Calibri"/>
                <a:sym typeface="Calibri"/>
              </a:rPr>
              <a:t>Collective Bargaining Agreement (CBA) Contract </a:t>
            </a:r>
            <a:endParaRPr b="1"/>
          </a:p>
          <a:p>
            <a:pPr indent="-76200" lvl="0" marL="0" rtl="0" algn="l">
              <a:spcBef>
                <a:spcPts val="36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72 CCC districts and 83 different faculty contracts (FT/PT)</a:t>
            </a:r>
            <a:endParaRPr b="0"/>
          </a:p>
          <a:p>
            <a:pPr indent="-76200" lvl="0" marL="0" rtl="0" algn="l">
              <a:spcBef>
                <a:spcPts val="36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The local collective bargaining unit or union CAN bargain anything with in the scope. </a:t>
            </a:r>
            <a:endParaRPr b="0"/>
          </a:p>
          <a:p>
            <a:pPr indent="-76200" lvl="0" marL="0" rtl="0" algn="l">
              <a:spcBef>
                <a:spcPts val="36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It doesn’t mean that a local union has everything negotiated with in the scope of the law</a:t>
            </a:r>
            <a:endParaRPr b="0"/>
          </a:p>
          <a:p>
            <a:pPr indent="-76200" lvl="0" marL="0" rtl="0" algn="l">
              <a:spcBef>
                <a:spcPts val="36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Conditions of employment and salary look very different on each campus as we know.</a:t>
            </a:r>
            <a:endParaRPr b="0"/>
          </a:p>
          <a:p>
            <a:pPr indent="-76200" lvl="0" marL="0" rtl="0" algn="l">
              <a:spcBef>
                <a:spcPts val="36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Read your contract! If its been a while, reread your contract</a:t>
            </a:r>
            <a:endParaRPr/>
          </a:p>
          <a:p>
            <a:pPr indent="-76200" lvl="0" marL="0" rtl="0" algn="l">
              <a:spcBef>
                <a:spcPts val="36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If there is something missing or that needs to be changed, negotiate it!</a:t>
            </a:r>
            <a:endParaRPr b="0"/>
          </a:p>
          <a:p>
            <a:pPr indent="0" lvl="0" marL="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rtl="0" algn="l">
              <a:spcBef>
                <a:spcPts val="360"/>
              </a:spcBef>
              <a:spcAft>
                <a:spcPts val="0"/>
              </a:spcAft>
              <a:buNone/>
            </a:pPr>
            <a:r>
              <a:rPr b="1" i="0" lang="en-US" sz="1200" u="none" cap="none" strike="noStrike">
                <a:solidFill>
                  <a:schemeClr val="dk1"/>
                </a:solidFill>
                <a:latin typeface="Calibri"/>
                <a:ea typeface="Calibri"/>
                <a:cs typeface="Calibri"/>
                <a:sym typeface="Calibri"/>
              </a:rPr>
              <a:t>Ed Code - Title 5 (regulation) - state level</a:t>
            </a:r>
            <a:endParaRPr b="1"/>
          </a:p>
          <a:p>
            <a:pPr indent="0" lvl="0" marL="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rtl="0" algn="l">
              <a:spcBef>
                <a:spcPts val="360"/>
              </a:spcBef>
              <a:spcAft>
                <a:spcPts val="0"/>
              </a:spcAft>
              <a:buNone/>
            </a:pPr>
            <a:r>
              <a:rPr b="1" i="0" lang="en-US" sz="1200" u="none" cap="none" strike="noStrike">
                <a:solidFill>
                  <a:schemeClr val="dk1"/>
                </a:solidFill>
                <a:latin typeface="Calibri"/>
                <a:ea typeface="Calibri"/>
                <a:cs typeface="Calibri"/>
                <a:sym typeface="Calibri"/>
              </a:rPr>
              <a:t>On-campus: Contract(s) and local policy/procedures</a:t>
            </a:r>
            <a:endParaRPr b="1"/>
          </a:p>
          <a:p>
            <a:pPr indent="0" lvl="0" marL="0" rtl="0" algn="l">
              <a:spcBef>
                <a:spcPts val="360"/>
              </a:spcBef>
              <a:spcAft>
                <a:spcPts val="0"/>
              </a:spcAft>
              <a:buNone/>
            </a:pPr>
            <a:r>
              <a:rPr b="0" i="0" lang="en-US" sz="1200" u="none" cap="none" strike="noStrike">
                <a:solidFill>
                  <a:schemeClr val="dk1"/>
                </a:solidFill>
                <a:latin typeface="Calibri"/>
                <a:ea typeface="Calibri"/>
                <a:cs typeface="Calibri"/>
                <a:sym typeface="Calibri"/>
              </a:rPr>
              <a:t>Some times these are in conflict</a:t>
            </a:r>
            <a:endParaRPr b="0"/>
          </a:p>
          <a:p>
            <a:pPr indent="0" lvl="0" marL="0" rtl="0" algn="l">
              <a:spcBef>
                <a:spcPts val="360"/>
              </a:spcBef>
              <a:spcAft>
                <a:spcPts val="0"/>
              </a:spcAft>
              <a:buNone/>
            </a:pPr>
            <a:br>
              <a:rPr lang="en-US"/>
            </a:br>
            <a:endParaRPr b="0" i="0" sz="1200" u="none" cap="none" strike="noStrike">
              <a:solidFill>
                <a:schemeClr val="dk1"/>
              </a:solidFill>
              <a:latin typeface="Calibri"/>
              <a:ea typeface="Calibri"/>
              <a:cs typeface="Calibri"/>
              <a:sym typeface="Calibri"/>
            </a:endParaRPr>
          </a:p>
        </p:txBody>
      </p:sp>
      <p:sp>
        <p:nvSpPr>
          <p:cNvPr id="132" name="Google Shape;132;g131c848894b_0_578:notes"/>
          <p:cNvSpPr txBox="1"/>
          <p:nvPr>
            <p:ph idx="12" type="sldNum"/>
          </p:nvPr>
        </p:nvSpPr>
        <p:spPr>
          <a:xfrm>
            <a:off x="5179484" y="6513910"/>
            <a:ext cx="3962400" cy="3429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31c848894b_0_584:notes"/>
          <p:cNvSpPr/>
          <p:nvPr>
            <p:ph idx="2" type="sldImg"/>
          </p:nvPr>
        </p:nvSpPr>
        <p:spPr>
          <a:xfrm>
            <a:off x="2286000" y="514350"/>
            <a:ext cx="4572000" cy="25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g131c848894b_0_584: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rtl="0" algn="l">
              <a:spcBef>
                <a:spcPts val="360"/>
              </a:spcBef>
              <a:spcAft>
                <a:spcPts val="0"/>
              </a:spcAft>
              <a:buNone/>
            </a:pPr>
            <a:r>
              <a:rPr b="1" i="0" lang="en-US" sz="1200" u="none" cap="none" strike="noStrike">
                <a:solidFill>
                  <a:schemeClr val="dk1"/>
                </a:solidFill>
                <a:latin typeface="Calibri"/>
                <a:ea typeface="Calibri"/>
                <a:cs typeface="Calibri"/>
                <a:sym typeface="Calibri"/>
              </a:rPr>
              <a:t>Wendy</a:t>
            </a:r>
            <a:endParaRPr/>
          </a:p>
          <a:p>
            <a:pPr indent="0" lvl="0" marL="0" rtl="0" algn="l">
              <a:spcBef>
                <a:spcPts val="360"/>
              </a:spcBef>
              <a:spcAft>
                <a:spcPts val="0"/>
              </a:spcAft>
              <a:buNone/>
            </a:pPr>
            <a:r>
              <a:rPr b="0" i="0" lang="en-US" sz="1200" u="none" cap="none" strike="noStrike">
                <a:solidFill>
                  <a:schemeClr val="dk1"/>
                </a:solidFill>
                <a:latin typeface="Calibri"/>
                <a:ea typeface="Calibri"/>
                <a:cs typeface="Calibri"/>
                <a:sym typeface="Calibri"/>
              </a:rPr>
              <a:t>Scope cont’d – read under previous slide.</a:t>
            </a:r>
            <a:endParaRPr b="0"/>
          </a:p>
        </p:txBody>
      </p:sp>
      <p:sp>
        <p:nvSpPr>
          <p:cNvPr id="139" name="Google Shape;139;g131c848894b_0_584:notes"/>
          <p:cNvSpPr txBox="1"/>
          <p:nvPr>
            <p:ph idx="12" type="sldNum"/>
          </p:nvPr>
        </p:nvSpPr>
        <p:spPr>
          <a:xfrm>
            <a:off x="5179484" y="6513910"/>
            <a:ext cx="3962400" cy="3429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31c848894b_0_590:notes"/>
          <p:cNvSpPr/>
          <p:nvPr>
            <p:ph idx="2" type="sldImg"/>
          </p:nvPr>
        </p:nvSpPr>
        <p:spPr>
          <a:xfrm>
            <a:off x="2286000" y="514350"/>
            <a:ext cx="4572000" cy="25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g131c848894b_0_590: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Calibri"/>
              <a:buNone/>
            </a:pPr>
            <a:r>
              <a:rPr lang="en-US"/>
              <a:t>Cheryl</a:t>
            </a:r>
            <a:endParaRPr b="0" i="0" sz="1200" u="none" cap="none" strike="noStrike">
              <a:solidFill>
                <a:schemeClr val="dk1"/>
              </a:solidFill>
              <a:latin typeface="Calibri"/>
              <a:ea typeface="Calibri"/>
              <a:cs typeface="Calibri"/>
              <a:sym typeface="Calibri"/>
            </a:endParaRPr>
          </a:p>
        </p:txBody>
      </p:sp>
      <p:sp>
        <p:nvSpPr>
          <p:cNvPr id="146" name="Google Shape;146;g131c848894b_0_590:notes"/>
          <p:cNvSpPr txBox="1"/>
          <p:nvPr>
            <p:ph idx="12" type="sldNum"/>
          </p:nvPr>
        </p:nvSpPr>
        <p:spPr>
          <a:xfrm>
            <a:off x="5179484" y="6513910"/>
            <a:ext cx="3962400" cy="3429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31c848894b_0_596:notes"/>
          <p:cNvSpPr/>
          <p:nvPr>
            <p:ph idx="2" type="sldImg"/>
          </p:nvPr>
        </p:nvSpPr>
        <p:spPr>
          <a:xfrm>
            <a:off x="2286000" y="514350"/>
            <a:ext cx="4572000" cy="25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g131c848894b_0_596: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Calibri"/>
              <a:buNone/>
            </a:pPr>
            <a:r>
              <a:rPr lang="en-US"/>
              <a:t>Cheryl</a:t>
            </a:r>
            <a:endParaRPr b="0" i="0" sz="1200" u="none" cap="none" strike="noStrike">
              <a:solidFill>
                <a:schemeClr val="dk1"/>
              </a:solidFill>
              <a:latin typeface="Calibri"/>
              <a:ea typeface="Calibri"/>
              <a:cs typeface="Calibri"/>
              <a:sym typeface="Calibri"/>
            </a:endParaRPr>
          </a:p>
        </p:txBody>
      </p:sp>
      <p:sp>
        <p:nvSpPr>
          <p:cNvPr id="153" name="Google Shape;153;g131c848894b_0_596:notes"/>
          <p:cNvSpPr txBox="1"/>
          <p:nvPr>
            <p:ph idx="12" type="sldNum"/>
          </p:nvPr>
        </p:nvSpPr>
        <p:spPr>
          <a:xfrm>
            <a:off x="5179484" y="6513910"/>
            <a:ext cx="3962400" cy="3429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31c848894b_0_602:notes"/>
          <p:cNvSpPr/>
          <p:nvPr>
            <p:ph idx="2" type="sldImg"/>
          </p:nvPr>
        </p:nvSpPr>
        <p:spPr>
          <a:xfrm>
            <a:off x="2286000" y="514350"/>
            <a:ext cx="4572000" cy="25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g131c848894b_0_602: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Calibri"/>
              <a:buNone/>
            </a:pPr>
            <a:r>
              <a:rPr lang="en-US"/>
              <a:t>Cheryl</a:t>
            </a:r>
            <a:endParaRPr/>
          </a:p>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Again Local Policy will be different on each campus</a:t>
            </a:r>
            <a:endParaRPr/>
          </a:p>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160" name="Google Shape;160;g131c848894b_0_602:notes"/>
          <p:cNvSpPr txBox="1"/>
          <p:nvPr>
            <p:ph idx="12" type="sldNum"/>
          </p:nvPr>
        </p:nvSpPr>
        <p:spPr>
          <a:xfrm>
            <a:off x="5179484" y="6513910"/>
            <a:ext cx="3962400" cy="3429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2.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2.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0.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0.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 Id="rId3"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2"/>
          <p:cNvSpPr txBox="1"/>
          <p:nvPr>
            <p:ph type="title"/>
          </p:nvPr>
        </p:nvSpPr>
        <p:spPr>
          <a:xfrm>
            <a:off x="959005" y="4683512"/>
            <a:ext cx="10432249" cy="173666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SzPts val="1400"/>
              <a:buNone/>
              <a:defRPr sz="44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Column Slide">
  <p:cSld name="Content 2 Column Slide">
    <p:spTree>
      <p:nvGrpSpPr>
        <p:cNvPr id="66" name="Shape 66"/>
        <p:cNvGrpSpPr/>
        <p:nvPr/>
      </p:nvGrpSpPr>
      <p:grpSpPr>
        <a:xfrm>
          <a:off x="0" y="0"/>
          <a:ext cx="0" cy="0"/>
          <a:chOff x="0" y="0"/>
          <a:chExt cx="0" cy="0"/>
        </a:xfrm>
      </p:grpSpPr>
      <p:pic>
        <p:nvPicPr>
          <p:cNvPr id="67" name="Google Shape;67;p12"/>
          <p:cNvPicPr preferRelativeResize="0"/>
          <p:nvPr/>
        </p:nvPicPr>
        <p:blipFill rotWithShape="1">
          <a:blip r:embed="rId2">
            <a:alphaModFix/>
          </a:blip>
          <a:srcRect b="0" l="0" r="0" t="0"/>
          <a:stretch/>
        </p:blipFill>
        <p:spPr>
          <a:xfrm>
            <a:off x="1277938" y="6376988"/>
            <a:ext cx="377825" cy="377825"/>
          </a:xfrm>
          <a:prstGeom prst="rect">
            <a:avLst/>
          </a:prstGeom>
          <a:noFill/>
          <a:ln>
            <a:noFill/>
          </a:ln>
        </p:spPr>
      </p:pic>
      <p:pic>
        <p:nvPicPr>
          <p:cNvPr id="68" name="Google Shape;68;p12"/>
          <p:cNvPicPr preferRelativeResize="0"/>
          <p:nvPr/>
        </p:nvPicPr>
        <p:blipFill rotWithShape="1">
          <a:blip r:embed="rId3">
            <a:alphaModFix/>
          </a:blip>
          <a:srcRect b="0" l="0" r="0" t="0"/>
          <a:stretch/>
        </p:blipFill>
        <p:spPr>
          <a:xfrm>
            <a:off x="0" y="0"/>
            <a:ext cx="822325" cy="6858000"/>
          </a:xfrm>
          <a:prstGeom prst="rect">
            <a:avLst/>
          </a:prstGeom>
          <a:solidFill>
            <a:schemeClr val="accent5"/>
          </a:solidFill>
          <a:ln>
            <a:noFill/>
          </a:ln>
          <a:effectLst>
            <a:outerShdw blurRad="190500" rotWithShape="0" algn="ctr" dist="38100">
              <a:srgbClr val="000000">
                <a:alpha val="40000"/>
              </a:srgbClr>
            </a:outerShdw>
          </a:effectLst>
        </p:spPr>
      </p:pic>
      <p:sp>
        <p:nvSpPr>
          <p:cNvPr id="69" name="Google Shape;69;p12"/>
          <p:cNvSpPr txBox="1"/>
          <p:nvPr>
            <p:ph type="title"/>
          </p:nvPr>
        </p:nvSpPr>
        <p:spPr>
          <a:xfrm>
            <a:off x="1277650" y="365125"/>
            <a:ext cx="10046100" cy="1325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SzPts val="1400"/>
              <a:buNone/>
              <a:defRPr sz="3600">
                <a:solidFill>
                  <a:schemeClr val="dk2"/>
                </a:solidFill>
              </a:defRPr>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lnSpc>
                <a:spcPct val="90000"/>
              </a:lnSpc>
              <a:spcBef>
                <a:spcPts val="0"/>
              </a:spcBef>
              <a:spcAft>
                <a:spcPts val="0"/>
              </a:spcAft>
              <a:buSzPts val="1400"/>
              <a:buNone/>
              <a:defRPr/>
            </a:lvl6pPr>
            <a:lvl7pPr lvl="6" rtl="0" algn="l">
              <a:lnSpc>
                <a:spcPct val="90000"/>
              </a:lnSpc>
              <a:spcBef>
                <a:spcPts val="0"/>
              </a:spcBef>
              <a:spcAft>
                <a:spcPts val="0"/>
              </a:spcAft>
              <a:buSzPts val="1400"/>
              <a:buNone/>
              <a:defRPr/>
            </a:lvl7pPr>
            <a:lvl8pPr lvl="7" rtl="0" algn="l">
              <a:lnSpc>
                <a:spcPct val="90000"/>
              </a:lnSpc>
              <a:spcBef>
                <a:spcPts val="0"/>
              </a:spcBef>
              <a:spcAft>
                <a:spcPts val="0"/>
              </a:spcAft>
              <a:buSzPts val="1400"/>
              <a:buNone/>
              <a:defRPr/>
            </a:lvl8pPr>
            <a:lvl9pPr lvl="8" rtl="0" algn="l">
              <a:lnSpc>
                <a:spcPct val="90000"/>
              </a:lnSpc>
              <a:spcBef>
                <a:spcPts val="0"/>
              </a:spcBef>
              <a:spcAft>
                <a:spcPts val="0"/>
              </a:spcAft>
              <a:buSzPts val="1400"/>
              <a:buNone/>
              <a:defRPr/>
            </a:lvl9pPr>
          </a:lstStyle>
          <a:p/>
        </p:txBody>
      </p:sp>
      <p:sp>
        <p:nvSpPr>
          <p:cNvPr id="70" name="Google Shape;70;p12"/>
          <p:cNvSpPr txBox="1"/>
          <p:nvPr>
            <p:ph idx="1" type="body"/>
          </p:nvPr>
        </p:nvSpPr>
        <p:spPr>
          <a:xfrm>
            <a:off x="1277650" y="1798320"/>
            <a:ext cx="4922400" cy="4391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rgbClr val="404040"/>
              </a:buClr>
              <a:buSzPts val="1800"/>
              <a:buChar char="•"/>
              <a:defRPr/>
            </a:lvl1pPr>
            <a:lvl2pPr indent="-342900" lvl="1" marL="914400" rtl="0" algn="l">
              <a:lnSpc>
                <a:spcPct val="90000"/>
              </a:lnSpc>
              <a:spcBef>
                <a:spcPts val="500"/>
              </a:spcBef>
              <a:spcAft>
                <a:spcPts val="0"/>
              </a:spcAft>
              <a:buClr>
                <a:srgbClr val="404040"/>
              </a:buClr>
              <a:buSzPts val="1800"/>
              <a:buChar char="•"/>
              <a:defRPr/>
            </a:lvl2pPr>
            <a:lvl3pPr indent="-342900" lvl="2" marL="1371600" rtl="0" algn="l">
              <a:lnSpc>
                <a:spcPct val="90000"/>
              </a:lnSpc>
              <a:spcBef>
                <a:spcPts val="500"/>
              </a:spcBef>
              <a:spcAft>
                <a:spcPts val="0"/>
              </a:spcAft>
              <a:buClr>
                <a:srgbClr val="404040"/>
              </a:buClr>
              <a:buSzPts val="1800"/>
              <a:buChar char="•"/>
              <a:defRPr/>
            </a:lvl3pPr>
            <a:lvl4pPr indent="-342900" lvl="3" marL="1828800" rtl="0" algn="l">
              <a:lnSpc>
                <a:spcPct val="90000"/>
              </a:lnSpc>
              <a:spcBef>
                <a:spcPts val="500"/>
              </a:spcBef>
              <a:spcAft>
                <a:spcPts val="0"/>
              </a:spcAft>
              <a:buClr>
                <a:srgbClr val="404040"/>
              </a:buClr>
              <a:buSzPts val="1800"/>
              <a:buChar char="•"/>
              <a:defRPr/>
            </a:lvl4pPr>
            <a:lvl5pPr indent="-342900" lvl="4" marL="2286000" rtl="0" algn="l">
              <a:lnSpc>
                <a:spcPct val="90000"/>
              </a:lnSpc>
              <a:spcBef>
                <a:spcPts val="500"/>
              </a:spcBef>
              <a:spcAft>
                <a:spcPts val="0"/>
              </a:spcAft>
              <a:buClr>
                <a:srgbClr val="404040"/>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71" name="Google Shape;71;p12"/>
          <p:cNvSpPr txBox="1"/>
          <p:nvPr>
            <p:ph idx="2" type="body"/>
          </p:nvPr>
        </p:nvSpPr>
        <p:spPr>
          <a:xfrm>
            <a:off x="6388259" y="1798320"/>
            <a:ext cx="4948800" cy="4391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rgbClr val="404040"/>
              </a:buClr>
              <a:buSzPts val="1800"/>
              <a:buChar char="•"/>
              <a:defRPr/>
            </a:lvl1pPr>
            <a:lvl2pPr indent="-342900" lvl="1" marL="914400" rtl="0" algn="l">
              <a:lnSpc>
                <a:spcPct val="90000"/>
              </a:lnSpc>
              <a:spcBef>
                <a:spcPts val="500"/>
              </a:spcBef>
              <a:spcAft>
                <a:spcPts val="0"/>
              </a:spcAft>
              <a:buClr>
                <a:srgbClr val="404040"/>
              </a:buClr>
              <a:buSzPts val="1800"/>
              <a:buChar char="•"/>
              <a:defRPr/>
            </a:lvl2pPr>
            <a:lvl3pPr indent="-342900" lvl="2" marL="1371600" rtl="0" algn="l">
              <a:lnSpc>
                <a:spcPct val="90000"/>
              </a:lnSpc>
              <a:spcBef>
                <a:spcPts val="500"/>
              </a:spcBef>
              <a:spcAft>
                <a:spcPts val="0"/>
              </a:spcAft>
              <a:buClr>
                <a:srgbClr val="404040"/>
              </a:buClr>
              <a:buSzPts val="1800"/>
              <a:buChar char="•"/>
              <a:defRPr/>
            </a:lvl3pPr>
            <a:lvl4pPr indent="-342900" lvl="3" marL="1828800" rtl="0" algn="l">
              <a:lnSpc>
                <a:spcPct val="90000"/>
              </a:lnSpc>
              <a:spcBef>
                <a:spcPts val="500"/>
              </a:spcBef>
              <a:spcAft>
                <a:spcPts val="0"/>
              </a:spcAft>
              <a:buClr>
                <a:srgbClr val="404040"/>
              </a:buClr>
              <a:buSzPts val="1800"/>
              <a:buChar char="•"/>
              <a:defRPr/>
            </a:lvl4pPr>
            <a:lvl5pPr indent="-342900" lvl="4" marL="2286000" rtl="0" algn="l">
              <a:lnSpc>
                <a:spcPct val="90000"/>
              </a:lnSpc>
              <a:spcBef>
                <a:spcPts val="500"/>
              </a:spcBef>
              <a:spcAft>
                <a:spcPts val="0"/>
              </a:spcAft>
              <a:buClr>
                <a:srgbClr val="404040"/>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72" name="Google Shape;72;p12"/>
          <p:cNvSpPr txBox="1"/>
          <p:nvPr>
            <p:ph idx="12" type="sldNum"/>
          </p:nvPr>
        </p:nvSpPr>
        <p:spPr>
          <a:xfrm>
            <a:off x="10437813" y="6356350"/>
            <a:ext cx="915900" cy="365100"/>
          </a:xfrm>
          <a:prstGeom prst="rect">
            <a:avLst/>
          </a:prstGeom>
          <a:noFill/>
          <a:ln>
            <a:noFill/>
          </a:ln>
        </p:spPr>
        <p:txBody>
          <a:bodyPr anchorCtr="0" anchor="ctr" bIns="45700" lIns="91425" spcFirstLastPara="1" rIns="0" wrap="square" tIns="45700">
            <a:noAutofit/>
          </a:bodyPr>
          <a:lstStyle>
            <a:lvl1pPr indent="0" lvl="0" marL="0" marR="0" rtl="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rtl="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rtl="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rtl="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rtl="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rtl="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rtl="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rtl="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rtl="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2 Column Slide">
  <p:cSld name="1_Content 2 Column Slide">
    <p:spTree>
      <p:nvGrpSpPr>
        <p:cNvPr id="73" name="Shape 73"/>
        <p:cNvGrpSpPr/>
        <p:nvPr/>
      </p:nvGrpSpPr>
      <p:grpSpPr>
        <a:xfrm>
          <a:off x="0" y="0"/>
          <a:ext cx="0" cy="0"/>
          <a:chOff x="0" y="0"/>
          <a:chExt cx="0" cy="0"/>
        </a:xfrm>
      </p:grpSpPr>
      <p:pic>
        <p:nvPicPr>
          <p:cNvPr id="74" name="Google Shape;74;p13"/>
          <p:cNvPicPr preferRelativeResize="0"/>
          <p:nvPr/>
        </p:nvPicPr>
        <p:blipFill rotWithShape="1">
          <a:blip r:embed="rId2">
            <a:alphaModFix/>
          </a:blip>
          <a:srcRect b="0" l="0" r="0" t="0"/>
          <a:stretch/>
        </p:blipFill>
        <p:spPr>
          <a:xfrm>
            <a:off x="1277938" y="6376988"/>
            <a:ext cx="377825" cy="377825"/>
          </a:xfrm>
          <a:prstGeom prst="rect">
            <a:avLst/>
          </a:prstGeom>
          <a:noFill/>
          <a:ln>
            <a:noFill/>
          </a:ln>
        </p:spPr>
      </p:pic>
      <p:sp>
        <p:nvSpPr>
          <p:cNvPr id="75" name="Google Shape;75;p13"/>
          <p:cNvSpPr txBox="1"/>
          <p:nvPr>
            <p:ph type="title"/>
          </p:nvPr>
        </p:nvSpPr>
        <p:spPr>
          <a:xfrm>
            <a:off x="1277650" y="365125"/>
            <a:ext cx="10046100" cy="1325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SzPts val="1400"/>
              <a:buNone/>
              <a:defRPr sz="3600">
                <a:solidFill>
                  <a:schemeClr val="dk2"/>
                </a:solidFill>
              </a:defRPr>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lnSpc>
                <a:spcPct val="90000"/>
              </a:lnSpc>
              <a:spcBef>
                <a:spcPts val="0"/>
              </a:spcBef>
              <a:spcAft>
                <a:spcPts val="0"/>
              </a:spcAft>
              <a:buSzPts val="1400"/>
              <a:buNone/>
              <a:defRPr/>
            </a:lvl6pPr>
            <a:lvl7pPr lvl="6" rtl="0" algn="l">
              <a:lnSpc>
                <a:spcPct val="90000"/>
              </a:lnSpc>
              <a:spcBef>
                <a:spcPts val="0"/>
              </a:spcBef>
              <a:spcAft>
                <a:spcPts val="0"/>
              </a:spcAft>
              <a:buSzPts val="1400"/>
              <a:buNone/>
              <a:defRPr/>
            </a:lvl7pPr>
            <a:lvl8pPr lvl="7" rtl="0" algn="l">
              <a:lnSpc>
                <a:spcPct val="90000"/>
              </a:lnSpc>
              <a:spcBef>
                <a:spcPts val="0"/>
              </a:spcBef>
              <a:spcAft>
                <a:spcPts val="0"/>
              </a:spcAft>
              <a:buSzPts val="1400"/>
              <a:buNone/>
              <a:defRPr/>
            </a:lvl8pPr>
            <a:lvl9pPr lvl="8" rtl="0" algn="l">
              <a:lnSpc>
                <a:spcPct val="90000"/>
              </a:lnSpc>
              <a:spcBef>
                <a:spcPts val="0"/>
              </a:spcBef>
              <a:spcAft>
                <a:spcPts val="0"/>
              </a:spcAft>
              <a:buSzPts val="1400"/>
              <a:buNone/>
              <a:defRPr/>
            </a:lvl9pPr>
          </a:lstStyle>
          <a:p/>
        </p:txBody>
      </p:sp>
      <p:sp>
        <p:nvSpPr>
          <p:cNvPr id="76" name="Google Shape;76;p13"/>
          <p:cNvSpPr txBox="1"/>
          <p:nvPr>
            <p:ph idx="1" type="body"/>
          </p:nvPr>
        </p:nvSpPr>
        <p:spPr>
          <a:xfrm>
            <a:off x="1277650" y="1798320"/>
            <a:ext cx="4922400" cy="4391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rgbClr val="404040"/>
              </a:buClr>
              <a:buSzPts val="1800"/>
              <a:buChar char="•"/>
              <a:defRPr/>
            </a:lvl1pPr>
            <a:lvl2pPr indent="-342900" lvl="1" marL="914400" rtl="0" algn="l">
              <a:lnSpc>
                <a:spcPct val="90000"/>
              </a:lnSpc>
              <a:spcBef>
                <a:spcPts val="500"/>
              </a:spcBef>
              <a:spcAft>
                <a:spcPts val="0"/>
              </a:spcAft>
              <a:buClr>
                <a:srgbClr val="404040"/>
              </a:buClr>
              <a:buSzPts val="1800"/>
              <a:buChar char="•"/>
              <a:defRPr/>
            </a:lvl2pPr>
            <a:lvl3pPr indent="-342900" lvl="2" marL="1371600" rtl="0" algn="l">
              <a:lnSpc>
                <a:spcPct val="90000"/>
              </a:lnSpc>
              <a:spcBef>
                <a:spcPts val="500"/>
              </a:spcBef>
              <a:spcAft>
                <a:spcPts val="0"/>
              </a:spcAft>
              <a:buClr>
                <a:srgbClr val="404040"/>
              </a:buClr>
              <a:buSzPts val="1800"/>
              <a:buChar char="•"/>
              <a:defRPr/>
            </a:lvl3pPr>
            <a:lvl4pPr indent="-342900" lvl="3" marL="1828800" rtl="0" algn="l">
              <a:lnSpc>
                <a:spcPct val="90000"/>
              </a:lnSpc>
              <a:spcBef>
                <a:spcPts val="500"/>
              </a:spcBef>
              <a:spcAft>
                <a:spcPts val="0"/>
              </a:spcAft>
              <a:buClr>
                <a:srgbClr val="404040"/>
              </a:buClr>
              <a:buSzPts val="1800"/>
              <a:buChar char="•"/>
              <a:defRPr/>
            </a:lvl4pPr>
            <a:lvl5pPr indent="-342900" lvl="4" marL="2286000" rtl="0" algn="l">
              <a:lnSpc>
                <a:spcPct val="90000"/>
              </a:lnSpc>
              <a:spcBef>
                <a:spcPts val="500"/>
              </a:spcBef>
              <a:spcAft>
                <a:spcPts val="0"/>
              </a:spcAft>
              <a:buClr>
                <a:srgbClr val="404040"/>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77" name="Google Shape;77;p13"/>
          <p:cNvSpPr txBox="1"/>
          <p:nvPr>
            <p:ph idx="2" type="body"/>
          </p:nvPr>
        </p:nvSpPr>
        <p:spPr>
          <a:xfrm>
            <a:off x="6388259" y="1798320"/>
            <a:ext cx="4948800" cy="4391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rgbClr val="404040"/>
              </a:buClr>
              <a:buSzPts val="1800"/>
              <a:buChar char="•"/>
              <a:defRPr/>
            </a:lvl1pPr>
            <a:lvl2pPr indent="-342900" lvl="1" marL="914400" rtl="0" algn="l">
              <a:lnSpc>
                <a:spcPct val="90000"/>
              </a:lnSpc>
              <a:spcBef>
                <a:spcPts val="500"/>
              </a:spcBef>
              <a:spcAft>
                <a:spcPts val="0"/>
              </a:spcAft>
              <a:buClr>
                <a:srgbClr val="404040"/>
              </a:buClr>
              <a:buSzPts val="1800"/>
              <a:buChar char="•"/>
              <a:defRPr/>
            </a:lvl2pPr>
            <a:lvl3pPr indent="-342900" lvl="2" marL="1371600" rtl="0" algn="l">
              <a:lnSpc>
                <a:spcPct val="90000"/>
              </a:lnSpc>
              <a:spcBef>
                <a:spcPts val="500"/>
              </a:spcBef>
              <a:spcAft>
                <a:spcPts val="0"/>
              </a:spcAft>
              <a:buClr>
                <a:srgbClr val="404040"/>
              </a:buClr>
              <a:buSzPts val="1800"/>
              <a:buChar char="•"/>
              <a:defRPr/>
            </a:lvl3pPr>
            <a:lvl4pPr indent="-342900" lvl="3" marL="1828800" rtl="0" algn="l">
              <a:lnSpc>
                <a:spcPct val="90000"/>
              </a:lnSpc>
              <a:spcBef>
                <a:spcPts val="500"/>
              </a:spcBef>
              <a:spcAft>
                <a:spcPts val="0"/>
              </a:spcAft>
              <a:buClr>
                <a:srgbClr val="404040"/>
              </a:buClr>
              <a:buSzPts val="1800"/>
              <a:buChar char="•"/>
              <a:defRPr/>
            </a:lvl4pPr>
            <a:lvl5pPr indent="-342900" lvl="4" marL="2286000" rtl="0" algn="l">
              <a:lnSpc>
                <a:spcPct val="90000"/>
              </a:lnSpc>
              <a:spcBef>
                <a:spcPts val="500"/>
              </a:spcBef>
              <a:spcAft>
                <a:spcPts val="0"/>
              </a:spcAft>
              <a:buClr>
                <a:srgbClr val="404040"/>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78" name="Google Shape;78;p13"/>
          <p:cNvSpPr txBox="1"/>
          <p:nvPr>
            <p:ph idx="12" type="sldNum"/>
          </p:nvPr>
        </p:nvSpPr>
        <p:spPr>
          <a:xfrm>
            <a:off x="10437813" y="6356350"/>
            <a:ext cx="915900" cy="365100"/>
          </a:xfrm>
          <a:prstGeom prst="rect">
            <a:avLst/>
          </a:prstGeom>
          <a:noFill/>
          <a:ln>
            <a:noFill/>
          </a:ln>
        </p:spPr>
        <p:txBody>
          <a:bodyPr anchorCtr="0" anchor="ctr" bIns="45700" lIns="91425" spcFirstLastPara="1" rIns="0" wrap="square" tIns="45700">
            <a:noAutofit/>
          </a:bodyPr>
          <a:lstStyle>
            <a:lvl1pPr indent="0" lvl="0" marL="0" marR="0" rtl="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rtl="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rtl="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rtl="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rtl="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rtl="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rtl="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rtl="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rtl="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79" name="Google Shape;79;p13"/>
          <p:cNvPicPr preferRelativeResize="0"/>
          <p:nvPr/>
        </p:nvPicPr>
        <p:blipFill rotWithShape="1">
          <a:blip r:embed="rId3">
            <a:alphaModFix/>
          </a:blip>
          <a:srcRect b="0" l="0" r="0" t="0"/>
          <a:stretch/>
        </p:blipFill>
        <p:spPr>
          <a:xfrm>
            <a:off x="0" y="2646"/>
            <a:ext cx="822325" cy="6852709"/>
          </a:xfrm>
          <a:prstGeom prst="rect">
            <a:avLst/>
          </a:prstGeom>
          <a:solidFill>
            <a:schemeClr val="lt2"/>
          </a:solidFill>
          <a:ln>
            <a:noFill/>
          </a:ln>
          <a:effectLst>
            <a:outerShdw blurRad="190500" rotWithShape="0" algn="ctr" dist="38100">
              <a:srgbClr val="000000">
                <a:alpha val="40000"/>
              </a:srgbClr>
            </a:outerShdw>
          </a:effec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1 Column Slide">
  <p:cSld name="Content 1 Column Slide">
    <p:spTree>
      <p:nvGrpSpPr>
        <p:cNvPr id="80" name="Shape 80"/>
        <p:cNvGrpSpPr/>
        <p:nvPr/>
      </p:nvGrpSpPr>
      <p:grpSpPr>
        <a:xfrm>
          <a:off x="0" y="0"/>
          <a:ext cx="0" cy="0"/>
          <a:chOff x="0" y="0"/>
          <a:chExt cx="0" cy="0"/>
        </a:xfrm>
      </p:grpSpPr>
      <p:pic>
        <p:nvPicPr>
          <p:cNvPr id="81" name="Google Shape;81;p14"/>
          <p:cNvPicPr preferRelativeResize="0"/>
          <p:nvPr/>
        </p:nvPicPr>
        <p:blipFill rotWithShape="1">
          <a:blip r:embed="rId2">
            <a:alphaModFix/>
          </a:blip>
          <a:srcRect b="0" l="0" r="0" t="0"/>
          <a:stretch/>
        </p:blipFill>
        <p:spPr>
          <a:xfrm>
            <a:off x="1277938" y="6376988"/>
            <a:ext cx="377825" cy="377825"/>
          </a:xfrm>
          <a:prstGeom prst="rect">
            <a:avLst/>
          </a:prstGeom>
          <a:noFill/>
          <a:ln>
            <a:noFill/>
          </a:ln>
        </p:spPr>
      </p:pic>
      <p:sp>
        <p:nvSpPr>
          <p:cNvPr id="82" name="Google Shape;82;p14"/>
          <p:cNvSpPr txBox="1"/>
          <p:nvPr>
            <p:ph type="title"/>
          </p:nvPr>
        </p:nvSpPr>
        <p:spPr>
          <a:xfrm>
            <a:off x="1277650" y="365125"/>
            <a:ext cx="10046100" cy="1325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SzPts val="1400"/>
              <a:buNone/>
              <a:defRPr sz="3600">
                <a:solidFill>
                  <a:schemeClr val="dk2"/>
                </a:solidFill>
              </a:defRPr>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lnSpc>
                <a:spcPct val="90000"/>
              </a:lnSpc>
              <a:spcBef>
                <a:spcPts val="0"/>
              </a:spcBef>
              <a:spcAft>
                <a:spcPts val="0"/>
              </a:spcAft>
              <a:buSzPts val="1400"/>
              <a:buNone/>
              <a:defRPr/>
            </a:lvl6pPr>
            <a:lvl7pPr lvl="6" rtl="0" algn="l">
              <a:lnSpc>
                <a:spcPct val="90000"/>
              </a:lnSpc>
              <a:spcBef>
                <a:spcPts val="0"/>
              </a:spcBef>
              <a:spcAft>
                <a:spcPts val="0"/>
              </a:spcAft>
              <a:buSzPts val="1400"/>
              <a:buNone/>
              <a:defRPr/>
            </a:lvl7pPr>
            <a:lvl8pPr lvl="7" rtl="0" algn="l">
              <a:lnSpc>
                <a:spcPct val="90000"/>
              </a:lnSpc>
              <a:spcBef>
                <a:spcPts val="0"/>
              </a:spcBef>
              <a:spcAft>
                <a:spcPts val="0"/>
              </a:spcAft>
              <a:buSzPts val="1400"/>
              <a:buNone/>
              <a:defRPr/>
            </a:lvl8pPr>
            <a:lvl9pPr lvl="8" rtl="0" algn="l">
              <a:lnSpc>
                <a:spcPct val="90000"/>
              </a:lnSpc>
              <a:spcBef>
                <a:spcPts val="0"/>
              </a:spcBef>
              <a:spcAft>
                <a:spcPts val="0"/>
              </a:spcAft>
              <a:buSzPts val="1400"/>
              <a:buNone/>
              <a:defRPr/>
            </a:lvl9pPr>
          </a:lstStyle>
          <a:p/>
        </p:txBody>
      </p:sp>
      <p:sp>
        <p:nvSpPr>
          <p:cNvPr id="83" name="Google Shape;83;p14"/>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rgbClr val="404040"/>
              </a:buClr>
              <a:buSzPts val="1800"/>
              <a:buChar char="•"/>
              <a:defRPr/>
            </a:lvl1pPr>
            <a:lvl2pPr indent="-342900" lvl="1" marL="914400" rtl="0" algn="l">
              <a:lnSpc>
                <a:spcPct val="90000"/>
              </a:lnSpc>
              <a:spcBef>
                <a:spcPts val="500"/>
              </a:spcBef>
              <a:spcAft>
                <a:spcPts val="0"/>
              </a:spcAft>
              <a:buClr>
                <a:srgbClr val="404040"/>
              </a:buClr>
              <a:buSzPts val="1800"/>
              <a:buChar char="•"/>
              <a:defRPr/>
            </a:lvl2pPr>
            <a:lvl3pPr indent="-342900" lvl="2" marL="1371600" rtl="0" algn="l">
              <a:lnSpc>
                <a:spcPct val="90000"/>
              </a:lnSpc>
              <a:spcBef>
                <a:spcPts val="500"/>
              </a:spcBef>
              <a:spcAft>
                <a:spcPts val="0"/>
              </a:spcAft>
              <a:buClr>
                <a:srgbClr val="404040"/>
              </a:buClr>
              <a:buSzPts val="1800"/>
              <a:buChar char="•"/>
              <a:defRPr/>
            </a:lvl3pPr>
            <a:lvl4pPr indent="-342900" lvl="3" marL="1828800" rtl="0" algn="l">
              <a:lnSpc>
                <a:spcPct val="90000"/>
              </a:lnSpc>
              <a:spcBef>
                <a:spcPts val="500"/>
              </a:spcBef>
              <a:spcAft>
                <a:spcPts val="0"/>
              </a:spcAft>
              <a:buClr>
                <a:srgbClr val="404040"/>
              </a:buClr>
              <a:buSzPts val="1800"/>
              <a:buChar char="•"/>
              <a:defRPr/>
            </a:lvl4pPr>
            <a:lvl5pPr indent="-342900" lvl="4" marL="2286000" rtl="0" algn="l">
              <a:lnSpc>
                <a:spcPct val="90000"/>
              </a:lnSpc>
              <a:spcBef>
                <a:spcPts val="500"/>
              </a:spcBef>
              <a:spcAft>
                <a:spcPts val="0"/>
              </a:spcAft>
              <a:buClr>
                <a:srgbClr val="404040"/>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4" name="Google Shape;84;p14"/>
          <p:cNvSpPr txBox="1"/>
          <p:nvPr>
            <p:ph idx="12" type="sldNum"/>
          </p:nvPr>
        </p:nvSpPr>
        <p:spPr>
          <a:xfrm>
            <a:off x="10437813" y="6356350"/>
            <a:ext cx="915900" cy="365100"/>
          </a:xfrm>
          <a:prstGeom prst="rect">
            <a:avLst/>
          </a:prstGeom>
          <a:noFill/>
          <a:ln>
            <a:noFill/>
          </a:ln>
        </p:spPr>
        <p:txBody>
          <a:bodyPr anchorCtr="0" anchor="ctr" bIns="45700" lIns="91425" spcFirstLastPara="1" rIns="0" wrap="square" tIns="45700">
            <a:noAutofit/>
          </a:bodyPr>
          <a:lstStyle>
            <a:lvl1pPr indent="0" lvl="0" marL="0" marR="0" rtl="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rtl="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rtl="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rtl="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rtl="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rtl="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rtl="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rtl="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rtl="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85" name="Google Shape;85;p14"/>
          <p:cNvPicPr preferRelativeResize="0"/>
          <p:nvPr/>
        </p:nvPicPr>
        <p:blipFill rotWithShape="1">
          <a:blip r:embed="rId3">
            <a:alphaModFix/>
          </a:blip>
          <a:srcRect b="0" l="0" r="0" t="0"/>
          <a:stretch/>
        </p:blipFill>
        <p:spPr>
          <a:xfrm>
            <a:off x="0" y="0"/>
            <a:ext cx="822325" cy="6858000"/>
          </a:xfrm>
          <a:prstGeom prst="rect">
            <a:avLst/>
          </a:prstGeom>
          <a:solidFill>
            <a:schemeClr val="accent5"/>
          </a:solidFill>
          <a:ln>
            <a:noFill/>
          </a:ln>
          <a:effectLst>
            <a:outerShdw blurRad="190500" rotWithShape="0" algn="ctr" dist="38100">
              <a:srgbClr val="000000">
                <a:alpha val="40000"/>
              </a:srgbClr>
            </a:outerShdw>
          </a:effec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1 Column Slide">
  <p:cSld name="1_Content 1 Column Slide">
    <p:spTree>
      <p:nvGrpSpPr>
        <p:cNvPr id="86" name="Shape 86"/>
        <p:cNvGrpSpPr/>
        <p:nvPr/>
      </p:nvGrpSpPr>
      <p:grpSpPr>
        <a:xfrm>
          <a:off x="0" y="0"/>
          <a:ext cx="0" cy="0"/>
          <a:chOff x="0" y="0"/>
          <a:chExt cx="0" cy="0"/>
        </a:xfrm>
      </p:grpSpPr>
      <p:pic>
        <p:nvPicPr>
          <p:cNvPr id="87" name="Google Shape;87;p15"/>
          <p:cNvPicPr preferRelativeResize="0"/>
          <p:nvPr/>
        </p:nvPicPr>
        <p:blipFill rotWithShape="1">
          <a:blip r:embed="rId2">
            <a:alphaModFix/>
          </a:blip>
          <a:srcRect b="0" l="0" r="0" t="0"/>
          <a:stretch/>
        </p:blipFill>
        <p:spPr>
          <a:xfrm>
            <a:off x="1277938" y="6376988"/>
            <a:ext cx="377825" cy="377825"/>
          </a:xfrm>
          <a:prstGeom prst="rect">
            <a:avLst/>
          </a:prstGeom>
          <a:noFill/>
          <a:ln>
            <a:noFill/>
          </a:ln>
        </p:spPr>
      </p:pic>
      <p:sp>
        <p:nvSpPr>
          <p:cNvPr id="88" name="Google Shape;88;p15"/>
          <p:cNvSpPr txBox="1"/>
          <p:nvPr>
            <p:ph type="title"/>
          </p:nvPr>
        </p:nvSpPr>
        <p:spPr>
          <a:xfrm>
            <a:off x="1277650" y="365125"/>
            <a:ext cx="10046100" cy="1325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SzPts val="1400"/>
              <a:buNone/>
              <a:defRPr sz="3600">
                <a:solidFill>
                  <a:schemeClr val="dk2"/>
                </a:solidFill>
              </a:defRPr>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lnSpc>
                <a:spcPct val="90000"/>
              </a:lnSpc>
              <a:spcBef>
                <a:spcPts val="0"/>
              </a:spcBef>
              <a:spcAft>
                <a:spcPts val="0"/>
              </a:spcAft>
              <a:buSzPts val="1400"/>
              <a:buNone/>
              <a:defRPr/>
            </a:lvl6pPr>
            <a:lvl7pPr lvl="6" rtl="0" algn="l">
              <a:lnSpc>
                <a:spcPct val="90000"/>
              </a:lnSpc>
              <a:spcBef>
                <a:spcPts val="0"/>
              </a:spcBef>
              <a:spcAft>
                <a:spcPts val="0"/>
              </a:spcAft>
              <a:buSzPts val="1400"/>
              <a:buNone/>
              <a:defRPr/>
            </a:lvl7pPr>
            <a:lvl8pPr lvl="7" rtl="0" algn="l">
              <a:lnSpc>
                <a:spcPct val="90000"/>
              </a:lnSpc>
              <a:spcBef>
                <a:spcPts val="0"/>
              </a:spcBef>
              <a:spcAft>
                <a:spcPts val="0"/>
              </a:spcAft>
              <a:buSzPts val="1400"/>
              <a:buNone/>
              <a:defRPr/>
            </a:lvl8pPr>
            <a:lvl9pPr lvl="8" rtl="0" algn="l">
              <a:lnSpc>
                <a:spcPct val="90000"/>
              </a:lnSpc>
              <a:spcBef>
                <a:spcPts val="0"/>
              </a:spcBef>
              <a:spcAft>
                <a:spcPts val="0"/>
              </a:spcAft>
              <a:buSzPts val="1400"/>
              <a:buNone/>
              <a:defRPr/>
            </a:lvl9pPr>
          </a:lstStyle>
          <a:p/>
        </p:txBody>
      </p:sp>
      <p:sp>
        <p:nvSpPr>
          <p:cNvPr id="89" name="Google Shape;89;p15"/>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rgbClr val="404040"/>
              </a:buClr>
              <a:buSzPts val="1800"/>
              <a:buChar char="•"/>
              <a:defRPr/>
            </a:lvl1pPr>
            <a:lvl2pPr indent="-342900" lvl="1" marL="914400" rtl="0" algn="l">
              <a:lnSpc>
                <a:spcPct val="90000"/>
              </a:lnSpc>
              <a:spcBef>
                <a:spcPts val="500"/>
              </a:spcBef>
              <a:spcAft>
                <a:spcPts val="0"/>
              </a:spcAft>
              <a:buClr>
                <a:srgbClr val="404040"/>
              </a:buClr>
              <a:buSzPts val="1800"/>
              <a:buChar char="•"/>
              <a:defRPr/>
            </a:lvl2pPr>
            <a:lvl3pPr indent="-342900" lvl="2" marL="1371600" rtl="0" algn="l">
              <a:lnSpc>
                <a:spcPct val="90000"/>
              </a:lnSpc>
              <a:spcBef>
                <a:spcPts val="500"/>
              </a:spcBef>
              <a:spcAft>
                <a:spcPts val="0"/>
              </a:spcAft>
              <a:buClr>
                <a:srgbClr val="404040"/>
              </a:buClr>
              <a:buSzPts val="1800"/>
              <a:buChar char="•"/>
              <a:defRPr/>
            </a:lvl3pPr>
            <a:lvl4pPr indent="-342900" lvl="3" marL="1828800" rtl="0" algn="l">
              <a:lnSpc>
                <a:spcPct val="90000"/>
              </a:lnSpc>
              <a:spcBef>
                <a:spcPts val="500"/>
              </a:spcBef>
              <a:spcAft>
                <a:spcPts val="0"/>
              </a:spcAft>
              <a:buClr>
                <a:srgbClr val="404040"/>
              </a:buClr>
              <a:buSzPts val="1800"/>
              <a:buChar char="•"/>
              <a:defRPr/>
            </a:lvl4pPr>
            <a:lvl5pPr indent="-342900" lvl="4" marL="2286000" rtl="0" algn="l">
              <a:lnSpc>
                <a:spcPct val="90000"/>
              </a:lnSpc>
              <a:spcBef>
                <a:spcPts val="500"/>
              </a:spcBef>
              <a:spcAft>
                <a:spcPts val="0"/>
              </a:spcAft>
              <a:buClr>
                <a:srgbClr val="404040"/>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0" name="Google Shape;90;p15"/>
          <p:cNvSpPr txBox="1"/>
          <p:nvPr>
            <p:ph idx="12" type="sldNum"/>
          </p:nvPr>
        </p:nvSpPr>
        <p:spPr>
          <a:xfrm>
            <a:off x="10437813" y="6356350"/>
            <a:ext cx="915900" cy="365100"/>
          </a:xfrm>
          <a:prstGeom prst="rect">
            <a:avLst/>
          </a:prstGeom>
          <a:noFill/>
          <a:ln>
            <a:noFill/>
          </a:ln>
        </p:spPr>
        <p:txBody>
          <a:bodyPr anchorCtr="0" anchor="ctr" bIns="45700" lIns="91425" spcFirstLastPara="1" rIns="0" wrap="square" tIns="45700">
            <a:noAutofit/>
          </a:bodyPr>
          <a:lstStyle>
            <a:lvl1pPr indent="0" lvl="0" marL="0" marR="0" rtl="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rtl="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rtl="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rtl="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rtl="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rtl="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rtl="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rtl="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rtl="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91" name="Google Shape;91;p15"/>
          <p:cNvPicPr preferRelativeResize="0"/>
          <p:nvPr/>
        </p:nvPicPr>
        <p:blipFill rotWithShape="1">
          <a:blip r:embed="rId3">
            <a:alphaModFix/>
          </a:blip>
          <a:srcRect b="0" l="0" r="0" t="0"/>
          <a:stretch/>
        </p:blipFill>
        <p:spPr>
          <a:xfrm>
            <a:off x="0" y="2646"/>
            <a:ext cx="822325" cy="6852709"/>
          </a:xfrm>
          <a:prstGeom prst="rect">
            <a:avLst/>
          </a:prstGeom>
          <a:solidFill>
            <a:schemeClr val="lt2"/>
          </a:solidFill>
          <a:ln>
            <a:noFill/>
          </a:ln>
          <a:effectLst>
            <a:outerShdw blurRad="190500" rotWithShape="0" algn="ctr" dist="38100">
              <a:srgbClr val="000000">
                <a:alpha val="40000"/>
              </a:srgbClr>
            </a:outerShdw>
          </a:effectLst>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2" name="Shape 92"/>
        <p:cNvGrpSpPr/>
        <p:nvPr/>
      </p:nvGrpSpPr>
      <p:grpSpPr>
        <a:xfrm>
          <a:off x="0" y="0"/>
          <a:ext cx="0" cy="0"/>
          <a:chOff x="0" y="0"/>
          <a:chExt cx="0" cy="0"/>
        </a:xfrm>
      </p:grpSpPr>
      <p:pic>
        <p:nvPicPr>
          <p:cNvPr id="93" name="Google Shape;93;p16"/>
          <p:cNvPicPr preferRelativeResize="0"/>
          <p:nvPr/>
        </p:nvPicPr>
        <p:blipFill rotWithShape="1">
          <a:blip r:embed="rId2">
            <a:alphaModFix/>
          </a:blip>
          <a:srcRect b="0" l="0" r="0" t="0"/>
          <a:stretch/>
        </p:blipFill>
        <p:spPr>
          <a:xfrm>
            <a:off x="1277938" y="6376988"/>
            <a:ext cx="377825" cy="377825"/>
          </a:xfrm>
          <a:prstGeom prst="rect">
            <a:avLst/>
          </a:prstGeom>
          <a:noFill/>
          <a:ln>
            <a:noFill/>
          </a:ln>
        </p:spPr>
      </p:pic>
      <p:sp>
        <p:nvSpPr>
          <p:cNvPr id="94" name="Google Shape;94;p16"/>
          <p:cNvSpPr txBox="1"/>
          <p:nvPr>
            <p:ph idx="12" type="sldNum"/>
          </p:nvPr>
        </p:nvSpPr>
        <p:spPr>
          <a:xfrm>
            <a:off x="10298113" y="6356350"/>
            <a:ext cx="1055700" cy="365100"/>
          </a:xfrm>
          <a:prstGeom prst="rect">
            <a:avLst/>
          </a:prstGeom>
          <a:noFill/>
          <a:ln>
            <a:noFill/>
          </a:ln>
        </p:spPr>
        <p:txBody>
          <a:bodyPr anchorCtr="0" anchor="ctr" bIns="45700" lIns="91425" spcFirstLastPara="1" rIns="0" wrap="square" tIns="45700">
            <a:noAutofit/>
          </a:bodyPr>
          <a:lstStyle>
            <a:lvl1pPr indent="0" lvl="0" marL="0" marR="0" rtl="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rtl="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rtl="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rtl="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rtl="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rtl="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rtl="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rtl="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rtl="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95" name="Shape 95"/>
        <p:cNvGrpSpPr/>
        <p:nvPr/>
      </p:nvGrpSpPr>
      <p:grpSpPr>
        <a:xfrm>
          <a:off x="0" y="0"/>
          <a:ext cx="0" cy="0"/>
          <a:chOff x="0" y="0"/>
          <a:chExt cx="0" cy="0"/>
        </a:xfrm>
      </p:grpSpPr>
      <p:sp>
        <p:nvSpPr>
          <p:cNvPr id="96" name="Google Shape;96;p17"/>
          <p:cNvSpPr txBox="1"/>
          <p:nvPr>
            <p:ph type="title"/>
          </p:nvPr>
        </p:nvSpPr>
        <p:spPr>
          <a:xfrm>
            <a:off x="5165557" y="1780675"/>
            <a:ext cx="6689700" cy="47163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SzPts val="1400"/>
              <a:buNone/>
              <a:defRPr sz="4400">
                <a:solidFill>
                  <a:schemeClr val="lt1"/>
                </a:solidFill>
              </a:defRPr>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lnSpc>
                <a:spcPct val="90000"/>
              </a:lnSpc>
              <a:spcBef>
                <a:spcPts val="0"/>
              </a:spcBef>
              <a:spcAft>
                <a:spcPts val="0"/>
              </a:spcAft>
              <a:buSzPts val="1400"/>
              <a:buNone/>
              <a:defRPr/>
            </a:lvl6pPr>
            <a:lvl7pPr lvl="6" rtl="0" algn="l">
              <a:lnSpc>
                <a:spcPct val="90000"/>
              </a:lnSpc>
              <a:spcBef>
                <a:spcPts val="0"/>
              </a:spcBef>
              <a:spcAft>
                <a:spcPts val="0"/>
              </a:spcAft>
              <a:buSzPts val="1400"/>
              <a:buNone/>
              <a:defRPr/>
            </a:lvl7pPr>
            <a:lvl8pPr lvl="7" rtl="0" algn="l">
              <a:lnSpc>
                <a:spcPct val="90000"/>
              </a:lnSpc>
              <a:spcBef>
                <a:spcPts val="0"/>
              </a:spcBef>
              <a:spcAft>
                <a:spcPts val="0"/>
              </a:spcAft>
              <a:buSzPts val="1400"/>
              <a:buNone/>
              <a:defRPr/>
            </a:lvl8pPr>
            <a:lvl9pPr lvl="8" rtl="0" algn="l">
              <a:lnSpc>
                <a:spcPct val="90000"/>
              </a:lnSpc>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A">
  <p:cSld name="Section Slide A">
    <p:spTree>
      <p:nvGrpSpPr>
        <p:cNvPr id="97" name="Shape 97"/>
        <p:cNvGrpSpPr/>
        <p:nvPr/>
      </p:nvGrpSpPr>
      <p:grpSpPr>
        <a:xfrm>
          <a:off x="0" y="0"/>
          <a:ext cx="0" cy="0"/>
          <a:chOff x="0" y="0"/>
          <a:chExt cx="0" cy="0"/>
        </a:xfrm>
      </p:grpSpPr>
      <p:pic>
        <p:nvPicPr>
          <p:cNvPr id="98" name="Google Shape;98;p18"/>
          <p:cNvPicPr preferRelativeResize="0"/>
          <p:nvPr/>
        </p:nvPicPr>
        <p:blipFill rotWithShape="1">
          <a:blip r:embed="rId2">
            <a:alphaModFix/>
          </a:blip>
          <a:srcRect b="0" l="0" r="0" t="0"/>
          <a:stretch/>
        </p:blipFill>
        <p:spPr>
          <a:xfrm>
            <a:off x="-6876" y="0"/>
            <a:ext cx="3806513" cy="2352690"/>
          </a:xfrm>
          <a:prstGeom prst="rect">
            <a:avLst/>
          </a:prstGeom>
          <a:noFill/>
          <a:ln>
            <a:noFill/>
          </a:ln>
        </p:spPr>
      </p:pic>
      <p:sp>
        <p:nvSpPr>
          <p:cNvPr id="99" name="Google Shape;99;p18"/>
          <p:cNvSpPr/>
          <p:nvPr/>
        </p:nvSpPr>
        <p:spPr>
          <a:xfrm>
            <a:off x="3214777" y="0"/>
            <a:ext cx="8977200" cy="2352600"/>
          </a:xfrm>
          <a:prstGeom prst="rect">
            <a:avLst/>
          </a:prstGeom>
          <a:solidFill>
            <a:srgbClr val="1C4B9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0" name="Google Shape;100;p18"/>
          <p:cNvSpPr txBox="1"/>
          <p:nvPr>
            <p:ph type="title"/>
          </p:nvPr>
        </p:nvSpPr>
        <p:spPr>
          <a:xfrm>
            <a:off x="2839453" y="403412"/>
            <a:ext cx="8514300" cy="168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SzPts val="1400"/>
              <a:buNone/>
              <a:defRPr sz="3600">
                <a:solidFill>
                  <a:schemeClr val="lt1"/>
                </a:solidFill>
              </a:defRPr>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lnSpc>
                <a:spcPct val="90000"/>
              </a:lnSpc>
              <a:spcBef>
                <a:spcPts val="0"/>
              </a:spcBef>
              <a:spcAft>
                <a:spcPts val="0"/>
              </a:spcAft>
              <a:buSzPts val="1400"/>
              <a:buNone/>
              <a:defRPr/>
            </a:lvl6pPr>
            <a:lvl7pPr lvl="6" rtl="0" algn="l">
              <a:lnSpc>
                <a:spcPct val="90000"/>
              </a:lnSpc>
              <a:spcBef>
                <a:spcPts val="0"/>
              </a:spcBef>
              <a:spcAft>
                <a:spcPts val="0"/>
              </a:spcAft>
              <a:buSzPts val="1400"/>
              <a:buNone/>
              <a:defRPr/>
            </a:lvl7pPr>
            <a:lvl8pPr lvl="7" rtl="0" algn="l">
              <a:lnSpc>
                <a:spcPct val="90000"/>
              </a:lnSpc>
              <a:spcBef>
                <a:spcPts val="0"/>
              </a:spcBef>
              <a:spcAft>
                <a:spcPts val="0"/>
              </a:spcAft>
              <a:buSzPts val="1400"/>
              <a:buNone/>
              <a:defRPr/>
            </a:lvl8pPr>
            <a:lvl9pPr lvl="8" rtl="0" algn="l">
              <a:lnSpc>
                <a:spcPct val="90000"/>
              </a:lnSpc>
              <a:spcBef>
                <a:spcPts val="0"/>
              </a:spcBef>
              <a:spcAft>
                <a:spcPts val="0"/>
              </a:spcAft>
              <a:buSzPts val="1400"/>
              <a:buNone/>
              <a:defRPr/>
            </a:lvl9pPr>
          </a:lstStyle>
          <a:p/>
        </p:txBody>
      </p:sp>
      <p:sp>
        <p:nvSpPr>
          <p:cNvPr id="101" name="Google Shape;101;p18"/>
          <p:cNvSpPr txBox="1"/>
          <p:nvPr>
            <p:ph idx="1" type="body"/>
          </p:nvPr>
        </p:nvSpPr>
        <p:spPr>
          <a:xfrm>
            <a:off x="829994" y="2662568"/>
            <a:ext cx="10523700" cy="3569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404040"/>
              </a:buClr>
              <a:buSzPts val="2400"/>
              <a:buFont typeface="Arial"/>
              <a:buNone/>
              <a:defRPr sz="2400"/>
            </a:lvl1pPr>
            <a:lvl2pPr indent="-381000" lvl="1" marL="914400" rtl="0" algn="l">
              <a:lnSpc>
                <a:spcPct val="90000"/>
              </a:lnSpc>
              <a:spcBef>
                <a:spcPts val="500"/>
              </a:spcBef>
              <a:spcAft>
                <a:spcPts val="0"/>
              </a:spcAft>
              <a:buClr>
                <a:srgbClr val="404040"/>
              </a:buClr>
              <a:buSzPts val="2400"/>
              <a:buChar char="•"/>
              <a:defRPr sz="2400"/>
            </a:lvl2pPr>
            <a:lvl3pPr indent="-355600" lvl="2" marL="1371600" rtl="0" algn="l">
              <a:lnSpc>
                <a:spcPct val="90000"/>
              </a:lnSpc>
              <a:spcBef>
                <a:spcPts val="500"/>
              </a:spcBef>
              <a:spcAft>
                <a:spcPts val="0"/>
              </a:spcAft>
              <a:buClr>
                <a:srgbClr val="404040"/>
              </a:buClr>
              <a:buSzPts val="2000"/>
              <a:buChar char="•"/>
              <a:defRPr sz="2000"/>
            </a:lvl3pPr>
            <a:lvl4pPr indent="-342900" lvl="3" marL="1828800" rtl="0" algn="l">
              <a:lnSpc>
                <a:spcPct val="90000"/>
              </a:lnSpc>
              <a:spcBef>
                <a:spcPts val="500"/>
              </a:spcBef>
              <a:spcAft>
                <a:spcPts val="0"/>
              </a:spcAft>
              <a:buClr>
                <a:srgbClr val="404040"/>
              </a:buClr>
              <a:buSzPts val="1800"/>
              <a:buChar char="•"/>
              <a:defRPr sz="1800"/>
            </a:lvl4pPr>
            <a:lvl5pPr indent="-355600" lvl="4" marL="2286000" rtl="0" algn="l">
              <a:lnSpc>
                <a:spcPct val="90000"/>
              </a:lnSpc>
              <a:spcBef>
                <a:spcPts val="500"/>
              </a:spcBef>
              <a:spcAft>
                <a:spcPts val="0"/>
              </a:spcAft>
              <a:buClr>
                <a:srgbClr val="404040"/>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102" name="Google Shape;102;p18"/>
          <p:cNvSpPr txBox="1"/>
          <p:nvPr>
            <p:ph idx="12" type="sldNum"/>
          </p:nvPr>
        </p:nvSpPr>
        <p:spPr>
          <a:xfrm>
            <a:off x="10437813" y="6356350"/>
            <a:ext cx="915900" cy="365100"/>
          </a:xfrm>
          <a:prstGeom prst="rect">
            <a:avLst/>
          </a:prstGeom>
          <a:noFill/>
          <a:ln>
            <a:noFill/>
          </a:ln>
        </p:spPr>
        <p:txBody>
          <a:bodyPr anchorCtr="0" anchor="ctr" bIns="45700" lIns="91425" spcFirstLastPara="1" rIns="0" wrap="square" tIns="45700">
            <a:noAutofit/>
          </a:bodyPr>
          <a:lstStyle>
            <a:lvl1pPr indent="0" lvl="0" marL="0" marR="0" rtl="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rtl="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rtl="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rtl="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rtl="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rtl="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rtl="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rtl="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rtl="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A">
  <p:cSld name="Section Slide A">
    <p:spTree>
      <p:nvGrpSpPr>
        <p:cNvPr id="15" name="Shape 15"/>
        <p:cNvGrpSpPr/>
        <p:nvPr/>
      </p:nvGrpSpPr>
      <p:grpSpPr>
        <a:xfrm>
          <a:off x="0" y="0"/>
          <a:ext cx="0" cy="0"/>
          <a:chOff x="0" y="0"/>
          <a:chExt cx="0" cy="0"/>
        </a:xfrm>
      </p:grpSpPr>
      <p:pic>
        <p:nvPicPr>
          <p:cNvPr id="16" name="Google Shape;16;p3"/>
          <p:cNvPicPr preferRelativeResize="0"/>
          <p:nvPr/>
        </p:nvPicPr>
        <p:blipFill rotWithShape="1">
          <a:blip r:embed="rId2">
            <a:alphaModFix/>
          </a:blip>
          <a:srcRect b="0" l="0" r="0" t="0"/>
          <a:stretch/>
        </p:blipFill>
        <p:spPr>
          <a:xfrm>
            <a:off x="10494" y="0"/>
            <a:ext cx="3819175" cy="2352675"/>
          </a:xfrm>
          <a:prstGeom prst="rect">
            <a:avLst/>
          </a:prstGeom>
          <a:noFill/>
          <a:ln>
            <a:noFill/>
          </a:ln>
        </p:spPr>
      </p:pic>
      <p:sp>
        <p:nvSpPr>
          <p:cNvPr id="17" name="Google Shape;17;p3"/>
          <p:cNvSpPr/>
          <p:nvPr/>
        </p:nvSpPr>
        <p:spPr>
          <a:xfrm>
            <a:off x="3678238" y="0"/>
            <a:ext cx="8513762" cy="2352675"/>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Arial"/>
                <a:ea typeface="Arial"/>
                <a:cs typeface="Arial"/>
                <a:sym typeface="Arial"/>
              </a:rPr>
              <a:t> </a:t>
            </a:r>
            <a:endParaRPr/>
          </a:p>
        </p:txBody>
      </p:sp>
      <p:pic>
        <p:nvPicPr>
          <p:cNvPr id="18" name="Google Shape;18;p3"/>
          <p:cNvPicPr preferRelativeResize="0"/>
          <p:nvPr/>
        </p:nvPicPr>
        <p:blipFill rotWithShape="1">
          <a:blip r:embed="rId3">
            <a:alphaModFix/>
          </a:blip>
          <a:srcRect b="0" l="0" r="0" t="0"/>
          <a:stretch/>
        </p:blipFill>
        <p:spPr>
          <a:xfrm>
            <a:off x="830263" y="6376988"/>
            <a:ext cx="377825" cy="377825"/>
          </a:xfrm>
          <a:prstGeom prst="rect">
            <a:avLst/>
          </a:prstGeom>
          <a:noFill/>
          <a:ln>
            <a:noFill/>
          </a:ln>
        </p:spPr>
      </p:pic>
      <p:sp>
        <p:nvSpPr>
          <p:cNvPr id="19" name="Google Shape;19;p3"/>
          <p:cNvSpPr txBox="1"/>
          <p:nvPr>
            <p:ph type="title"/>
          </p:nvPr>
        </p:nvSpPr>
        <p:spPr>
          <a:xfrm>
            <a:off x="3295515" y="403412"/>
            <a:ext cx="8058283" cy="168576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400"/>
              <a:buNone/>
              <a:defRPr sz="36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0" name="Google Shape;20;p3"/>
          <p:cNvSpPr txBox="1"/>
          <p:nvPr>
            <p:ph idx="1" type="body"/>
          </p:nvPr>
        </p:nvSpPr>
        <p:spPr>
          <a:xfrm>
            <a:off x="829994" y="2662568"/>
            <a:ext cx="10523806" cy="3569419"/>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rgbClr val="404040"/>
              </a:buClr>
              <a:buSzPts val="2400"/>
              <a:buFont typeface="Arial"/>
              <a:buNone/>
              <a:defRPr sz="2400"/>
            </a:lvl1pPr>
            <a:lvl2pPr indent="-381000" lvl="1" marL="914400" algn="l">
              <a:lnSpc>
                <a:spcPct val="90000"/>
              </a:lnSpc>
              <a:spcBef>
                <a:spcPts val="500"/>
              </a:spcBef>
              <a:spcAft>
                <a:spcPts val="0"/>
              </a:spcAft>
              <a:buClr>
                <a:srgbClr val="404040"/>
              </a:buClr>
              <a:buSzPts val="2400"/>
              <a:buChar char="•"/>
              <a:defRPr sz="2400"/>
            </a:lvl2pPr>
            <a:lvl3pPr indent="-355600" lvl="2" marL="1371600" algn="l">
              <a:lnSpc>
                <a:spcPct val="90000"/>
              </a:lnSpc>
              <a:spcBef>
                <a:spcPts val="500"/>
              </a:spcBef>
              <a:spcAft>
                <a:spcPts val="0"/>
              </a:spcAft>
              <a:buClr>
                <a:srgbClr val="404040"/>
              </a:buClr>
              <a:buSzPts val="2000"/>
              <a:buChar char="•"/>
              <a:defRPr sz="2000"/>
            </a:lvl3pPr>
            <a:lvl4pPr indent="-342900" lvl="3" marL="1828800" algn="l">
              <a:lnSpc>
                <a:spcPct val="90000"/>
              </a:lnSpc>
              <a:spcBef>
                <a:spcPts val="500"/>
              </a:spcBef>
              <a:spcAft>
                <a:spcPts val="0"/>
              </a:spcAft>
              <a:buClr>
                <a:srgbClr val="404040"/>
              </a:buClr>
              <a:buSzPts val="1800"/>
              <a:buChar char="•"/>
              <a:defRPr sz="1800"/>
            </a:lvl4pPr>
            <a:lvl5pPr indent="-355600" lvl="4" marL="2286000" algn="l">
              <a:lnSpc>
                <a:spcPct val="90000"/>
              </a:lnSpc>
              <a:spcBef>
                <a:spcPts val="500"/>
              </a:spcBef>
              <a:spcAft>
                <a:spcPts val="0"/>
              </a:spcAft>
              <a:buClr>
                <a:srgbClr val="404040"/>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1" name="Google Shape;21;p3"/>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lvl1pPr indent="0" lvl="0" marL="0" marR="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Column Slide">
  <p:cSld name="Content 2 Column Slide">
    <p:spTree>
      <p:nvGrpSpPr>
        <p:cNvPr id="22" name="Shape 22"/>
        <p:cNvGrpSpPr/>
        <p:nvPr/>
      </p:nvGrpSpPr>
      <p:grpSpPr>
        <a:xfrm>
          <a:off x="0" y="0"/>
          <a:ext cx="0" cy="0"/>
          <a:chOff x="0" y="0"/>
          <a:chExt cx="0" cy="0"/>
        </a:xfrm>
      </p:grpSpPr>
      <p:pic>
        <p:nvPicPr>
          <p:cNvPr id="23" name="Google Shape;23;p4"/>
          <p:cNvPicPr preferRelativeResize="0"/>
          <p:nvPr/>
        </p:nvPicPr>
        <p:blipFill rotWithShape="1">
          <a:blip r:embed="rId2">
            <a:alphaModFix/>
          </a:blip>
          <a:srcRect b="0" l="0" r="0" t="0"/>
          <a:stretch/>
        </p:blipFill>
        <p:spPr>
          <a:xfrm>
            <a:off x="1277938" y="6376988"/>
            <a:ext cx="377825" cy="377825"/>
          </a:xfrm>
          <a:prstGeom prst="rect">
            <a:avLst/>
          </a:prstGeom>
          <a:noFill/>
          <a:ln>
            <a:noFill/>
          </a:ln>
        </p:spPr>
      </p:pic>
      <p:sp>
        <p:nvSpPr>
          <p:cNvPr id="24" name="Google Shape;24;p4"/>
          <p:cNvSpPr txBox="1"/>
          <p:nvPr>
            <p:ph type="title"/>
          </p:nvPr>
        </p:nvSpPr>
        <p:spPr>
          <a:xfrm>
            <a:off x="1277650" y="365125"/>
            <a:ext cx="10046043"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36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5" name="Google Shape;25;p4"/>
          <p:cNvSpPr txBox="1"/>
          <p:nvPr>
            <p:ph idx="1" type="body"/>
          </p:nvPr>
        </p:nvSpPr>
        <p:spPr>
          <a:xfrm>
            <a:off x="1277650" y="1798320"/>
            <a:ext cx="4922537" cy="4391343"/>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404040"/>
              </a:buClr>
              <a:buSzPts val="1800"/>
              <a:buChar char="•"/>
              <a:defRPr/>
            </a:lvl1pPr>
            <a:lvl2pPr indent="-342900" lvl="1" marL="914400" algn="l">
              <a:lnSpc>
                <a:spcPct val="90000"/>
              </a:lnSpc>
              <a:spcBef>
                <a:spcPts val="500"/>
              </a:spcBef>
              <a:spcAft>
                <a:spcPts val="0"/>
              </a:spcAft>
              <a:buClr>
                <a:srgbClr val="404040"/>
              </a:buClr>
              <a:buSzPts val="1800"/>
              <a:buChar char="•"/>
              <a:defRPr/>
            </a:lvl2pPr>
            <a:lvl3pPr indent="-342900" lvl="2" marL="1371600" algn="l">
              <a:lnSpc>
                <a:spcPct val="90000"/>
              </a:lnSpc>
              <a:spcBef>
                <a:spcPts val="500"/>
              </a:spcBef>
              <a:spcAft>
                <a:spcPts val="0"/>
              </a:spcAft>
              <a:buClr>
                <a:srgbClr val="404040"/>
              </a:buClr>
              <a:buSzPts val="1800"/>
              <a:buChar char="•"/>
              <a:defRPr/>
            </a:lvl3pPr>
            <a:lvl4pPr indent="-342900" lvl="3" marL="1828800" algn="l">
              <a:lnSpc>
                <a:spcPct val="90000"/>
              </a:lnSpc>
              <a:spcBef>
                <a:spcPts val="500"/>
              </a:spcBef>
              <a:spcAft>
                <a:spcPts val="0"/>
              </a:spcAft>
              <a:buClr>
                <a:srgbClr val="404040"/>
              </a:buClr>
              <a:buSzPts val="1800"/>
              <a:buChar char="•"/>
              <a:defRPr/>
            </a:lvl4pPr>
            <a:lvl5pPr indent="-342900" lvl="4" marL="2286000" algn="l">
              <a:lnSpc>
                <a:spcPct val="90000"/>
              </a:lnSpc>
              <a:spcBef>
                <a:spcPts val="500"/>
              </a:spcBef>
              <a:spcAft>
                <a:spcPts val="0"/>
              </a:spcAft>
              <a:buClr>
                <a:srgbClr val="40404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4"/>
          <p:cNvSpPr txBox="1"/>
          <p:nvPr>
            <p:ph idx="2" type="body"/>
          </p:nvPr>
        </p:nvSpPr>
        <p:spPr>
          <a:xfrm>
            <a:off x="6388259" y="1798320"/>
            <a:ext cx="4948881" cy="4391343"/>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404040"/>
              </a:buClr>
              <a:buSzPts val="1800"/>
              <a:buChar char="•"/>
              <a:defRPr/>
            </a:lvl1pPr>
            <a:lvl2pPr indent="-342900" lvl="1" marL="914400" algn="l">
              <a:lnSpc>
                <a:spcPct val="90000"/>
              </a:lnSpc>
              <a:spcBef>
                <a:spcPts val="500"/>
              </a:spcBef>
              <a:spcAft>
                <a:spcPts val="0"/>
              </a:spcAft>
              <a:buClr>
                <a:srgbClr val="404040"/>
              </a:buClr>
              <a:buSzPts val="1800"/>
              <a:buChar char="•"/>
              <a:defRPr/>
            </a:lvl2pPr>
            <a:lvl3pPr indent="-342900" lvl="2" marL="1371600" algn="l">
              <a:lnSpc>
                <a:spcPct val="90000"/>
              </a:lnSpc>
              <a:spcBef>
                <a:spcPts val="500"/>
              </a:spcBef>
              <a:spcAft>
                <a:spcPts val="0"/>
              </a:spcAft>
              <a:buClr>
                <a:srgbClr val="404040"/>
              </a:buClr>
              <a:buSzPts val="1800"/>
              <a:buChar char="•"/>
              <a:defRPr/>
            </a:lvl3pPr>
            <a:lvl4pPr indent="-342900" lvl="3" marL="1828800" algn="l">
              <a:lnSpc>
                <a:spcPct val="90000"/>
              </a:lnSpc>
              <a:spcBef>
                <a:spcPts val="500"/>
              </a:spcBef>
              <a:spcAft>
                <a:spcPts val="0"/>
              </a:spcAft>
              <a:buClr>
                <a:srgbClr val="404040"/>
              </a:buClr>
              <a:buSzPts val="1800"/>
              <a:buChar char="•"/>
              <a:defRPr/>
            </a:lvl4pPr>
            <a:lvl5pPr indent="-342900" lvl="4" marL="2286000" algn="l">
              <a:lnSpc>
                <a:spcPct val="90000"/>
              </a:lnSpc>
              <a:spcBef>
                <a:spcPts val="500"/>
              </a:spcBef>
              <a:spcAft>
                <a:spcPts val="0"/>
              </a:spcAft>
              <a:buClr>
                <a:srgbClr val="40404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4"/>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lvl1pPr indent="0" lvl="0" marL="0" marR="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8" name="Google Shape;28;p4"/>
          <p:cNvPicPr preferRelativeResize="0"/>
          <p:nvPr/>
        </p:nvPicPr>
        <p:blipFill rotWithShape="1">
          <a:blip r:embed="rId3">
            <a:alphaModFix/>
          </a:blip>
          <a:srcRect b="0" l="0" r="0" t="0"/>
          <a:stretch/>
        </p:blipFill>
        <p:spPr>
          <a:xfrm>
            <a:off x="0" y="0"/>
            <a:ext cx="825975" cy="6858000"/>
          </a:xfrm>
          <a:prstGeom prst="rect">
            <a:avLst/>
          </a:prstGeom>
          <a:noFill/>
          <a:ln>
            <a:noFill/>
          </a:ln>
          <a:effectLst>
            <a:outerShdw blurRad="190500" rotWithShape="0" algn="ctr" dist="50800">
              <a:srgbClr val="000000">
                <a:alpha val="40000"/>
              </a:srgbClr>
            </a:outerShdw>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2 Column Slide">
  <p:cSld name="1_Content 2 Column Slide">
    <p:spTree>
      <p:nvGrpSpPr>
        <p:cNvPr id="29" name="Shape 29"/>
        <p:cNvGrpSpPr/>
        <p:nvPr/>
      </p:nvGrpSpPr>
      <p:grpSpPr>
        <a:xfrm>
          <a:off x="0" y="0"/>
          <a:ext cx="0" cy="0"/>
          <a:chOff x="0" y="0"/>
          <a:chExt cx="0" cy="0"/>
        </a:xfrm>
      </p:grpSpPr>
      <p:pic>
        <p:nvPicPr>
          <p:cNvPr id="30" name="Google Shape;30;p5"/>
          <p:cNvPicPr preferRelativeResize="0"/>
          <p:nvPr/>
        </p:nvPicPr>
        <p:blipFill rotWithShape="1">
          <a:blip r:embed="rId2">
            <a:alphaModFix/>
          </a:blip>
          <a:srcRect b="0" l="0" r="0" t="0"/>
          <a:stretch/>
        </p:blipFill>
        <p:spPr>
          <a:xfrm>
            <a:off x="1277938" y="6376988"/>
            <a:ext cx="377825" cy="377825"/>
          </a:xfrm>
          <a:prstGeom prst="rect">
            <a:avLst/>
          </a:prstGeom>
          <a:noFill/>
          <a:ln>
            <a:noFill/>
          </a:ln>
        </p:spPr>
      </p:pic>
      <p:sp>
        <p:nvSpPr>
          <p:cNvPr id="31" name="Google Shape;31;p5"/>
          <p:cNvSpPr txBox="1"/>
          <p:nvPr>
            <p:ph type="title"/>
          </p:nvPr>
        </p:nvSpPr>
        <p:spPr>
          <a:xfrm>
            <a:off x="1277650" y="365125"/>
            <a:ext cx="10046043"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36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2" name="Google Shape;32;p5"/>
          <p:cNvSpPr txBox="1"/>
          <p:nvPr>
            <p:ph idx="1" type="body"/>
          </p:nvPr>
        </p:nvSpPr>
        <p:spPr>
          <a:xfrm>
            <a:off x="1277650" y="1798320"/>
            <a:ext cx="4922537" cy="4391343"/>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404040"/>
              </a:buClr>
              <a:buSzPts val="1800"/>
              <a:buChar char="•"/>
              <a:defRPr/>
            </a:lvl1pPr>
            <a:lvl2pPr indent="-342900" lvl="1" marL="914400" algn="l">
              <a:lnSpc>
                <a:spcPct val="90000"/>
              </a:lnSpc>
              <a:spcBef>
                <a:spcPts val="500"/>
              </a:spcBef>
              <a:spcAft>
                <a:spcPts val="0"/>
              </a:spcAft>
              <a:buClr>
                <a:srgbClr val="404040"/>
              </a:buClr>
              <a:buSzPts val="1800"/>
              <a:buChar char="•"/>
              <a:defRPr/>
            </a:lvl2pPr>
            <a:lvl3pPr indent="-342900" lvl="2" marL="1371600" algn="l">
              <a:lnSpc>
                <a:spcPct val="90000"/>
              </a:lnSpc>
              <a:spcBef>
                <a:spcPts val="500"/>
              </a:spcBef>
              <a:spcAft>
                <a:spcPts val="0"/>
              </a:spcAft>
              <a:buClr>
                <a:srgbClr val="404040"/>
              </a:buClr>
              <a:buSzPts val="1800"/>
              <a:buChar char="•"/>
              <a:defRPr/>
            </a:lvl3pPr>
            <a:lvl4pPr indent="-342900" lvl="3" marL="1828800" algn="l">
              <a:lnSpc>
                <a:spcPct val="90000"/>
              </a:lnSpc>
              <a:spcBef>
                <a:spcPts val="500"/>
              </a:spcBef>
              <a:spcAft>
                <a:spcPts val="0"/>
              </a:spcAft>
              <a:buClr>
                <a:srgbClr val="404040"/>
              </a:buClr>
              <a:buSzPts val="1800"/>
              <a:buChar char="•"/>
              <a:defRPr/>
            </a:lvl4pPr>
            <a:lvl5pPr indent="-342900" lvl="4" marL="2286000" algn="l">
              <a:lnSpc>
                <a:spcPct val="90000"/>
              </a:lnSpc>
              <a:spcBef>
                <a:spcPts val="500"/>
              </a:spcBef>
              <a:spcAft>
                <a:spcPts val="0"/>
              </a:spcAft>
              <a:buClr>
                <a:srgbClr val="40404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2" type="body"/>
          </p:nvPr>
        </p:nvSpPr>
        <p:spPr>
          <a:xfrm>
            <a:off x="6388259" y="1798320"/>
            <a:ext cx="4948881" cy="4391343"/>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404040"/>
              </a:buClr>
              <a:buSzPts val="1800"/>
              <a:buChar char="•"/>
              <a:defRPr/>
            </a:lvl1pPr>
            <a:lvl2pPr indent="-342900" lvl="1" marL="914400" algn="l">
              <a:lnSpc>
                <a:spcPct val="90000"/>
              </a:lnSpc>
              <a:spcBef>
                <a:spcPts val="500"/>
              </a:spcBef>
              <a:spcAft>
                <a:spcPts val="0"/>
              </a:spcAft>
              <a:buClr>
                <a:srgbClr val="404040"/>
              </a:buClr>
              <a:buSzPts val="1800"/>
              <a:buChar char="•"/>
              <a:defRPr/>
            </a:lvl2pPr>
            <a:lvl3pPr indent="-342900" lvl="2" marL="1371600" algn="l">
              <a:lnSpc>
                <a:spcPct val="90000"/>
              </a:lnSpc>
              <a:spcBef>
                <a:spcPts val="500"/>
              </a:spcBef>
              <a:spcAft>
                <a:spcPts val="0"/>
              </a:spcAft>
              <a:buClr>
                <a:srgbClr val="404040"/>
              </a:buClr>
              <a:buSzPts val="1800"/>
              <a:buChar char="•"/>
              <a:defRPr/>
            </a:lvl3pPr>
            <a:lvl4pPr indent="-342900" lvl="3" marL="1828800" algn="l">
              <a:lnSpc>
                <a:spcPct val="90000"/>
              </a:lnSpc>
              <a:spcBef>
                <a:spcPts val="500"/>
              </a:spcBef>
              <a:spcAft>
                <a:spcPts val="0"/>
              </a:spcAft>
              <a:buClr>
                <a:srgbClr val="404040"/>
              </a:buClr>
              <a:buSzPts val="1800"/>
              <a:buChar char="•"/>
              <a:defRPr/>
            </a:lvl4pPr>
            <a:lvl5pPr indent="-342900" lvl="4" marL="2286000" algn="l">
              <a:lnSpc>
                <a:spcPct val="90000"/>
              </a:lnSpc>
              <a:spcBef>
                <a:spcPts val="500"/>
              </a:spcBef>
              <a:spcAft>
                <a:spcPts val="0"/>
              </a:spcAft>
              <a:buClr>
                <a:srgbClr val="40404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5"/>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lvl1pPr indent="0" lvl="0" marL="0" marR="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5" name="Google Shape;35;p5"/>
          <p:cNvPicPr preferRelativeResize="0"/>
          <p:nvPr/>
        </p:nvPicPr>
        <p:blipFill rotWithShape="1">
          <a:blip r:embed="rId3">
            <a:alphaModFix/>
          </a:blip>
          <a:srcRect b="0" l="0" r="0" t="0"/>
          <a:stretch/>
        </p:blipFill>
        <p:spPr>
          <a:xfrm>
            <a:off x="0" y="2646"/>
            <a:ext cx="822325" cy="6852708"/>
          </a:xfrm>
          <a:prstGeom prst="rect">
            <a:avLst/>
          </a:prstGeom>
          <a:solidFill>
            <a:schemeClr val="lt2"/>
          </a:solidFill>
          <a:ln>
            <a:noFill/>
          </a:ln>
          <a:effectLst>
            <a:outerShdw blurRad="190500" rotWithShape="0" algn="ctr" dist="38100">
              <a:srgbClr val="000000">
                <a:alpha val="40000"/>
              </a:srgb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1 Column Slide">
  <p:cSld name="Content 1 Column Slide">
    <p:spTree>
      <p:nvGrpSpPr>
        <p:cNvPr id="36" name="Shape 36"/>
        <p:cNvGrpSpPr/>
        <p:nvPr/>
      </p:nvGrpSpPr>
      <p:grpSpPr>
        <a:xfrm>
          <a:off x="0" y="0"/>
          <a:ext cx="0" cy="0"/>
          <a:chOff x="0" y="0"/>
          <a:chExt cx="0" cy="0"/>
        </a:xfrm>
      </p:grpSpPr>
      <p:pic>
        <p:nvPicPr>
          <p:cNvPr id="37" name="Google Shape;37;p6"/>
          <p:cNvPicPr preferRelativeResize="0"/>
          <p:nvPr/>
        </p:nvPicPr>
        <p:blipFill rotWithShape="1">
          <a:blip r:embed="rId2">
            <a:alphaModFix/>
          </a:blip>
          <a:srcRect b="0" l="0" r="0" t="0"/>
          <a:stretch/>
        </p:blipFill>
        <p:spPr>
          <a:xfrm>
            <a:off x="1277938" y="6376988"/>
            <a:ext cx="377825" cy="377825"/>
          </a:xfrm>
          <a:prstGeom prst="rect">
            <a:avLst/>
          </a:prstGeom>
          <a:noFill/>
          <a:ln>
            <a:noFill/>
          </a:ln>
        </p:spPr>
      </p:pic>
      <p:sp>
        <p:nvSpPr>
          <p:cNvPr id="38" name="Google Shape;38;p6"/>
          <p:cNvSpPr txBox="1"/>
          <p:nvPr>
            <p:ph type="title"/>
          </p:nvPr>
        </p:nvSpPr>
        <p:spPr>
          <a:xfrm>
            <a:off x="1277650" y="365125"/>
            <a:ext cx="10046043"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36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9" name="Google Shape;39;p6"/>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404040"/>
              </a:buClr>
              <a:buSzPts val="1800"/>
              <a:buChar char="•"/>
              <a:defRPr/>
            </a:lvl1pPr>
            <a:lvl2pPr indent="-342900" lvl="1" marL="914400" algn="l">
              <a:lnSpc>
                <a:spcPct val="90000"/>
              </a:lnSpc>
              <a:spcBef>
                <a:spcPts val="500"/>
              </a:spcBef>
              <a:spcAft>
                <a:spcPts val="0"/>
              </a:spcAft>
              <a:buClr>
                <a:srgbClr val="404040"/>
              </a:buClr>
              <a:buSzPts val="1800"/>
              <a:buChar char="•"/>
              <a:defRPr/>
            </a:lvl2pPr>
            <a:lvl3pPr indent="-342900" lvl="2" marL="1371600" algn="l">
              <a:lnSpc>
                <a:spcPct val="90000"/>
              </a:lnSpc>
              <a:spcBef>
                <a:spcPts val="500"/>
              </a:spcBef>
              <a:spcAft>
                <a:spcPts val="0"/>
              </a:spcAft>
              <a:buClr>
                <a:srgbClr val="404040"/>
              </a:buClr>
              <a:buSzPts val="1800"/>
              <a:buChar char="•"/>
              <a:defRPr/>
            </a:lvl3pPr>
            <a:lvl4pPr indent="-342900" lvl="3" marL="1828800" algn="l">
              <a:lnSpc>
                <a:spcPct val="90000"/>
              </a:lnSpc>
              <a:spcBef>
                <a:spcPts val="500"/>
              </a:spcBef>
              <a:spcAft>
                <a:spcPts val="0"/>
              </a:spcAft>
              <a:buClr>
                <a:srgbClr val="404040"/>
              </a:buClr>
              <a:buSzPts val="1800"/>
              <a:buChar char="•"/>
              <a:defRPr/>
            </a:lvl4pPr>
            <a:lvl5pPr indent="-342900" lvl="4" marL="2286000" algn="l">
              <a:lnSpc>
                <a:spcPct val="90000"/>
              </a:lnSpc>
              <a:spcBef>
                <a:spcPts val="500"/>
              </a:spcBef>
              <a:spcAft>
                <a:spcPts val="0"/>
              </a:spcAft>
              <a:buClr>
                <a:srgbClr val="40404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lvl1pPr indent="0" lvl="0" marL="0" marR="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1" name="Google Shape;41;p6"/>
          <p:cNvPicPr preferRelativeResize="0"/>
          <p:nvPr/>
        </p:nvPicPr>
        <p:blipFill rotWithShape="1">
          <a:blip r:embed="rId3">
            <a:alphaModFix/>
          </a:blip>
          <a:srcRect b="0" l="0" r="0" t="0"/>
          <a:stretch/>
        </p:blipFill>
        <p:spPr>
          <a:xfrm>
            <a:off x="0" y="0"/>
            <a:ext cx="825975" cy="6858000"/>
          </a:xfrm>
          <a:prstGeom prst="rect">
            <a:avLst/>
          </a:prstGeom>
          <a:noFill/>
          <a:ln>
            <a:noFill/>
          </a:ln>
          <a:effectLst>
            <a:outerShdw blurRad="190500" rotWithShape="0" algn="ctr" dist="50800">
              <a:srgbClr val="000000">
                <a:alpha val="40000"/>
              </a:srgb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1 Column Slide">
  <p:cSld name="1_Content 1 Column Slide">
    <p:spTree>
      <p:nvGrpSpPr>
        <p:cNvPr id="42" name="Shape 42"/>
        <p:cNvGrpSpPr/>
        <p:nvPr/>
      </p:nvGrpSpPr>
      <p:grpSpPr>
        <a:xfrm>
          <a:off x="0" y="0"/>
          <a:ext cx="0" cy="0"/>
          <a:chOff x="0" y="0"/>
          <a:chExt cx="0" cy="0"/>
        </a:xfrm>
      </p:grpSpPr>
      <p:pic>
        <p:nvPicPr>
          <p:cNvPr id="43" name="Google Shape;43;p7"/>
          <p:cNvPicPr preferRelativeResize="0"/>
          <p:nvPr/>
        </p:nvPicPr>
        <p:blipFill rotWithShape="1">
          <a:blip r:embed="rId2">
            <a:alphaModFix/>
          </a:blip>
          <a:srcRect b="0" l="0" r="0" t="0"/>
          <a:stretch/>
        </p:blipFill>
        <p:spPr>
          <a:xfrm>
            <a:off x="1277938" y="6376988"/>
            <a:ext cx="377825" cy="377825"/>
          </a:xfrm>
          <a:prstGeom prst="rect">
            <a:avLst/>
          </a:prstGeom>
          <a:noFill/>
          <a:ln>
            <a:noFill/>
          </a:ln>
        </p:spPr>
      </p:pic>
      <p:sp>
        <p:nvSpPr>
          <p:cNvPr id="44" name="Google Shape;44;p7"/>
          <p:cNvSpPr txBox="1"/>
          <p:nvPr>
            <p:ph type="title"/>
          </p:nvPr>
        </p:nvSpPr>
        <p:spPr>
          <a:xfrm>
            <a:off x="1277650" y="365125"/>
            <a:ext cx="10046043"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1400"/>
              <a:buNone/>
              <a:defRPr sz="3600">
                <a:solidFill>
                  <a:schemeClr val="dk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5" name="Google Shape;45;p7"/>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404040"/>
              </a:buClr>
              <a:buSzPts val="1800"/>
              <a:buChar char="•"/>
              <a:defRPr/>
            </a:lvl1pPr>
            <a:lvl2pPr indent="-342900" lvl="1" marL="914400" algn="l">
              <a:lnSpc>
                <a:spcPct val="90000"/>
              </a:lnSpc>
              <a:spcBef>
                <a:spcPts val="500"/>
              </a:spcBef>
              <a:spcAft>
                <a:spcPts val="0"/>
              </a:spcAft>
              <a:buClr>
                <a:srgbClr val="404040"/>
              </a:buClr>
              <a:buSzPts val="1800"/>
              <a:buChar char="•"/>
              <a:defRPr/>
            </a:lvl2pPr>
            <a:lvl3pPr indent="-342900" lvl="2" marL="1371600" algn="l">
              <a:lnSpc>
                <a:spcPct val="90000"/>
              </a:lnSpc>
              <a:spcBef>
                <a:spcPts val="500"/>
              </a:spcBef>
              <a:spcAft>
                <a:spcPts val="0"/>
              </a:spcAft>
              <a:buClr>
                <a:srgbClr val="404040"/>
              </a:buClr>
              <a:buSzPts val="1800"/>
              <a:buChar char="•"/>
              <a:defRPr/>
            </a:lvl3pPr>
            <a:lvl4pPr indent="-342900" lvl="3" marL="1828800" algn="l">
              <a:lnSpc>
                <a:spcPct val="90000"/>
              </a:lnSpc>
              <a:spcBef>
                <a:spcPts val="500"/>
              </a:spcBef>
              <a:spcAft>
                <a:spcPts val="0"/>
              </a:spcAft>
              <a:buClr>
                <a:srgbClr val="404040"/>
              </a:buClr>
              <a:buSzPts val="1800"/>
              <a:buChar char="•"/>
              <a:defRPr/>
            </a:lvl4pPr>
            <a:lvl5pPr indent="-342900" lvl="4" marL="2286000" algn="l">
              <a:lnSpc>
                <a:spcPct val="90000"/>
              </a:lnSpc>
              <a:spcBef>
                <a:spcPts val="500"/>
              </a:spcBef>
              <a:spcAft>
                <a:spcPts val="0"/>
              </a:spcAft>
              <a:buClr>
                <a:srgbClr val="40404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7"/>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lvl1pPr indent="0" lvl="0" marL="0" marR="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7" name="Google Shape;47;p7"/>
          <p:cNvPicPr preferRelativeResize="0"/>
          <p:nvPr/>
        </p:nvPicPr>
        <p:blipFill rotWithShape="1">
          <a:blip r:embed="rId3">
            <a:alphaModFix/>
          </a:blip>
          <a:srcRect b="0" l="0" r="0" t="0"/>
          <a:stretch/>
        </p:blipFill>
        <p:spPr>
          <a:xfrm>
            <a:off x="0" y="2646"/>
            <a:ext cx="822325" cy="6852708"/>
          </a:xfrm>
          <a:prstGeom prst="rect">
            <a:avLst/>
          </a:prstGeom>
          <a:solidFill>
            <a:schemeClr val="lt2"/>
          </a:solidFill>
          <a:ln>
            <a:noFill/>
          </a:ln>
          <a:effectLst>
            <a:outerShdw blurRad="190500" rotWithShape="0" algn="ctr" dist="38100">
              <a:srgbClr val="000000">
                <a:alpha val="40000"/>
              </a:srgb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pic>
        <p:nvPicPr>
          <p:cNvPr id="49" name="Google Shape;49;p8"/>
          <p:cNvPicPr preferRelativeResize="0"/>
          <p:nvPr/>
        </p:nvPicPr>
        <p:blipFill rotWithShape="1">
          <a:blip r:embed="rId2">
            <a:alphaModFix/>
          </a:blip>
          <a:srcRect b="0" l="0" r="0" t="0"/>
          <a:stretch/>
        </p:blipFill>
        <p:spPr>
          <a:xfrm>
            <a:off x="830263" y="6376988"/>
            <a:ext cx="377825" cy="377825"/>
          </a:xfrm>
          <a:prstGeom prst="rect">
            <a:avLst/>
          </a:prstGeom>
          <a:noFill/>
          <a:ln>
            <a:noFill/>
          </a:ln>
        </p:spPr>
      </p:pic>
      <p:sp>
        <p:nvSpPr>
          <p:cNvPr id="50" name="Google Shape;50;p8"/>
          <p:cNvSpPr txBox="1"/>
          <p:nvPr>
            <p:ph idx="12" type="sldNum"/>
          </p:nvPr>
        </p:nvSpPr>
        <p:spPr>
          <a:xfrm>
            <a:off x="10298113" y="6356350"/>
            <a:ext cx="1055687" cy="365125"/>
          </a:xfrm>
          <a:prstGeom prst="rect">
            <a:avLst/>
          </a:prstGeom>
          <a:noFill/>
          <a:ln>
            <a:noFill/>
          </a:ln>
        </p:spPr>
        <p:txBody>
          <a:bodyPr anchorCtr="0" anchor="ctr" bIns="45700" lIns="91425" spcFirstLastPara="1" rIns="0" wrap="square" tIns="45700">
            <a:noAutofit/>
          </a:bodyPr>
          <a:lstStyle>
            <a:lvl1pPr indent="0" lvl="0" marL="0" marR="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blipFill>
          <a:blip r:embed="rId2">
            <a:alphaModFix/>
          </a:blip>
          <a:stretch>
            <a:fillRect/>
          </a:stretch>
        </a:blipFill>
      </p:bgPr>
    </p:bg>
    <p:spTree>
      <p:nvGrpSpPr>
        <p:cNvPr id="55" name="Shape 55"/>
        <p:cNvGrpSpPr/>
        <p:nvPr/>
      </p:nvGrpSpPr>
      <p:grpSpPr>
        <a:xfrm>
          <a:off x="0" y="0"/>
          <a:ext cx="0" cy="0"/>
          <a:chOff x="0" y="0"/>
          <a:chExt cx="0" cy="0"/>
        </a:xfrm>
      </p:grpSpPr>
      <p:sp>
        <p:nvSpPr>
          <p:cNvPr id="56" name="Google Shape;56;p10"/>
          <p:cNvSpPr txBox="1"/>
          <p:nvPr>
            <p:ph type="title"/>
          </p:nvPr>
        </p:nvSpPr>
        <p:spPr>
          <a:xfrm>
            <a:off x="7272670" y="382773"/>
            <a:ext cx="4549200" cy="60960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SzPts val="1400"/>
              <a:buNone/>
              <a:defRPr sz="4400">
                <a:solidFill>
                  <a:schemeClr val="dk2"/>
                </a:solidFill>
              </a:defRPr>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lnSpc>
                <a:spcPct val="90000"/>
              </a:lnSpc>
              <a:spcBef>
                <a:spcPts val="0"/>
              </a:spcBef>
              <a:spcAft>
                <a:spcPts val="0"/>
              </a:spcAft>
              <a:buSzPts val="1400"/>
              <a:buNone/>
              <a:defRPr/>
            </a:lvl6pPr>
            <a:lvl7pPr lvl="6" rtl="0" algn="l">
              <a:lnSpc>
                <a:spcPct val="90000"/>
              </a:lnSpc>
              <a:spcBef>
                <a:spcPts val="0"/>
              </a:spcBef>
              <a:spcAft>
                <a:spcPts val="0"/>
              </a:spcAft>
              <a:buSzPts val="1400"/>
              <a:buNone/>
              <a:defRPr/>
            </a:lvl7pPr>
            <a:lvl8pPr lvl="7" rtl="0" algn="l">
              <a:lnSpc>
                <a:spcPct val="90000"/>
              </a:lnSpc>
              <a:spcBef>
                <a:spcPts val="0"/>
              </a:spcBef>
              <a:spcAft>
                <a:spcPts val="0"/>
              </a:spcAft>
              <a:buSzPts val="1400"/>
              <a:buNone/>
              <a:defRPr/>
            </a:lvl8pPr>
            <a:lvl9pPr lvl="8" rtl="0" algn="l">
              <a:lnSpc>
                <a:spcPct val="9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B" type="objTx">
  <p:cSld name="OBJECT_WITH_CAPTION_TEXT">
    <p:spTree>
      <p:nvGrpSpPr>
        <p:cNvPr id="57" name="Shape 57"/>
        <p:cNvGrpSpPr/>
        <p:nvPr/>
      </p:nvGrpSpPr>
      <p:grpSpPr>
        <a:xfrm>
          <a:off x="0" y="0"/>
          <a:ext cx="0" cy="0"/>
          <a:chOff x="0" y="0"/>
          <a:chExt cx="0" cy="0"/>
        </a:xfrm>
      </p:grpSpPr>
      <p:pic>
        <p:nvPicPr>
          <p:cNvPr id="58" name="Google Shape;58;p11"/>
          <p:cNvPicPr preferRelativeResize="0"/>
          <p:nvPr/>
        </p:nvPicPr>
        <p:blipFill rotWithShape="1">
          <a:blip r:embed="rId2">
            <a:alphaModFix/>
          </a:blip>
          <a:srcRect b="0" l="0" r="0" t="0"/>
          <a:stretch/>
        </p:blipFill>
        <p:spPr>
          <a:xfrm>
            <a:off x="0" y="-23658"/>
            <a:ext cx="4008439" cy="6924366"/>
          </a:xfrm>
          <a:prstGeom prst="rect">
            <a:avLst/>
          </a:prstGeom>
          <a:noFill/>
          <a:ln>
            <a:noFill/>
          </a:ln>
          <a:effectLst>
            <a:outerShdw blurRad="190500" rotWithShape="0" algn="l" dist="38100">
              <a:srgbClr val="000000">
                <a:alpha val="40000"/>
              </a:srgbClr>
            </a:outerShdw>
          </a:effectLst>
        </p:spPr>
      </p:pic>
      <p:sp>
        <p:nvSpPr>
          <p:cNvPr id="59" name="Google Shape;59;p11"/>
          <p:cNvSpPr/>
          <p:nvPr/>
        </p:nvSpPr>
        <p:spPr>
          <a:xfrm>
            <a:off x="-1" y="1122218"/>
            <a:ext cx="4008300" cy="4613700"/>
          </a:xfrm>
          <a:prstGeom prst="rect">
            <a:avLst/>
          </a:prstGeom>
          <a:solidFill>
            <a:schemeClr val="lt1">
              <a:alpha val="8667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60" name="Google Shape;60;p11"/>
          <p:cNvPicPr preferRelativeResize="0"/>
          <p:nvPr/>
        </p:nvPicPr>
        <p:blipFill rotWithShape="1">
          <a:blip r:embed="rId3">
            <a:alphaModFix/>
          </a:blip>
          <a:srcRect b="0" l="0" r="0" t="0"/>
          <a:stretch/>
        </p:blipFill>
        <p:spPr>
          <a:xfrm>
            <a:off x="4360863" y="6376988"/>
            <a:ext cx="377825" cy="377825"/>
          </a:xfrm>
          <a:prstGeom prst="rect">
            <a:avLst/>
          </a:prstGeom>
          <a:noFill/>
          <a:ln>
            <a:noFill/>
          </a:ln>
        </p:spPr>
      </p:pic>
      <p:sp>
        <p:nvSpPr>
          <p:cNvPr id="61" name="Google Shape;61;p11"/>
          <p:cNvSpPr txBox="1"/>
          <p:nvPr>
            <p:ph type="title"/>
          </p:nvPr>
        </p:nvSpPr>
        <p:spPr>
          <a:xfrm>
            <a:off x="227885" y="1335091"/>
            <a:ext cx="3583500" cy="16119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SzPts val="1400"/>
              <a:buNone/>
              <a:defRPr sz="3600">
                <a:solidFill>
                  <a:schemeClr val="dk2"/>
                </a:solidFill>
              </a:defRPr>
            </a:lvl1pPr>
            <a:lvl2pPr lvl="1" rtl="0" algn="l">
              <a:lnSpc>
                <a:spcPct val="90000"/>
              </a:lnSpc>
              <a:spcBef>
                <a:spcPts val="0"/>
              </a:spcBef>
              <a:spcAft>
                <a:spcPts val="0"/>
              </a:spcAft>
              <a:buSzPts val="1400"/>
              <a:buNone/>
              <a:defRPr/>
            </a:lvl2pPr>
            <a:lvl3pPr lvl="2" rtl="0" algn="l">
              <a:lnSpc>
                <a:spcPct val="90000"/>
              </a:lnSpc>
              <a:spcBef>
                <a:spcPts val="0"/>
              </a:spcBef>
              <a:spcAft>
                <a:spcPts val="0"/>
              </a:spcAft>
              <a:buSzPts val="1400"/>
              <a:buNone/>
              <a:defRPr/>
            </a:lvl3pPr>
            <a:lvl4pPr lvl="3" rtl="0" algn="l">
              <a:lnSpc>
                <a:spcPct val="90000"/>
              </a:lnSpc>
              <a:spcBef>
                <a:spcPts val="0"/>
              </a:spcBef>
              <a:spcAft>
                <a:spcPts val="0"/>
              </a:spcAft>
              <a:buSzPts val="1400"/>
              <a:buNone/>
              <a:defRPr/>
            </a:lvl4pPr>
            <a:lvl5pPr lvl="4" rtl="0" algn="l">
              <a:lnSpc>
                <a:spcPct val="90000"/>
              </a:lnSpc>
              <a:spcBef>
                <a:spcPts val="0"/>
              </a:spcBef>
              <a:spcAft>
                <a:spcPts val="0"/>
              </a:spcAft>
              <a:buSzPts val="1400"/>
              <a:buNone/>
              <a:defRPr/>
            </a:lvl5pPr>
            <a:lvl6pPr lvl="5" rtl="0" algn="l">
              <a:lnSpc>
                <a:spcPct val="90000"/>
              </a:lnSpc>
              <a:spcBef>
                <a:spcPts val="0"/>
              </a:spcBef>
              <a:spcAft>
                <a:spcPts val="0"/>
              </a:spcAft>
              <a:buSzPts val="1400"/>
              <a:buNone/>
              <a:defRPr/>
            </a:lvl6pPr>
            <a:lvl7pPr lvl="6" rtl="0" algn="l">
              <a:lnSpc>
                <a:spcPct val="90000"/>
              </a:lnSpc>
              <a:spcBef>
                <a:spcPts val="0"/>
              </a:spcBef>
              <a:spcAft>
                <a:spcPts val="0"/>
              </a:spcAft>
              <a:buSzPts val="1400"/>
              <a:buNone/>
              <a:defRPr/>
            </a:lvl7pPr>
            <a:lvl8pPr lvl="7" rtl="0" algn="l">
              <a:lnSpc>
                <a:spcPct val="90000"/>
              </a:lnSpc>
              <a:spcBef>
                <a:spcPts val="0"/>
              </a:spcBef>
              <a:spcAft>
                <a:spcPts val="0"/>
              </a:spcAft>
              <a:buSzPts val="1400"/>
              <a:buNone/>
              <a:defRPr/>
            </a:lvl8pPr>
            <a:lvl9pPr lvl="8" rtl="0" algn="l">
              <a:lnSpc>
                <a:spcPct val="90000"/>
              </a:lnSpc>
              <a:spcBef>
                <a:spcPts val="0"/>
              </a:spcBef>
              <a:spcAft>
                <a:spcPts val="0"/>
              </a:spcAft>
              <a:buSzPts val="1400"/>
              <a:buNone/>
              <a:defRPr/>
            </a:lvl9pPr>
          </a:lstStyle>
          <a:p/>
        </p:txBody>
      </p:sp>
      <p:sp>
        <p:nvSpPr>
          <p:cNvPr id="62" name="Google Shape;62;p11"/>
          <p:cNvSpPr txBox="1"/>
          <p:nvPr>
            <p:ph idx="1" type="body"/>
          </p:nvPr>
        </p:nvSpPr>
        <p:spPr>
          <a:xfrm>
            <a:off x="4356705" y="1335091"/>
            <a:ext cx="6672600" cy="4890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404040"/>
              </a:buClr>
              <a:buSzPts val="2400"/>
              <a:buFont typeface="Arial"/>
              <a:buNone/>
              <a:defRPr sz="2400"/>
            </a:lvl1pPr>
            <a:lvl2pPr indent="-368300" lvl="1" marL="914400" rtl="0" algn="l">
              <a:lnSpc>
                <a:spcPct val="90000"/>
              </a:lnSpc>
              <a:spcBef>
                <a:spcPts val="500"/>
              </a:spcBef>
              <a:spcAft>
                <a:spcPts val="0"/>
              </a:spcAft>
              <a:buClr>
                <a:srgbClr val="404040"/>
              </a:buClr>
              <a:buSzPts val="2200"/>
              <a:buChar char="•"/>
              <a:defRPr sz="2200"/>
            </a:lvl2pPr>
            <a:lvl3pPr indent="-355600" lvl="2" marL="1371600" rtl="0" algn="l">
              <a:lnSpc>
                <a:spcPct val="90000"/>
              </a:lnSpc>
              <a:spcBef>
                <a:spcPts val="500"/>
              </a:spcBef>
              <a:spcAft>
                <a:spcPts val="0"/>
              </a:spcAft>
              <a:buClr>
                <a:srgbClr val="404040"/>
              </a:buClr>
              <a:buSzPts val="2000"/>
              <a:buChar char="•"/>
              <a:defRPr sz="2000"/>
            </a:lvl3pPr>
            <a:lvl4pPr indent="-342900" lvl="3" marL="1828800" rtl="0" algn="l">
              <a:lnSpc>
                <a:spcPct val="90000"/>
              </a:lnSpc>
              <a:spcBef>
                <a:spcPts val="500"/>
              </a:spcBef>
              <a:spcAft>
                <a:spcPts val="0"/>
              </a:spcAft>
              <a:buClr>
                <a:srgbClr val="404040"/>
              </a:buClr>
              <a:buSzPts val="1800"/>
              <a:buChar char="•"/>
              <a:defRPr sz="1800"/>
            </a:lvl4pPr>
            <a:lvl5pPr indent="-355600" lvl="4" marL="2286000" rtl="0" algn="l">
              <a:lnSpc>
                <a:spcPct val="90000"/>
              </a:lnSpc>
              <a:spcBef>
                <a:spcPts val="500"/>
              </a:spcBef>
              <a:spcAft>
                <a:spcPts val="0"/>
              </a:spcAft>
              <a:buClr>
                <a:srgbClr val="404040"/>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63" name="Google Shape;63;p11"/>
          <p:cNvSpPr txBox="1"/>
          <p:nvPr>
            <p:ph idx="2" type="body"/>
          </p:nvPr>
        </p:nvSpPr>
        <p:spPr>
          <a:xfrm>
            <a:off x="227885" y="2947086"/>
            <a:ext cx="3583500" cy="2575800"/>
          </a:xfrm>
          <a:prstGeom prst="rect">
            <a:avLst/>
          </a:prstGeom>
          <a:noFill/>
          <a:ln>
            <a:noFill/>
          </a:ln>
        </p:spPr>
        <p:txBody>
          <a:bodyPr anchorCtr="0" anchor="t" bIns="45700" lIns="91425" spcFirstLastPara="1" rIns="91425" wrap="square" tIns="45700">
            <a:normAutofit/>
          </a:bodyPr>
          <a:lstStyle>
            <a:lvl1pPr indent="-228600" lvl="0" marL="457200" rtl="0" algn="ctr">
              <a:lnSpc>
                <a:spcPct val="90000"/>
              </a:lnSpc>
              <a:spcBef>
                <a:spcPts val="1000"/>
              </a:spcBef>
              <a:spcAft>
                <a:spcPts val="0"/>
              </a:spcAft>
              <a:buClr>
                <a:srgbClr val="810B41"/>
              </a:buClr>
              <a:buSzPts val="2600"/>
              <a:buNone/>
              <a:defRPr sz="2600">
                <a:solidFill>
                  <a:srgbClr val="810B41"/>
                </a:solidFill>
              </a:defRPr>
            </a:lvl1pPr>
            <a:lvl2pPr indent="-228600" lvl="1" marL="914400" rtl="0" algn="l">
              <a:lnSpc>
                <a:spcPct val="90000"/>
              </a:lnSpc>
              <a:spcBef>
                <a:spcPts val="500"/>
              </a:spcBef>
              <a:spcAft>
                <a:spcPts val="0"/>
              </a:spcAft>
              <a:buClr>
                <a:srgbClr val="404040"/>
              </a:buClr>
              <a:buSzPts val="1400"/>
              <a:buNone/>
              <a:defRPr sz="1400"/>
            </a:lvl2pPr>
            <a:lvl3pPr indent="-228600" lvl="2" marL="1371600" rtl="0" algn="l">
              <a:lnSpc>
                <a:spcPct val="90000"/>
              </a:lnSpc>
              <a:spcBef>
                <a:spcPts val="500"/>
              </a:spcBef>
              <a:spcAft>
                <a:spcPts val="0"/>
              </a:spcAft>
              <a:buClr>
                <a:srgbClr val="404040"/>
              </a:buClr>
              <a:buSzPts val="1200"/>
              <a:buNone/>
              <a:defRPr sz="1200"/>
            </a:lvl3pPr>
            <a:lvl4pPr indent="-228600" lvl="3" marL="1828800" rtl="0" algn="l">
              <a:lnSpc>
                <a:spcPct val="90000"/>
              </a:lnSpc>
              <a:spcBef>
                <a:spcPts val="500"/>
              </a:spcBef>
              <a:spcAft>
                <a:spcPts val="0"/>
              </a:spcAft>
              <a:buClr>
                <a:srgbClr val="404040"/>
              </a:buClr>
              <a:buSzPts val="1000"/>
              <a:buNone/>
              <a:defRPr sz="1000"/>
            </a:lvl4pPr>
            <a:lvl5pPr indent="-228600" lvl="4" marL="2286000" rtl="0" algn="l">
              <a:lnSpc>
                <a:spcPct val="90000"/>
              </a:lnSpc>
              <a:spcBef>
                <a:spcPts val="500"/>
              </a:spcBef>
              <a:spcAft>
                <a:spcPts val="0"/>
              </a:spcAft>
              <a:buClr>
                <a:srgbClr val="404040"/>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64" name="Google Shape;64;p11"/>
          <p:cNvSpPr txBox="1"/>
          <p:nvPr>
            <p:ph idx="12" type="sldNum"/>
          </p:nvPr>
        </p:nvSpPr>
        <p:spPr>
          <a:xfrm>
            <a:off x="9890125" y="6356350"/>
            <a:ext cx="1143000" cy="368400"/>
          </a:xfrm>
          <a:prstGeom prst="rect">
            <a:avLst/>
          </a:prstGeom>
          <a:noFill/>
          <a:ln>
            <a:noFill/>
          </a:ln>
        </p:spPr>
        <p:txBody>
          <a:bodyPr anchorCtr="0" anchor="ctr" bIns="45700" lIns="91425" spcFirstLastPara="1" rIns="0" wrap="square" tIns="45700">
            <a:noAutofit/>
          </a:bodyPr>
          <a:lstStyle>
            <a:lvl1pPr indent="0" lvl="0" marL="0" marR="0" rtl="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rtl="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rtl="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rtl="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rtl="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rtl="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rtl="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rtl="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rtl="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65" name="Google Shape;65;p11"/>
          <p:cNvSpPr/>
          <p:nvPr/>
        </p:nvSpPr>
        <p:spPr>
          <a:xfrm>
            <a:off x="11490325" y="0"/>
            <a:ext cx="701700" cy="6858000"/>
          </a:xfrm>
          <a:prstGeom prst="rect">
            <a:avLst/>
          </a:prstGeom>
          <a:solidFill>
            <a:srgbClr val="451084"/>
          </a:solidFill>
          <a:ln>
            <a:noFill/>
          </a:ln>
          <a:effectLst>
            <a:outerShdw blurRad="190500" rotWithShape="0" algn="ctr" dir="10800000" dist="508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10" Type="http://schemas.openxmlformats.org/officeDocument/2006/relationships/theme" Target="../theme/theme1.xml"/><Relationship Id="rId9" Type="http://schemas.openxmlformats.org/officeDocument/2006/relationships/slideLayout" Target="../slideLayouts/slideLayout16.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277938" y="365125"/>
            <a:ext cx="10075862"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chemeClr val="dk2"/>
                </a:solidFill>
                <a:latin typeface="Palatino"/>
                <a:ea typeface="Palatino"/>
                <a:cs typeface="Palatino"/>
                <a:sym typeface="Palatino"/>
              </a:defRPr>
            </a:lvl1pPr>
            <a:lvl2pPr lvl="1" marR="0" rtl="0" algn="l">
              <a:lnSpc>
                <a:spcPct val="90000"/>
              </a:lnSpc>
              <a:spcBef>
                <a:spcPts val="0"/>
              </a:spcBef>
              <a:spcAft>
                <a:spcPts val="0"/>
              </a:spcAft>
              <a:buSzPts val="1400"/>
              <a:buNone/>
              <a:defRPr b="0" i="0" sz="4400" u="none" cap="none" strike="noStrike">
                <a:solidFill>
                  <a:schemeClr val="dk2"/>
                </a:solidFill>
                <a:latin typeface="Palatino"/>
                <a:ea typeface="Palatino"/>
                <a:cs typeface="Palatino"/>
                <a:sym typeface="Palatino"/>
              </a:defRPr>
            </a:lvl2pPr>
            <a:lvl3pPr lvl="2" marR="0" rtl="0" algn="l">
              <a:lnSpc>
                <a:spcPct val="90000"/>
              </a:lnSpc>
              <a:spcBef>
                <a:spcPts val="0"/>
              </a:spcBef>
              <a:spcAft>
                <a:spcPts val="0"/>
              </a:spcAft>
              <a:buSzPts val="1400"/>
              <a:buNone/>
              <a:defRPr b="0" i="0" sz="4400" u="none" cap="none" strike="noStrike">
                <a:solidFill>
                  <a:schemeClr val="dk2"/>
                </a:solidFill>
                <a:latin typeface="Palatino"/>
                <a:ea typeface="Palatino"/>
                <a:cs typeface="Palatino"/>
                <a:sym typeface="Palatino"/>
              </a:defRPr>
            </a:lvl3pPr>
            <a:lvl4pPr lvl="3" marR="0" rtl="0" algn="l">
              <a:lnSpc>
                <a:spcPct val="90000"/>
              </a:lnSpc>
              <a:spcBef>
                <a:spcPts val="0"/>
              </a:spcBef>
              <a:spcAft>
                <a:spcPts val="0"/>
              </a:spcAft>
              <a:buSzPts val="1400"/>
              <a:buNone/>
              <a:defRPr b="0" i="0" sz="4400" u="none" cap="none" strike="noStrike">
                <a:solidFill>
                  <a:schemeClr val="dk2"/>
                </a:solidFill>
                <a:latin typeface="Palatino"/>
                <a:ea typeface="Palatino"/>
                <a:cs typeface="Palatino"/>
                <a:sym typeface="Palatino"/>
              </a:defRPr>
            </a:lvl4pPr>
            <a:lvl5pPr lvl="4" marR="0" rtl="0" algn="l">
              <a:lnSpc>
                <a:spcPct val="90000"/>
              </a:lnSpc>
              <a:spcBef>
                <a:spcPts val="0"/>
              </a:spcBef>
              <a:spcAft>
                <a:spcPts val="0"/>
              </a:spcAft>
              <a:buSzPts val="1400"/>
              <a:buNone/>
              <a:defRPr b="0" i="0" sz="4400" u="none" cap="none" strike="noStrike">
                <a:solidFill>
                  <a:schemeClr val="dk2"/>
                </a:solidFill>
                <a:latin typeface="Palatino"/>
                <a:ea typeface="Palatino"/>
                <a:cs typeface="Palatino"/>
                <a:sym typeface="Palatino"/>
              </a:defRPr>
            </a:lvl5pPr>
            <a:lvl6pPr lvl="5" marR="0" rtl="0" algn="l">
              <a:lnSpc>
                <a:spcPct val="90000"/>
              </a:lnSpc>
              <a:spcBef>
                <a:spcPts val="0"/>
              </a:spcBef>
              <a:spcAft>
                <a:spcPts val="0"/>
              </a:spcAft>
              <a:buSzPts val="1400"/>
              <a:buNone/>
              <a:defRPr b="0" i="0" sz="4400" u="none" cap="none" strike="noStrike">
                <a:solidFill>
                  <a:srgbClr val="10476C"/>
                </a:solidFill>
                <a:latin typeface="Palatino"/>
                <a:ea typeface="Palatino"/>
                <a:cs typeface="Palatino"/>
                <a:sym typeface="Palatino"/>
              </a:defRPr>
            </a:lvl6pPr>
            <a:lvl7pPr lvl="6" marR="0" rtl="0" algn="l">
              <a:lnSpc>
                <a:spcPct val="90000"/>
              </a:lnSpc>
              <a:spcBef>
                <a:spcPts val="0"/>
              </a:spcBef>
              <a:spcAft>
                <a:spcPts val="0"/>
              </a:spcAft>
              <a:buSzPts val="1400"/>
              <a:buNone/>
              <a:defRPr b="0" i="0" sz="4400" u="none" cap="none" strike="noStrike">
                <a:solidFill>
                  <a:srgbClr val="10476C"/>
                </a:solidFill>
                <a:latin typeface="Palatino"/>
                <a:ea typeface="Palatino"/>
                <a:cs typeface="Palatino"/>
                <a:sym typeface="Palatino"/>
              </a:defRPr>
            </a:lvl7pPr>
            <a:lvl8pPr lvl="7" marR="0" rtl="0" algn="l">
              <a:lnSpc>
                <a:spcPct val="90000"/>
              </a:lnSpc>
              <a:spcBef>
                <a:spcPts val="0"/>
              </a:spcBef>
              <a:spcAft>
                <a:spcPts val="0"/>
              </a:spcAft>
              <a:buSzPts val="1400"/>
              <a:buNone/>
              <a:defRPr b="0" i="0" sz="4400" u="none" cap="none" strike="noStrike">
                <a:solidFill>
                  <a:srgbClr val="10476C"/>
                </a:solidFill>
                <a:latin typeface="Palatino"/>
                <a:ea typeface="Palatino"/>
                <a:cs typeface="Palatino"/>
                <a:sym typeface="Palatino"/>
              </a:defRPr>
            </a:lvl8pPr>
            <a:lvl9pPr lvl="8" marR="0" rtl="0" algn="l">
              <a:lnSpc>
                <a:spcPct val="90000"/>
              </a:lnSpc>
              <a:spcBef>
                <a:spcPts val="0"/>
              </a:spcBef>
              <a:spcAft>
                <a:spcPts val="0"/>
              </a:spcAft>
              <a:buSzPts val="1400"/>
              <a:buNone/>
              <a:defRPr b="0" i="0" sz="4400" u="none" cap="none" strike="noStrike">
                <a:solidFill>
                  <a:srgbClr val="10476C"/>
                </a:solidFill>
                <a:latin typeface="Palatino"/>
                <a:ea typeface="Palatino"/>
                <a:cs typeface="Palatino"/>
                <a:sym typeface="Palatino"/>
              </a:defRPr>
            </a:lvl9pPr>
          </a:lstStyle>
          <a:p/>
        </p:txBody>
      </p:sp>
      <p:sp>
        <p:nvSpPr>
          <p:cNvPr id="11" name="Google Shape;11;p1"/>
          <p:cNvSpPr txBox="1"/>
          <p:nvPr>
            <p:ph idx="1" type="body"/>
          </p:nvPr>
        </p:nvSpPr>
        <p:spPr>
          <a:xfrm>
            <a:off x="1289050" y="1825625"/>
            <a:ext cx="10064750" cy="4351338"/>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404040"/>
              </a:buClr>
              <a:buSzPts val="2400"/>
              <a:buFont typeface="Arial"/>
              <a:buChar char="•"/>
              <a:defRPr b="0" i="0" sz="2400" u="none" cap="none" strike="noStrike">
                <a:solidFill>
                  <a:srgbClr val="404040"/>
                </a:solidFill>
                <a:latin typeface="Arial"/>
                <a:ea typeface="Arial"/>
                <a:cs typeface="Arial"/>
                <a:sym typeface="Arial"/>
              </a:defRPr>
            </a:lvl1pPr>
            <a:lvl2pPr indent="-368300" lvl="1" marL="914400" marR="0" rtl="0" algn="l">
              <a:lnSpc>
                <a:spcPct val="90000"/>
              </a:lnSpc>
              <a:spcBef>
                <a:spcPts val="500"/>
              </a:spcBef>
              <a:spcAft>
                <a:spcPts val="0"/>
              </a:spcAft>
              <a:buClr>
                <a:srgbClr val="404040"/>
              </a:buClr>
              <a:buSzPts val="2200"/>
              <a:buFont typeface="Arial"/>
              <a:buChar char="•"/>
              <a:defRPr b="0" i="0" sz="2200" u="none" cap="none" strike="noStrike">
                <a:solidFill>
                  <a:srgbClr val="404040"/>
                </a:solidFill>
                <a:latin typeface="Arial"/>
                <a:ea typeface="Arial"/>
                <a:cs typeface="Arial"/>
                <a:sym typeface="Arial"/>
              </a:defRPr>
            </a:lvl2pPr>
            <a:lvl3pPr indent="-355600" lvl="2" marL="1371600" marR="0" rtl="0" algn="l">
              <a:lnSpc>
                <a:spcPct val="90000"/>
              </a:lnSpc>
              <a:spcBef>
                <a:spcPts val="500"/>
              </a:spcBef>
              <a:spcAft>
                <a:spcPts val="0"/>
              </a:spcAft>
              <a:buClr>
                <a:srgbClr val="404040"/>
              </a:buClr>
              <a:buSzPts val="2000"/>
              <a:buFont typeface="Arial"/>
              <a:buChar char="•"/>
              <a:defRPr b="0" i="0" sz="2000" u="none" cap="none" strike="noStrike">
                <a:solidFill>
                  <a:srgbClr val="404040"/>
                </a:solidFill>
                <a:latin typeface="Arial"/>
                <a:ea typeface="Arial"/>
                <a:cs typeface="Arial"/>
                <a:sym typeface="Arial"/>
              </a:defRPr>
            </a:lvl3pPr>
            <a:lvl4pPr indent="-342900" lvl="3" marL="1828800" marR="0" rtl="0" algn="l">
              <a:lnSpc>
                <a:spcPct val="90000"/>
              </a:lnSpc>
              <a:spcBef>
                <a:spcPts val="500"/>
              </a:spcBef>
              <a:spcAft>
                <a:spcPts val="0"/>
              </a:spcAft>
              <a:buClr>
                <a:srgbClr val="404040"/>
              </a:buClr>
              <a:buSzPts val="1800"/>
              <a:buFont typeface="Arial"/>
              <a:buChar char="•"/>
              <a:defRPr b="0" i="0" sz="1800" u="none" cap="none" strike="noStrike">
                <a:solidFill>
                  <a:srgbClr val="404040"/>
                </a:solidFill>
                <a:latin typeface="Arial"/>
                <a:ea typeface="Arial"/>
                <a:cs typeface="Arial"/>
                <a:sym typeface="Arial"/>
              </a:defRPr>
            </a:lvl4pPr>
            <a:lvl5pPr indent="-342900" lvl="4" marL="2286000" marR="0" rtl="0" algn="l">
              <a:lnSpc>
                <a:spcPct val="90000"/>
              </a:lnSpc>
              <a:spcBef>
                <a:spcPts val="500"/>
              </a:spcBef>
              <a:spcAft>
                <a:spcPts val="0"/>
              </a:spcAft>
              <a:buClr>
                <a:srgbClr val="404040"/>
              </a:buClr>
              <a:buSzPts val="1800"/>
              <a:buFont typeface="Arial"/>
              <a:buChar char="•"/>
              <a:defRPr b="0" i="0" sz="1800" u="none" cap="none" strike="noStrike">
                <a:solidFill>
                  <a:srgbClr val="40404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
          <p:cNvSpPr txBox="1"/>
          <p:nvPr>
            <p:ph idx="12" type="sldNum"/>
          </p:nvPr>
        </p:nvSpPr>
        <p:spPr>
          <a:xfrm>
            <a:off x="10437813" y="6356350"/>
            <a:ext cx="915987" cy="365125"/>
          </a:xfrm>
          <a:prstGeom prst="rect">
            <a:avLst/>
          </a:prstGeom>
          <a:noFill/>
          <a:ln>
            <a:noFill/>
          </a:ln>
        </p:spPr>
        <p:txBody>
          <a:bodyPr anchorCtr="0" anchor="ctr" bIns="45700" lIns="91425" spcFirstLastPara="1" rIns="0" wrap="square" tIns="45700">
            <a:noAutofit/>
          </a:bodyPr>
          <a:lstStyle>
            <a:lvl1pPr indent="0" lvl="0" marL="0" marR="0" rtl="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rtl="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rtl="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rtl="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rtl="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rtl="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rtl="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rtl="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rtl="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 name="Shape 51"/>
        <p:cNvGrpSpPr/>
        <p:nvPr/>
      </p:nvGrpSpPr>
      <p:grpSpPr>
        <a:xfrm>
          <a:off x="0" y="0"/>
          <a:ext cx="0" cy="0"/>
          <a:chOff x="0" y="0"/>
          <a:chExt cx="0" cy="0"/>
        </a:xfrm>
      </p:grpSpPr>
      <p:sp>
        <p:nvSpPr>
          <p:cNvPr id="52" name="Google Shape;52;p9"/>
          <p:cNvSpPr txBox="1"/>
          <p:nvPr>
            <p:ph type="title"/>
          </p:nvPr>
        </p:nvSpPr>
        <p:spPr>
          <a:xfrm>
            <a:off x="1277938" y="365125"/>
            <a:ext cx="100758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chemeClr val="dk2"/>
                </a:solidFill>
                <a:latin typeface="Palatino"/>
                <a:ea typeface="Palatino"/>
                <a:cs typeface="Palatino"/>
                <a:sym typeface="Palatino"/>
              </a:defRPr>
            </a:lvl1pPr>
            <a:lvl2pPr lvl="1" marR="0" rtl="0" algn="l">
              <a:lnSpc>
                <a:spcPct val="90000"/>
              </a:lnSpc>
              <a:spcBef>
                <a:spcPts val="0"/>
              </a:spcBef>
              <a:spcAft>
                <a:spcPts val="0"/>
              </a:spcAft>
              <a:buSzPts val="1400"/>
              <a:buNone/>
              <a:defRPr b="0" i="0" sz="4400" u="none" cap="none" strike="noStrike">
                <a:solidFill>
                  <a:schemeClr val="dk2"/>
                </a:solidFill>
                <a:latin typeface="Palatino"/>
                <a:ea typeface="Palatino"/>
                <a:cs typeface="Palatino"/>
                <a:sym typeface="Palatino"/>
              </a:defRPr>
            </a:lvl2pPr>
            <a:lvl3pPr lvl="2" marR="0" rtl="0" algn="l">
              <a:lnSpc>
                <a:spcPct val="90000"/>
              </a:lnSpc>
              <a:spcBef>
                <a:spcPts val="0"/>
              </a:spcBef>
              <a:spcAft>
                <a:spcPts val="0"/>
              </a:spcAft>
              <a:buSzPts val="1400"/>
              <a:buNone/>
              <a:defRPr b="0" i="0" sz="4400" u="none" cap="none" strike="noStrike">
                <a:solidFill>
                  <a:schemeClr val="dk2"/>
                </a:solidFill>
                <a:latin typeface="Palatino"/>
                <a:ea typeface="Palatino"/>
                <a:cs typeface="Palatino"/>
                <a:sym typeface="Palatino"/>
              </a:defRPr>
            </a:lvl3pPr>
            <a:lvl4pPr lvl="3" marR="0" rtl="0" algn="l">
              <a:lnSpc>
                <a:spcPct val="90000"/>
              </a:lnSpc>
              <a:spcBef>
                <a:spcPts val="0"/>
              </a:spcBef>
              <a:spcAft>
                <a:spcPts val="0"/>
              </a:spcAft>
              <a:buSzPts val="1400"/>
              <a:buNone/>
              <a:defRPr b="0" i="0" sz="4400" u="none" cap="none" strike="noStrike">
                <a:solidFill>
                  <a:schemeClr val="dk2"/>
                </a:solidFill>
                <a:latin typeface="Palatino"/>
                <a:ea typeface="Palatino"/>
                <a:cs typeface="Palatino"/>
                <a:sym typeface="Palatino"/>
              </a:defRPr>
            </a:lvl4pPr>
            <a:lvl5pPr lvl="4" marR="0" rtl="0" algn="l">
              <a:lnSpc>
                <a:spcPct val="90000"/>
              </a:lnSpc>
              <a:spcBef>
                <a:spcPts val="0"/>
              </a:spcBef>
              <a:spcAft>
                <a:spcPts val="0"/>
              </a:spcAft>
              <a:buSzPts val="1400"/>
              <a:buNone/>
              <a:defRPr b="0" i="0" sz="4400" u="none" cap="none" strike="noStrike">
                <a:solidFill>
                  <a:schemeClr val="dk2"/>
                </a:solidFill>
                <a:latin typeface="Palatino"/>
                <a:ea typeface="Palatino"/>
                <a:cs typeface="Palatino"/>
                <a:sym typeface="Palatino"/>
              </a:defRPr>
            </a:lvl5pPr>
            <a:lvl6pPr lvl="5" marR="0" rtl="0" algn="l">
              <a:lnSpc>
                <a:spcPct val="90000"/>
              </a:lnSpc>
              <a:spcBef>
                <a:spcPts val="0"/>
              </a:spcBef>
              <a:spcAft>
                <a:spcPts val="0"/>
              </a:spcAft>
              <a:buSzPts val="1400"/>
              <a:buNone/>
              <a:defRPr b="0" i="0" sz="4400" u="none" cap="none" strike="noStrike">
                <a:solidFill>
                  <a:srgbClr val="10476C"/>
                </a:solidFill>
                <a:latin typeface="Palatino"/>
                <a:ea typeface="Palatino"/>
                <a:cs typeface="Palatino"/>
                <a:sym typeface="Palatino"/>
              </a:defRPr>
            </a:lvl6pPr>
            <a:lvl7pPr lvl="6" marR="0" rtl="0" algn="l">
              <a:lnSpc>
                <a:spcPct val="90000"/>
              </a:lnSpc>
              <a:spcBef>
                <a:spcPts val="0"/>
              </a:spcBef>
              <a:spcAft>
                <a:spcPts val="0"/>
              </a:spcAft>
              <a:buSzPts val="1400"/>
              <a:buNone/>
              <a:defRPr b="0" i="0" sz="4400" u="none" cap="none" strike="noStrike">
                <a:solidFill>
                  <a:srgbClr val="10476C"/>
                </a:solidFill>
                <a:latin typeface="Palatino"/>
                <a:ea typeface="Palatino"/>
                <a:cs typeface="Palatino"/>
                <a:sym typeface="Palatino"/>
              </a:defRPr>
            </a:lvl7pPr>
            <a:lvl8pPr lvl="7" marR="0" rtl="0" algn="l">
              <a:lnSpc>
                <a:spcPct val="90000"/>
              </a:lnSpc>
              <a:spcBef>
                <a:spcPts val="0"/>
              </a:spcBef>
              <a:spcAft>
                <a:spcPts val="0"/>
              </a:spcAft>
              <a:buSzPts val="1400"/>
              <a:buNone/>
              <a:defRPr b="0" i="0" sz="4400" u="none" cap="none" strike="noStrike">
                <a:solidFill>
                  <a:srgbClr val="10476C"/>
                </a:solidFill>
                <a:latin typeface="Palatino"/>
                <a:ea typeface="Palatino"/>
                <a:cs typeface="Palatino"/>
                <a:sym typeface="Palatino"/>
              </a:defRPr>
            </a:lvl8pPr>
            <a:lvl9pPr lvl="8" marR="0" rtl="0" algn="l">
              <a:lnSpc>
                <a:spcPct val="90000"/>
              </a:lnSpc>
              <a:spcBef>
                <a:spcPts val="0"/>
              </a:spcBef>
              <a:spcAft>
                <a:spcPts val="0"/>
              </a:spcAft>
              <a:buSzPts val="1400"/>
              <a:buNone/>
              <a:defRPr b="0" i="0" sz="4400" u="none" cap="none" strike="noStrike">
                <a:solidFill>
                  <a:srgbClr val="10476C"/>
                </a:solidFill>
                <a:latin typeface="Palatino"/>
                <a:ea typeface="Palatino"/>
                <a:cs typeface="Palatino"/>
                <a:sym typeface="Palatino"/>
              </a:defRPr>
            </a:lvl9pPr>
          </a:lstStyle>
          <a:p/>
        </p:txBody>
      </p:sp>
      <p:sp>
        <p:nvSpPr>
          <p:cNvPr id="53" name="Google Shape;53;p9"/>
          <p:cNvSpPr txBox="1"/>
          <p:nvPr>
            <p:ph idx="1" type="body"/>
          </p:nvPr>
        </p:nvSpPr>
        <p:spPr>
          <a:xfrm>
            <a:off x="1289050" y="1825625"/>
            <a:ext cx="10064700" cy="43512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404040"/>
              </a:buClr>
              <a:buSzPts val="2400"/>
              <a:buFont typeface="Arial"/>
              <a:buChar char="•"/>
              <a:defRPr b="0" i="0" sz="2400" u="none" cap="none" strike="noStrike">
                <a:solidFill>
                  <a:srgbClr val="404040"/>
                </a:solidFill>
                <a:latin typeface="Arial"/>
                <a:ea typeface="Arial"/>
                <a:cs typeface="Arial"/>
                <a:sym typeface="Arial"/>
              </a:defRPr>
            </a:lvl1pPr>
            <a:lvl2pPr indent="-368300" lvl="1" marL="914400" marR="0" rtl="0" algn="l">
              <a:lnSpc>
                <a:spcPct val="90000"/>
              </a:lnSpc>
              <a:spcBef>
                <a:spcPts val="500"/>
              </a:spcBef>
              <a:spcAft>
                <a:spcPts val="0"/>
              </a:spcAft>
              <a:buClr>
                <a:srgbClr val="404040"/>
              </a:buClr>
              <a:buSzPts val="2200"/>
              <a:buFont typeface="Arial"/>
              <a:buChar char="•"/>
              <a:defRPr b="0" i="0" sz="2200" u="none" cap="none" strike="noStrike">
                <a:solidFill>
                  <a:srgbClr val="404040"/>
                </a:solidFill>
                <a:latin typeface="Arial"/>
                <a:ea typeface="Arial"/>
                <a:cs typeface="Arial"/>
                <a:sym typeface="Arial"/>
              </a:defRPr>
            </a:lvl2pPr>
            <a:lvl3pPr indent="-355600" lvl="2" marL="1371600" marR="0" rtl="0" algn="l">
              <a:lnSpc>
                <a:spcPct val="90000"/>
              </a:lnSpc>
              <a:spcBef>
                <a:spcPts val="500"/>
              </a:spcBef>
              <a:spcAft>
                <a:spcPts val="0"/>
              </a:spcAft>
              <a:buClr>
                <a:srgbClr val="404040"/>
              </a:buClr>
              <a:buSzPts val="2000"/>
              <a:buFont typeface="Arial"/>
              <a:buChar char="•"/>
              <a:defRPr b="0" i="0" sz="2000" u="none" cap="none" strike="noStrike">
                <a:solidFill>
                  <a:srgbClr val="404040"/>
                </a:solidFill>
                <a:latin typeface="Arial"/>
                <a:ea typeface="Arial"/>
                <a:cs typeface="Arial"/>
                <a:sym typeface="Arial"/>
              </a:defRPr>
            </a:lvl3pPr>
            <a:lvl4pPr indent="-342900" lvl="3" marL="1828800" marR="0" rtl="0" algn="l">
              <a:lnSpc>
                <a:spcPct val="90000"/>
              </a:lnSpc>
              <a:spcBef>
                <a:spcPts val="500"/>
              </a:spcBef>
              <a:spcAft>
                <a:spcPts val="0"/>
              </a:spcAft>
              <a:buClr>
                <a:srgbClr val="404040"/>
              </a:buClr>
              <a:buSzPts val="1800"/>
              <a:buFont typeface="Arial"/>
              <a:buChar char="•"/>
              <a:defRPr b="0" i="0" sz="1800" u="none" cap="none" strike="noStrike">
                <a:solidFill>
                  <a:srgbClr val="404040"/>
                </a:solidFill>
                <a:latin typeface="Arial"/>
                <a:ea typeface="Arial"/>
                <a:cs typeface="Arial"/>
                <a:sym typeface="Arial"/>
              </a:defRPr>
            </a:lvl4pPr>
            <a:lvl5pPr indent="-342900" lvl="4" marL="2286000" marR="0" rtl="0" algn="l">
              <a:lnSpc>
                <a:spcPct val="90000"/>
              </a:lnSpc>
              <a:spcBef>
                <a:spcPts val="500"/>
              </a:spcBef>
              <a:spcAft>
                <a:spcPts val="0"/>
              </a:spcAft>
              <a:buClr>
                <a:srgbClr val="404040"/>
              </a:buClr>
              <a:buSzPts val="1800"/>
              <a:buFont typeface="Arial"/>
              <a:buChar char="•"/>
              <a:defRPr b="0" i="0" sz="1800" u="none" cap="none" strike="noStrike">
                <a:solidFill>
                  <a:srgbClr val="40404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4" name="Google Shape;54;p9"/>
          <p:cNvSpPr txBox="1"/>
          <p:nvPr>
            <p:ph idx="12" type="sldNum"/>
          </p:nvPr>
        </p:nvSpPr>
        <p:spPr>
          <a:xfrm>
            <a:off x="10437813" y="6356350"/>
            <a:ext cx="915900" cy="365100"/>
          </a:xfrm>
          <a:prstGeom prst="rect">
            <a:avLst/>
          </a:prstGeom>
          <a:noFill/>
          <a:ln>
            <a:noFill/>
          </a:ln>
        </p:spPr>
        <p:txBody>
          <a:bodyPr anchorCtr="0" anchor="ctr" bIns="45700" lIns="91425" spcFirstLastPara="1" rIns="0" wrap="square" tIns="45700">
            <a:noAutofit/>
          </a:bodyPr>
          <a:lstStyle>
            <a:lvl1pPr indent="0" lvl="0" marL="0" marR="0" rtl="0" algn="r">
              <a:spcBef>
                <a:spcPts val="0"/>
              </a:spcBef>
              <a:spcAft>
                <a:spcPts val="0"/>
              </a:spcAft>
              <a:buNone/>
              <a:defRPr b="0" i="0" sz="1200" u="none" cap="none" strike="noStrike">
                <a:solidFill>
                  <a:srgbClr val="7F7F7F"/>
                </a:solidFill>
                <a:latin typeface="Arial"/>
                <a:ea typeface="Arial"/>
                <a:cs typeface="Arial"/>
                <a:sym typeface="Arial"/>
              </a:defRPr>
            </a:lvl1pPr>
            <a:lvl2pPr indent="0" lvl="1" marL="0" marR="0" rtl="0" algn="r">
              <a:spcBef>
                <a:spcPts val="0"/>
              </a:spcBef>
              <a:spcAft>
                <a:spcPts val="0"/>
              </a:spcAft>
              <a:buNone/>
              <a:defRPr b="0" i="0" sz="1200" u="none" cap="none" strike="noStrike">
                <a:solidFill>
                  <a:srgbClr val="7F7F7F"/>
                </a:solidFill>
                <a:latin typeface="Arial"/>
                <a:ea typeface="Arial"/>
                <a:cs typeface="Arial"/>
                <a:sym typeface="Arial"/>
              </a:defRPr>
            </a:lvl2pPr>
            <a:lvl3pPr indent="0" lvl="2" marL="0" marR="0" rtl="0" algn="r">
              <a:spcBef>
                <a:spcPts val="0"/>
              </a:spcBef>
              <a:spcAft>
                <a:spcPts val="0"/>
              </a:spcAft>
              <a:buNone/>
              <a:defRPr b="0" i="0" sz="1200" u="none" cap="none" strike="noStrike">
                <a:solidFill>
                  <a:srgbClr val="7F7F7F"/>
                </a:solidFill>
                <a:latin typeface="Arial"/>
                <a:ea typeface="Arial"/>
                <a:cs typeface="Arial"/>
                <a:sym typeface="Arial"/>
              </a:defRPr>
            </a:lvl3pPr>
            <a:lvl4pPr indent="0" lvl="3" marL="0" marR="0" rtl="0" algn="r">
              <a:spcBef>
                <a:spcPts val="0"/>
              </a:spcBef>
              <a:spcAft>
                <a:spcPts val="0"/>
              </a:spcAft>
              <a:buNone/>
              <a:defRPr b="0" i="0" sz="1200" u="none" cap="none" strike="noStrike">
                <a:solidFill>
                  <a:srgbClr val="7F7F7F"/>
                </a:solidFill>
                <a:latin typeface="Arial"/>
                <a:ea typeface="Arial"/>
                <a:cs typeface="Arial"/>
                <a:sym typeface="Arial"/>
              </a:defRPr>
            </a:lvl4pPr>
            <a:lvl5pPr indent="0" lvl="4" marL="0" marR="0" rtl="0" algn="r">
              <a:spcBef>
                <a:spcPts val="0"/>
              </a:spcBef>
              <a:spcAft>
                <a:spcPts val="0"/>
              </a:spcAft>
              <a:buNone/>
              <a:defRPr b="0" i="0" sz="1200" u="none" cap="none" strike="noStrike">
                <a:solidFill>
                  <a:srgbClr val="7F7F7F"/>
                </a:solidFill>
                <a:latin typeface="Arial"/>
                <a:ea typeface="Arial"/>
                <a:cs typeface="Arial"/>
                <a:sym typeface="Arial"/>
              </a:defRPr>
            </a:lvl5pPr>
            <a:lvl6pPr indent="0" lvl="5" marL="0" marR="0" rtl="0" algn="r">
              <a:spcBef>
                <a:spcPts val="0"/>
              </a:spcBef>
              <a:spcAft>
                <a:spcPts val="0"/>
              </a:spcAft>
              <a:buNone/>
              <a:defRPr b="0" i="0" sz="1200" u="none" cap="none" strike="noStrike">
                <a:solidFill>
                  <a:srgbClr val="7F7F7F"/>
                </a:solidFill>
                <a:latin typeface="Arial"/>
                <a:ea typeface="Arial"/>
                <a:cs typeface="Arial"/>
                <a:sym typeface="Arial"/>
              </a:defRPr>
            </a:lvl6pPr>
            <a:lvl7pPr indent="0" lvl="6" marL="0" marR="0" rtl="0" algn="r">
              <a:spcBef>
                <a:spcPts val="0"/>
              </a:spcBef>
              <a:spcAft>
                <a:spcPts val="0"/>
              </a:spcAft>
              <a:buNone/>
              <a:defRPr b="0" i="0" sz="1200" u="none" cap="none" strike="noStrike">
                <a:solidFill>
                  <a:srgbClr val="7F7F7F"/>
                </a:solidFill>
                <a:latin typeface="Arial"/>
                <a:ea typeface="Arial"/>
                <a:cs typeface="Arial"/>
                <a:sym typeface="Arial"/>
              </a:defRPr>
            </a:lvl7pPr>
            <a:lvl8pPr indent="0" lvl="7" marL="0" marR="0" rtl="0" algn="r">
              <a:spcBef>
                <a:spcPts val="0"/>
              </a:spcBef>
              <a:spcAft>
                <a:spcPts val="0"/>
              </a:spcAft>
              <a:buNone/>
              <a:defRPr b="0" i="0" sz="1200" u="none" cap="none" strike="noStrike">
                <a:solidFill>
                  <a:srgbClr val="7F7F7F"/>
                </a:solidFill>
                <a:latin typeface="Arial"/>
                <a:ea typeface="Arial"/>
                <a:cs typeface="Arial"/>
                <a:sym typeface="Arial"/>
              </a:defRPr>
            </a:lvl8pPr>
            <a:lvl9pPr indent="0" lvl="8" marL="0" marR="0" rtl="0" algn="r">
              <a:spcBef>
                <a:spcPts val="0"/>
              </a:spcBef>
              <a:spcAft>
                <a:spcPts val="0"/>
              </a:spcAft>
              <a:buNone/>
              <a:defRPr b="0" i="0" sz="12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hyperlink" Target="https://go.boarddocs.com/ca/cccchan/Board.nsf/files/CCD3QR0802D4/$file/deia-competencies-and-criteria-(updated)-a11y.pdf" TargetMode="External"/><Relationship Id="rId4" Type="http://schemas.openxmlformats.org/officeDocument/2006/relationships/hyperlink" Target="https://go.boarddocs.com/ca/cccchan/Board.nsf/files/CERSQK73CC6C/$file/Employee-Evaluations-and-Tenure-Review-Regulations-Amended-5.22.2022-a11y.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hyperlink" Target="https://leginfo.legislature.ca.gov/faces/codes_displaySection.xhtml?lawCode=EDC&amp;sectionNum=87663." TargetMode="External"/><Relationship Id="rId4" Type="http://schemas.openxmlformats.org/officeDocument/2006/relationships/hyperlink" Target="https://leginfo.legislature.ca.gov/faces/codes_displaySection.xhtml?lawCode=EDC&amp;sectionNum=87663." TargetMode="External"/><Relationship Id="rId5" Type="http://schemas.openxmlformats.org/officeDocument/2006/relationships/hyperlink" Target="https://asccc.org/sites/default/files/publications/Principles-Faculty-Evaluation2013_0.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hyperlink" Target="https://ssccc.or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hyperlink" Target="http://www.asccc.org/" TargetMode="External"/><Relationship Id="rId4" Type="http://schemas.openxmlformats.org/officeDocument/2006/relationships/hyperlink" Target="https://www.asccc.org/papers/developing-model-effective-senateunion-relations" TargetMode="External"/><Relationship Id="rId5" Type="http://schemas.openxmlformats.org/officeDocument/2006/relationships/hyperlink" Target="https://www.asccc.org/content/senate-and-union-relationship-understanding-their-roles-and-working-together"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hyperlink" Target="mailto:info@asccc.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hyperlink" Target="https://1.next.westlaw.com/Link/Document/FullText?findType=L&amp;originatingContext=document&amp;transitionType=DocumentItem&amp;pubNum=1000211&amp;refType=LQ&amp;originatingDoc=I9bdd4f60058d11e88670e77d497dbc01&amp;cite=CAGTS3544.1" TargetMode="External"/><Relationship Id="rId4" Type="http://schemas.openxmlformats.org/officeDocument/2006/relationships/hyperlink" Target="https://1.next.westlaw.com/Link/Document/FullText?findType=L&amp;originatingContext=document&amp;transitionType=DocumentItem&amp;pubNum=1000211&amp;refType=LQ&amp;originatingDoc=I9bdd4f61058d11e88670e77d497dbc01&amp;cite=CAGTS3544.7"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9"/>
          <p:cNvSpPr txBox="1"/>
          <p:nvPr>
            <p:ph type="title"/>
          </p:nvPr>
        </p:nvSpPr>
        <p:spPr>
          <a:xfrm>
            <a:off x="958850" y="4683125"/>
            <a:ext cx="10433100" cy="17367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None/>
            </a:pPr>
            <a:r>
              <a:rPr b="1" lang="en-US" sz="3600">
                <a:solidFill>
                  <a:schemeClr val="accent2"/>
                </a:solidFill>
              </a:rPr>
              <a:t>Academic Senates and Unions: Creating, Maintaining,</a:t>
            </a:r>
            <a:endParaRPr b="1" sz="3600">
              <a:solidFill>
                <a:schemeClr val="accent2"/>
              </a:solidFill>
            </a:endParaRPr>
          </a:p>
          <a:p>
            <a:pPr indent="0" lvl="0" marL="0" rtl="0" algn="ctr">
              <a:lnSpc>
                <a:spcPct val="100000"/>
              </a:lnSpc>
              <a:spcBef>
                <a:spcPts val="0"/>
              </a:spcBef>
              <a:spcAft>
                <a:spcPts val="0"/>
              </a:spcAft>
              <a:buNone/>
            </a:pPr>
            <a:r>
              <a:rPr b="1" lang="en-US" sz="3600">
                <a:solidFill>
                  <a:schemeClr val="accent2"/>
                </a:solidFill>
              </a:rPr>
              <a:t>and Leveraging Effective Partnerships </a:t>
            </a:r>
            <a:br>
              <a:rPr b="1" lang="en-US" sz="3600">
                <a:solidFill>
                  <a:schemeClr val="accent4"/>
                </a:solidFill>
              </a:rPr>
            </a:br>
            <a:r>
              <a:rPr lang="en-US" sz="2400">
                <a:solidFill>
                  <a:schemeClr val="accent4"/>
                </a:solidFill>
              </a:rPr>
              <a:t>Friday, June 17, 2022, BREAKOUT SESSION 2: 10:30 AM - 11:45 AM</a:t>
            </a:r>
            <a:endParaRPr sz="3600">
              <a:solidFill>
                <a:schemeClr val="accent4"/>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8"/>
          <p:cNvSpPr txBox="1"/>
          <p:nvPr>
            <p:ph type="title"/>
          </p:nvPr>
        </p:nvSpPr>
        <p:spPr>
          <a:xfrm>
            <a:off x="1277650" y="365125"/>
            <a:ext cx="100461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en-US"/>
              <a:t>Possible Areas of Overlapping Purview</a:t>
            </a:r>
            <a:endParaRPr/>
          </a:p>
        </p:txBody>
      </p:sp>
      <p:sp>
        <p:nvSpPr>
          <p:cNvPr id="170" name="Google Shape;170;p28"/>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Autofit/>
          </a:bodyPr>
          <a:lstStyle/>
          <a:p>
            <a:pPr indent="-339090" lvl="0" marL="457200" rtl="0" algn="l">
              <a:lnSpc>
                <a:spcPct val="115000"/>
              </a:lnSpc>
              <a:spcBef>
                <a:spcPts val="0"/>
              </a:spcBef>
              <a:spcAft>
                <a:spcPts val="0"/>
              </a:spcAft>
              <a:buClr>
                <a:srgbClr val="404040"/>
              </a:buClr>
              <a:buSzPts val="1740"/>
              <a:buChar char="●"/>
            </a:pPr>
            <a:r>
              <a:rPr lang="en-US"/>
              <a:t>Academic Calendar</a:t>
            </a:r>
            <a:endParaRPr/>
          </a:p>
          <a:p>
            <a:pPr indent="-339090" lvl="0" marL="457200" rtl="0" algn="l">
              <a:lnSpc>
                <a:spcPct val="115000"/>
              </a:lnSpc>
              <a:spcBef>
                <a:spcPts val="0"/>
              </a:spcBef>
              <a:spcAft>
                <a:spcPts val="0"/>
              </a:spcAft>
              <a:buClr>
                <a:srgbClr val="404040"/>
              </a:buClr>
              <a:buSzPts val="1740"/>
              <a:buChar char="●"/>
            </a:pPr>
            <a:r>
              <a:rPr lang="en-US"/>
              <a:t>Faculty Evaluations</a:t>
            </a:r>
            <a:endParaRPr/>
          </a:p>
          <a:p>
            <a:pPr indent="-339090" lvl="0" marL="457200" rtl="0" algn="l">
              <a:lnSpc>
                <a:spcPct val="115000"/>
              </a:lnSpc>
              <a:spcBef>
                <a:spcPts val="0"/>
              </a:spcBef>
              <a:spcAft>
                <a:spcPts val="0"/>
              </a:spcAft>
              <a:buClr>
                <a:srgbClr val="404040"/>
              </a:buClr>
              <a:buSzPts val="1740"/>
              <a:buChar char="●"/>
            </a:pPr>
            <a:r>
              <a:rPr lang="en-US"/>
              <a:t>Tenure Review Process</a:t>
            </a:r>
            <a:endParaRPr/>
          </a:p>
          <a:p>
            <a:pPr indent="-339090" lvl="0" marL="457200" rtl="0" algn="l">
              <a:lnSpc>
                <a:spcPct val="115000"/>
              </a:lnSpc>
              <a:spcBef>
                <a:spcPts val="0"/>
              </a:spcBef>
              <a:spcAft>
                <a:spcPts val="0"/>
              </a:spcAft>
              <a:buClr>
                <a:srgbClr val="404040"/>
              </a:buClr>
              <a:buSzPts val="1740"/>
              <a:buChar char="●"/>
            </a:pPr>
            <a:r>
              <a:rPr lang="en-US"/>
              <a:t>Faculty Hiring Procedures (job duties and compensation)</a:t>
            </a:r>
            <a:endParaRPr/>
          </a:p>
          <a:p>
            <a:pPr indent="-339090" lvl="0" marL="457200" rtl="0" algn="l">
              <a:lnSpc>
                <a:spcPct val="115000"/>
              </a:lnSpc>
              <a:spcBef>
                <a:spcPts val="0"/>
              </a:spcBef>
              <a:spcAft>
                <a:spcPts val="0"/>
              </a:spcAft>
              <a:buClr>
                <a:srgbClr val="404040"/>
              </a:buClr>
              <a:buSzPts val="1740"/>
              <a:buChar char="●"/>
            </a:pPr>
            <a:r>
              <a:rPr lang="en-US"/>
              <a:t>Enrollment Management</a:t>
            </a:r>
            <a:endParaRPr/>
          </a:p>
          <a:p>
            <a:pPr indent="-339090" lvl="0" marL="457200" rtl="0" algn="l">
              <a:lnSpc>
                <a:spcPct val="115000"/>
              </a:lnSpc>
              <a:spcBef>
                <a:spcPts val="0"/>
              </a:spcBef>
              <a:spcAft>
                <a:spcPts val="0"/>
              </a:spcAft>
              <a:buClr>
                <a:srgbClr val="404040"/>
              </a:buClr>
              <a:buSzPts val="1740"/>
              <a:buChar char="●"/>
            </a:pPr>
            <a:r>
              <a:rPr lang="en-US"/>
              <a:t>Program Viability/Discontinuance</a:t>
            </a:r>
            <a:endParaRPr/>
          </a:p>
          <a:p>
            <a:pPr indent="-339090" lvl="0" marL="457200" rtl="0" algn="l">
              <a:lnSpc>
                <a:spcPct val="115000"/>
              </a:lnSpc>
              <a:spcBef>
                <a:spcPts val="0"/>
              </a:spcBef>
              <a:spcAft>
                <a:spcPts val="0"/>
              </a:spcAft>
              <a:buClr>
                <a:srgbClr val="404040"/>
              </a:buClr>
              <a:buSzPts val="1740"/>
              <a:buChar char="●"/>
            </a:pPr>
            <a:r>
              <a:rPr lang="en-US"/>
              <a:t>Office Assignment</a:t>
            </a:r>
            <a:endParaRPr/>
          </a:p>
          <a:p>
            <a:pPr indent="-339090" lvl="0" marL="457200" rtl="0" algn="l">
              <a:lnSpc>
                <a:spcPct val="115000"/>
              </a:lnSpc>
              <a:spcBef>
                <a:spcPts val="0"/>
              </a:spcBef>
              <a:spcAft>
                <a:spcPts val="0"/>
              </a:spcAft>
              <a:buClr>
                <a:srgbClr val="404040"/>
              </a:buClr>
              <a:buSzPts val="1740"/>
              <a:buChar char="●"/>
            </a:pPr>
            <a:r>
              <a:rPr lang="en-US"/>
              <a:t>Textbooks</a:t>
            </a:r>
            <a:endParaRPr/>
          </a:p>
          <a:p>
            <a:pPr indent="-339090" lvl="0" marL="457200" rtl="0" algn="l">
              <a:lnSpc>
                <a:spcPct val="115000"/>
              </a:lnSpc>
              <a:spcBef>
                <a:spcPts val="0"/>
              </a:spcBef>
              <a:spcAft>
                <a:spcPts val="0"/>
              </a:spcAft>
              <a:buClr>
                <a:srgbClr val="404040"/>
              </a:buClr>
              <a:buSzPts val="1740"/>
              <a:buChar char="●"/>
            </a:pPr>
            <a:r>
              <a:rPr lang="en-US"/>
              <a:t>Professional Development</a:t>
            </a:r>
            <a:endParaRPr/>
          </a:p>
          <a:p>
            <a:pPr indent="-339090" lvl="0" marL="457200" rtl="0" algn="l">
              <a:lnSpc>
                <a:spcPct val="115000"/>
              </a:lnSpc>
              <a:spcBef>
                <a:spcPts val="0"/>
              </a:spcBef>
              <a:spcAft>
                <a:spcPts val="0"/>
              </a:spcAft>
              <a:buClr>
                <a:srgbClr val="404040"/>
              </a:buClr>
              <a:buSzPts val="1740"/>
              <a:buChar char="●"/>
            </a:pPr>
            <a:r>
              <a:rPr lang="en-US"/>
              <a:t>Academic Freedom (textbooks and AF)</a:t>
            </a:r>
            <a:endParaRPr/>
          </a:p>
          <a:p>
            <a:pPr indent="0" lvl="0" marL="0" rtl="0" algn="l">
              <a:lnSpc>
                <a:spcPct val="90000"/>
              </a:lnSpc>
              <a:spcBef>
                <a:spcPts val="0"/>
              </a:spcBef>
              <a:spcAft>
                <a:spcPts val="0"/>
              </a:spcAft>
              <a:buClr>
                <a:schemeClr val="accent1"/>
              </a:buClr>
              <a:buSzPts val="204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9"/>
          <p:cNvSpPr txBox="1"/>
          <p:nvPr>
            <p:ph type="title"/>
          </p:nvPr>
        </p:nvSpPr>
        <p:spPr>
          <a:xfrm>
            <a:off x="1277650" y="365125"/>
            <a:ext cx="10046100" cy="1325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Diversity</a:t>
            </a:r>
            <a:r>
              <a:rPr lang="en-US"/>
              <a:t> Equity Inclusion &amp; </a:t>
            </a:r>
            <a:r>
              <a:rPr lang="en-US"/>
              <a:t>Accessibility</a:t>
            </a:r>
            <a:endParaRPr/>
          </a:p>
          <a:p>
            <a:pPr indent="0" lvl="0" marL="0" rtl="0" algn="l">
              <a:spcBef>
                <a:spcPts val="0"/>
              </a:spcBef>
              <a:spcAft>
                <a:spcPts val="0"/>
              </a:spcAft>
              <a:buNone/>
            </a:pPr>
            <a:r>
              <a:rPr lang="en-US"/>
              <a:t>Title 5 changes and resources</a:t>
            </a:r>
            <a:endParaRPr/>
          </a:p>
        </p:txBody>
      </p:sp>
      <p:sp>
        <p:nvSpPr>
          <p:cNvPr id="177" name="Google Shape;177;p29"/>
          <p:cNvSpPr txBox="1"/>
          <p:nvPr>
            <p:ph idx="1" type="body"/>
          </p:nvPr>
        </p:nvSpPr>
        <p:spPr>
          <a:xfrm>
            <a:off x="1496700" y="1798325"/>
            <a:ext cx="9839400" cy="4419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US" sz="2000"/>
              <a:t>DEIA </a:t>
            </a:r>
            <a:r>
              <a:rPr b="1" lang="en-US" sz="2000"/>
              <a:t>Competencies</a:t>
            </a:r>
            <a:endParaRPr b="1" sz="2000"/>
          </a:p>
          <a:p>
            <a:pPr indent="-342900" lvl="0" marL="457200" rtl="0" algn="l">
              <a:spcBef>
                <a:spcPts val="1000"/>
              </a:spcBef>
              <a:spcAft>
                <a:spcPts val="0"/>
              </a:spcAft>
              <a:buClr>
                <a:srgbClr val="525252"/>
              </a:buClr>
              <a:buSzPts val="1800"/>
              <a:buFont typeface="Source Sans Pro"/>
              <a:buChar char="•"/>
            </a:pPr>
            <a:r>
              <a:rPr lang="en-US" sz="1800">
                <a:solidFill>
                  <a:srgbClr val="525252"/>
                </a:solidFill>
                <a:latin typeface="Source Sans Pro"/>
                <a:ea typeface="Source Sans Pro"/>
                <a:cs typeface="Source Sans Pro"/>
                <a:sym typeface="Source Sans Pro"/>
              </a:rPr>
              <a:t>refer to skills, knowledge, abilities, and behaviors all employees must demonstrate and utilize in interactions with students and colleagues, and the performance of their job duties.</a:t>
            </a:r>
            <a:endParaRPr sz="1800">
              <a:solidFill>
                <a:srgbClr val="525252"/>
              </a:solidFill>
              <a:latin typeface="Source Sans Pro"/>
              <a:ea typeface="Source Sans Pro"/>
              <a:cs typeface="Source Sans Pro"/>
              <a:sym typeface="Source Sans Pro"/>
            </a:endParaRPr>
          </a:p>
          <a:p>
            <a:pPr indent="0" lvl="0" marL="0" rtl="0" algn="l">
              <a:spcBef>
                <a:spcPts val="1000"/>
              </a:spcBef>
              <a:spcAft>
                <a:spcPts val="0"/>
              </a:spcAft>
              <a:buNone/>
            </a:pPr>
            <a:r>
              <a:rPr b="1" lang="en-US" sz="2000"/>
              <a:t>DEIA Criteria</a:t>
            </a:r>
            <a:endParaRPr b="1" sz="2000"/>
          </a:p>
          <a:p>
            <a:pPr indent="-342900" lvl="0" marL="457200" rtl="0" algn="l">
              <a:spcBef>
                <a:spcPts val="1000"/>
              </a:spcBef>
              <a:spcAft>
                <a:spcPts val="0"/>
              </a:spcAft>
              <a:buClr>
                <a:srgbClr val="525252"/>
              </a:buClr>
              <a:buSzPts val="1800"/>
              <a:buFont typeface="Source Sans Pro"/>
              <a:buChar char="•"/>
            </a:pPr>
            <a:r>
              <a:rPr lang="en-US" sz="1800">
                <a:solidFill>
                  <a:srgbClr val="525252"/>
                </a:solidFill>
                <a:latin typeface="Source Sans Pro"/>
                <a:ea typeface="Source Sans Pro"/>
                <a:cs typeface="Source Sans Pro"/>
                <a:sym typeface="Source Sans Pro"/>
              </a:rPr>
              <a:t>refer to the elements used in employee evaluation and tenure review processes to measure performance. </a:t>
            </a:r>
            <a:endParaRPr sz="1800">
              <a:solidFill>
                <a:srgbClr val="525252"/>
              </a:solidFill>
              <a:latin typeface="Source Sans Pro"/>
              <a:ea typeface="Source Sans Pro"/>
              <a:cs typeface="Source Sans Pro"/>
              <a:sym typeface="Source Sans Pro"/>
            </a:endParaRPr>
          </a:p>
          <a:p>
            <a:pPr indent="0" lvl="0" marL="0" rtl="0" algn="l">
              <a:spcBef>
                <a:spcPts val="1000"/>
              </a:spcBef>
              <a:spcAft>
                <a:spcPts val="0"/>
              </a:spcAft>
              <a:buNone/>
            </a:pPr>
            <a:r>
              <a:t/>
            </a:r>
            <a:endParaRPr sz="2000">
              <a:solidFill>
                <a:srgbClr val="525252"/>
              </a:solidFill>
              <a:latin typeface="Source Sans Pro"/>
              <a:ea typeface="Source Sans Pro"/>
              <a:cs typeface="Source Sans Pro"/>
              <a:sym typeface="Source Sans Pro"/>
            </a:endParaRPr>
          </a:p>
          <a:p>
            <a:pPr indent="0" lvl="0" marL="0" rtl="0" algn="l">
              <a:spcBef>
                <a:spcPts val="1000"/>
              </a:spcBef>
              <a:spcAft>
                <a:spcPts val="0"/>
              </a:spcAft>
              <a:buNone/>
            </a:pPr>
            <a:r>
              <a:rPr lang="en-US" sz="2000" u="sng">
                <a:solidFill>
                  <a:schemeClr val="accent1"/>
                </a:solidFill>
                <a:hlinkClick r:id="rId3">
                  <a:extLst>
                    <a:ext uri="{A12FA001-AC4F-418D-AE19-62706E023703}">
                      <ahyp:hlinkClr val="tx"/>
                    </a:ext>
                  </a:extLst>
                </a:hlinkClick>
              </a:rPr>
              <a:t>DEIA Competencies and Criteria Recommendations</a:t>
            </a:r>
            <a:endParaRPr sz="2000">
              <a:solidFill>
                <a:srgbClr val="525252"/>
              </a:solidFill>
              <a:latin typeface="Source Sans Pro"/>
              <a:ea typeface="Source Sans Pro"/>
              <a:cs typeface="Source Sans Pro"/>
              <a:sym typeface="Source Sans Pro"/>
            </a:endParaRPr>
          </a:p>
          <a:p>
            <a:pPr indent="0" lvl="0" marL="0" rtl="0" algn="l">
              <a:spcBef>
                <a:spcPts val="1000"/>
              </a:spcBef>
              <a:spcAft>
                <a:spcPts val="0"/>
              </a:spcAft>
              <a:buNone/>
            </a:pPr>
            <a:r>
              <a:t/>
            </a:r>
            <a:endParaRPr sz="2000">
              <a:solidFill>
                <a:srgbClr val="525252"/>
              </a:solidFill>
              <a:latin typeface="Source Sans Pro"/>
              <a:ea typeface="Source Sans Pro"/>
              <a:cs typeface="Source Sans Pro"/>
              <a:sym typeface="Source Sans Pro"/>
            </a:endParaRPr>
          </a:p>
          <a:p>
            <a:pPr indent="0" lvl="0" marL="0" rtl="0" algn="l">
              <a:spcBef>
                <a:spcPts val="1000"/>
              </a:spcBef>
              <a:spcAft>
                <a:spcPts val="0"/>
              </a:spcAft>
              <a:buNone/>
            </a:pPr>
            <a:r>
              <a:rPr lang="en-US" sz="2000" u="sng">
                <a:solidFill>
                  <a:schemeClr val="hlink"/>
                </a:solidFill>
                <a:hlinkClick r:id="rId4"/>
              </a:rPr>
              <a:t>Title 5 Regulations</a:t>
            </a:r>
            <a:r>
              <a:rPr lang="en-US" sz="2000"/>
              <a:t> </a:t>
            </a:r>
            <a:endParaRPr sz="2000"/>
          </a:p>
          <a:p>
            <a:pPr indent="0" lvl="0" marL="0" rtl="0" algn="l">
              <a:spcBef>
                <a:spcPts val="1000"/>
              </a:spcBef>
              <a:spcAft>
                <a:spcPts val="0"/>
              </a:spcAft>
              <a:buNone/>
            </a:pPr>
            <a:r>
              <a:rPr b="1" lang="en-US" sz="2000"/>
              <a:t>Employee Evaluations and Tenure Review</a:t>
            </a:r>
            <a:r>
              <a:rPr lang="en-US" sz="2000"/>
              <a:t> approved May 23, 2022</a:t>
            </a:r>
            <a:endParaRPr sz="2000"/>
          </a:p>
          <a:p>
            <a:pPr indent="0" lvl="0" marL="0" rtl="0" algn="l">
              <a:spcBef>
                <a:spcPts val="1000"/>
              </a:spcBef>
              <a:spcAft>
                <a:spcPts val="0"/>
              </a:spcAft>
              <a:buNone/>
            </a:pPr>
            <a:r>
              <a:t/>
            </a:r>
            <a:endParaRPr/>
          </a:p>
        </p:txBody>
      </p:sp>
      <p:sp>
        <p:nvSpPr>
          <p:cNvPr id="178" name="Google Shape;178;p29"/>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0"/>
          <p:cNvSpPr txBox="1"/>
          <p:nvPr>
            <p:ph type="title"/>
          </p:nvPr>
        </p:nvSpPr>
        <p:spPr>
          <a:xfrm>
            <a:off x="1277650" y="365125"/>
            <a:ext cx="10046100" cy="1325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Faculty Evaluation and Tenure</a:t>
            </a:r>
            <a:endParaRPr/>
          </a:p>
        </p:txBody>
      </p:sp>
      <p:sp>
        <p:nvSpPr>
          <p:cNvPr id="185" name="Google Shape;185;p30"/>
          <p:cNvSpPr txBox="1"/>
          <p:nvPr>
            <p:ph idx="1" type="body"/>
          </p:nvPr>
        </p:nvSpPr>
        <p:spPr>
          <a:xfrm>
            <a:off x="1277650" y="1798320"/>
            <a:ext cx="10058400" cy="4419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u="sng">
                <a:solidFill>
                  <a:schemeClr val="hlink"/>
                </a:solidFill>
                <a:hlinkClick r:id="rId3"/>
              </a:rPr>
              <a:t>Education Code</a:t>
            </a:r>
            <a:r>
              <a:rPr lang="en-US" u="sng">
                <a:solidFill>
                  <a:schemeClr val="hlink"/>
                </a:solidFill>
                <a:hlinkClick r:id="rId4"/>
              </a:rPr>
              <a:t> §87663(f)</a:t>
            </a:r>
            <a:endParaRPr/>
          </a:p>
          <a:p>
            <a:pPr indent="0" lvl="0" marL="0" rtl="0" algn="l">
              <a:spcBef>
                <a:spcPts val="1000"/>
              </a:spcBef>
              <a:spcAft>
                <a:spcPts val="0"/>
              </a:spcAft>
              <a:buNone/>
            </a:pPr>
            <a:r>
              <a:rPr lang="en-US"/>
              <a:t>“[i]n those districts where faculty evaluation procedures are collectively bargained, the faculty’s exclusive representative shall consult with the academic senate prior to engaging in collective bargaining regarding those procedures.”</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u="sng">
                <a:solidFill>
                  <a:schemeClr val="hlink"/>
                </a:solidFill>
                <a:hlinkClick r:id="rId5"/>
              </a:rPr>
              <a:t>Sound Principles for Faculty Evaluation</a:t>
            </a:r>
            <a:r>
              <a:rPr lang="en-US"/>
              <a:t> (ASCCC 2013)</a:t>
            </a:r>
            <a:endParaRPr/>
          </a:p>
          <a:p>
            <a:pPr indent="0" lvl="0" marL="0" rtl="0" algn="l">
              <a:spcBef>
                <a:spcPts val="1000"/>
              </a:spcBef>
              <a:spcAft>
                <a:spcPts val="0"/>
              </a:spcAft>
              <a:buNone/>
            </a:pPr>
            <a:r>
              <a:rPr lang="en-US"/>
              <a:t>Evaluations are shared purview: unions negotiate specific contract language based on academic senate input </a:t>
            </a:r>
            <a:endParaRPr/>
          </a:p>
          <a:p>
            <a:pPr indent="0" lvl="0" marL="0" rtl="0" algn="l">
              <a:spcBef>
                <a:spcPts val="1000"/>
              </a:spcBef>
              <a:spcAft>
                <a:spcPts val="0"/>
              </a:spcAft>
              <a:buNone/>
            </a:pPr>
            <a:r>
              <a:t/>
            </a:r>
            <a:endParaRPr/>
          </a:p>
        </p:txBody>
      </p:sp>
      <p:sp>
        <p:nvSpPr>
          <p:cNvPr id="186" name="Google Shape;186;p30"/>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1"/>
          <p:cNvSpPr txBox="1"/>
          <p:nvPr>
            <p:ph type="title"/>
          </p:nvPr>
        </p:nvSpPr>
        <p:spPr>
          <a:xfrm>
            <a:off x="1277650" y="119325"/>
            <a:ext cx="100461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en-US"/>
              <a:t>Student Senate</a:t>
            </a:r>
            <a:endParaRPr/>
          </a:p>
        </p:txBody>
      </p:sp>
      <p:sp>
        <p:nvSpPr>
          <p:cNvPr id="193" name="Google Shape;193;p31"/>
          <p:cNvSpPr txBox="1"/>
          <p:nvPr>
            <p:ph idx="1" type="body"/>
          </p:nvPr>
        </p:nvSpPr>
        <p:spPr>
          <a:xfrm>
            <a:off x="1277650" y="1112500"/>
            <a:ext cx="10734300" cy="2212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480"/>
              </a:spcBef>
              <a:spcAft>
                <a:spcPts val="0"/>
              </a:spcAft>
              <a:buClr>
                <a:srgbClr val="404040"/>
              </a:buClr>
              <a:buSzPts val="2000"/>
              <a:buNone/>
            </a:pPr>
            <a:r>
              <a:rPr lang="en-US" sz="2000"/>
              <a:t>The Senate is recognized by California Community Colleges Board of Governors and Chancellor’s Office as the official voice of students in system participatory governance in accordance with Title 5, §50002. The Senate shall maintain system participatory governance as one of its mission’s three pillars of engagement and act through System Affairs Directors from each Region to facilitate the involvement of students in the same.</a:t>
            </a:r>
            <a:endParaRPr sz="2000"/>
          </a:p>
          <a:p>
            <a:pPr indent="0" lvl="0" marL="0" rtl="0" algn="l">
              <a:lnSpc>
                <a:spcPct val="90000"/>
              </a:lnSpc>
              <a:spcBef>
                <a:spcPts val="480"/>
              </a:spcBef>
              <a:spcAft>
                <a:spcPts val="0"/>
              </a:spcAft>
              <a:buClr>
                <a:schemeClr val="dk1"/>
              </a:buClr>
              <a:buSzPts val="1100"/>
              <a:buNone/>
            </a:pPr>
            <a:r>
              <a:t/>
            </a:r>
            <a:endParaRPr sz="2000"/>
          </a:p>
          <a:p>
            <a:pPr indent="0" lvl="0" marL="0" rtl="0" algn="l">
              <a:lnSpc>
                <a:spcPct val="90000"/>
              </a:lnSpc>
              <a:spcBef>
                <a:spcPts val="480"/>
              </a:spcBef>
              <a:spcAft>
                <a:spcPts val="0"/>
              </a:spcAft>
              <a:buClr>
                <a:srgbClr val="404040"/>
              </a:buClr>
              <a:buSzPts val="1800"/>
              <a:buNone/>
            </a:pPr>
            <a:r>
              <a:t/>
            </a:r>
            <a:endParaRPr sz="1800"/>
          </a:p>
        </p:txBody>
      </p:sp>
      <p:pic>
        <p:nvPicPr>
          <p:cNvPr id="194" name="Google Shape;194;p31"/>
          <p:cNvPicPr preferRelativeResize="0"/>
          <p:nvPr/>
        </p:nvPicPr>
        <p:blipFill>
          <a:blip r:embed="rId3">
            <a:alphaModFix/>
          </a:blip>
          <a:stretch>
            <a:fillRect/>
          </a:stretch>
        </p:blipFill>
        <p:spPr>
          <a:xfrm>
            <a:off x="2813912" y="2665000"/>
            <a:ext cx="7412173" cy="4154870"/>
          </a:xfrm>
          <a:prstGeom prst="rect">
            <a:avLst/>
          </a:prstGeom>
          <a:noFill/>
          <a:ln>
            <a:noFill/>
          </a:ln>
        </p:spPr>
      </p:pic>
      <p:sp>
        <p:nvSpPr>
          <p:cNvPr id="195" name="Google Shape;195;p31"/>
          <p:cNvSpPr txBox="1"/>
          <p:nvPr/>
        </p:nvSpPr>
        <p:spPr>
          <a:xfrm>
            <a:off x="9060875" y="551325"/>
            <a:ext cx="2349900" cy="4617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480"/>
              </a:spcBef>
              <a:spcAft>
                <a:spcPts val="0"/>
              </a:spcAft>
              <a:buNone/>
            </a:pPr>
            <a:r>
              <a:rPr lang="en-US" sz="2000" u="sng">
                <a:solidFill>
                  <a:schemeClr val="accent1"/>
                </a:solidFill>
                <a:hlinkClick r:id="rId4">
                  <a:extLst>
                    <a:ext uri="{A12FA001-AC4F-418D-AE19-62706E023703}">
                      <ahyp:hlinkClr val="tx"/>
                    </a:ext>
                  </a:extLst>
                </a:hlinkClick>
              </a:rPr>
              <a:t>https://ssccc.org/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2"/>
          <p:cNvSpPr txBox="1"/>
          <p:nvPr>
            <p:ph type="title"/>
          </p:nvPr>
        </p:nvSpPr>
        <p:spPr>
          <a:xfrm>
            <a:off x="1277650" y="365125"/>
            <a:ext cx="100461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en-US"/>
              <a:t>Scenario #1</a:t>
            </a:r>
            <a:endParaRPr b="1"/>
          </a:p>
          <a:p>
            <a:pPr indent="0" lvl="0" marL="0" rtl="0" algn="l">
              <a:lnSpc>
                <a:spcPct val="90000"/>
              </a:lnSpc>
              <a:spcBef>
                <a:spcPts val="0"/>
              </a:spcBef>
              <a:spcAft>
                <a:spcPts val="0"/>
              </a:spcAft>
              <a:buNone/>
            </a:pPr>
            <a:r>
              <a:rPr b="1" lang="en-US" sz="3500"/>
              <a:t>Which stakeholders are involved in the process? </a:t>
            </a:r>
            <a:endParaRPr sz="3500"/>
          </a:p>
        </p:txBody>
      </p:sp>
      <p:sp>
        <p:nvSpPr>
          <p:cNvPr id="202" name="Google Shape;202;p32"/>
          <p:cNvSpPr txBox="1"/>
          <p:nvPr>
            <p:ph idx="1" type="body"/>
          </p:nvPr>
        </p:nvSpPr>
        <p:spPr>
          <a:xfrm>
            <a:off x="1277650" y="1798320"/>
            <a:ext cx="4922400" cy="4391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2040"/>
              <a:buNone/>
            </a:pPr>
            <a:r>
              <a:rPr b="1" lang="en-US"/>
              <a:t>Online Attendees Discuss:</a:t>
            </a:r>
            <a:endParaRPr b="1"/>
          </a:p>
          <a:p>
            <a:pPr indent="0" lvl="0" marL="0" rtl="0" algn="l">
              <a:lnSpc>
                <a:spcPct val="90000"/>
              </a:lnSpc>
              <a:spcBef>
                <a:spcPts val="0"/>
              </a:spcBef>
              <a:spcAft>
                <a:spcPts val="0"/>
              </a:spcAft>
              <a:buClr>
                <a:schemeClr val="accent1"/>
              </a:buClr>
              <a:buSzPts val="2040"/>
              <a:buNone/>
            </a:pPr>
            <a:r>
              <a:t/>
            </a:r>
            <a:endParaRPr/>
          </a:p>
          <a:p>
            <a:pPr indent="0" lvl="0" marL="0" rtl="0" algn="l">
              <a:lnSpc>
                <a:spcPct val="115000"/>
              </a:lnSpc>
              <a:spcBef>
                <a:spcPts val="0"/>
              </a:spcBef>
              <a:spcAft>
                <a:spcPts val="0"/>
              </a:spcAft>
              <a:buClr>
                <a:schemeClr val="accent1"/>
              </a:buClr>
              <a:buSzPts val="2040"/>
              <a:buNone/>
            </a:pPr>
            <a:r>
              <a:rPr lang="en-US" sz="2700"/>
              <a:t>The Nursing Department would like to implement the use of plus/minus grading campus wide. </a:t>
            </a:r>
            <a:endParaRPr sz="2700"/>
          </a:p>
          <a:p>
            <a:pPr indent="0" lvl="0" marL="0" rtl="0" algn="l">
              <a:lnSpc>
                <a:spcPct val="90000"/>
              </a:lnSpc>
              <a:spcBef>
                <a:spcPts val="0"/>
              </a:spcBef>
              <a:spcAft>
                <a:spcPts val="0"/>
              </a:spcAft>
              <a:buClr>
                <a:schemeClr val="accent1"/>
              </a:buClr>
              <a:buSzPts val="2040"/>
              <a:buNone/>
            </a:pPr>
            <a:r>
              <a:t/>
            </a:r>
            <a:endParaRPr/>
          </a:p>
          <a:p>
            <a:pPr indent="0" lvl="0" marL="0" rtl="0" algn="l">
              <a:lnSpc>
                <a:spcPct val="90000"/>
              </a:lnSpc>
              <a:spcBef>
                <a:spcPts val="0"/>
              </a:spcBef>
              <a:spcAft>
                <a:spcPts val="0"/>
              </a:spcAft>
              <a:buClr>
                <a:schemeClr val="accent1"/>
              </a:buClr>
              <a:buSzPts val="2040"/>
              <a:buNone/>
            </a:pPr>
            <a:r>
              <a:t/>
            </a:r>
            <a:endParaRPr/>
          </a:p>
          <a:p>
            <a:pPr indent="0" lvl="0" marL="0" rtl="0" algn="l">
              <a:lnSpc>
                <a:spcPct val="90000"/>
              </a:lnSpc>
              <a:spcBef>
                <a:spcPts val="0"/>
              </a:spcBef>
              <a:spcAft>
                <a:spcPts val="0"/>
              </a:spcAft>
              <a:buClr>
                <a:schemeClr val="accent1"/>
              </a:buClr>
              <a:buSzPts val="2040"/>
              <a:buNone/>
            </a:pPr>
            <a:r>
              <a:t/>
            </a:r>
            <a:endParaRPr/>
          </a:p>
          <a:p>
            <a:pPr indent="0" lvl="0" marL="0" rtl="0" algn="l">
              <a:lnSpc>
                <a:spcPct val="90000"/>
              </a:lnSpc>
              <a:spcBef>
                <a:spcPts val="0"/>
              </a:spcBef>
              <a:spcAft>
                <a:spcPts val="0"/>
              </a:spcAft>
              <a:buClr>
                <a:schemeClr val="accent1"/>
              </a:buClr>
              <a:buSzPts val="2040"/>
              <a:buNone/>
            </a:pPr>
            <a:r>
              <a:t/>
            </a:r>
            <a:endParaRPr/>
          </a:p>
        </p:txBody>
      </p:sp>
      <p:sp>
        <p:nvSpPr>
          <p:cNvPr id="203" name="Google Shape;203;p32"/>
          <p:cNvSpPr txBox="1"/>
          <p:nvPr>
            <p:ph idx="2" type="body"/>
          </p:nvPr>
        </p:nvSpPr>
        <p:spPr>
          <a:xfrm>
            <a:off x="6388259" y="1798320"/>
            <a:ext cx="4948800" cy="4391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In-Person</a:t>
            </a:r>
            <a:r>
              <a:rPr b="1" lang="en-US"/>
              <a:t> Attendees Discuss:</a:t>
            </a:r>
            <a:endParaRPr b="1"/>
          </a:p>
          <a:p>
            <a:pPr indent="0" lvl="0" marL="0" rtl="0" algn="l">
              <a:spcBef>
                <a:spcPts val="0"/>
              </a:spcBef>
              <a:spcAft>
                <a:spcPts val="0"/>
              </a:spcAft>
              <a:buNone/>
            </a:pPr>
            <a:r>
              <a:t/>
            </a:r>
            <a:endParaRPr b="1"/>
          </a:p>
          <a:p>
            <a:pPr indent="0" lvl="0" marL="0" rtl="0" algn="l">
              <a:lnSpc>
                <a:spcPct val="115000"/>
              </a:lnSpc>
              <a:spcBef>
                <a:spcPts val="0"/>
              </a:spcBef>
              <a:spcAft>
                <a:spcPts val="0"/>
              </a:spcAft>
              <a:buClr>
                <a:schemeClr val="accent1"/>
              </a:buClr>
              <a:buSzPts val="2040"/>
              <a:buFont typeface="Arial"/>
              <a:buNone/>
            </a:pPr>
            <a:r>
              <a:rPr lang="en-US" sz="2700"/>
              <a:t>College administration is interested in cutting programs to balance the budget during a period of enrollment decline. The administration recommends discontinuance of the welding program. </a:t>
            </a:r>
            <a:endParaRPr sz="2700"/>
          </a:p>
          <a:p>
            <a:pPr indent="0" lvl="0" marL="0" rtl="0" algn="l">
              <a:spcBef>
                <a:spcPts val="0"/>
              </a:spcBef>
              <a:spcAft>
                <a:spcPts val="0"/>
              </a:spcAft>
              <a:buClr>
                <a:schemeClr val="accent1"/>
              </a:buClr>
              <a:buSzPts val="2040"/>
              <a:buFont typeface="Arial"/>
              <a:buNone/>
            </a:pPr>
            <a:r>
              <a:t/>
            </a:r>
            <a:endParaRPr sz="2300"/>
          </a:p>
          <a:p>
            <a:pPr indent="0" lvl="0" marL="0" rtl="0" algn="l">
              <a:spcBef>
                <a:spcPts val="0"/>
              </a:spcBef>
              <a:spcAft>
                <a:spcPts val="0"/>
              </a:spcAft>
              <a:buNone/>
            </a:pPr>
            <a:r>
              <a:t/>
            </a:r>
            <a:endParaRPr sz="2300"/>
          </a:p>
        </p:txBody>
      </p:sp>
      <p:sp>
        <p:nvSpPr>
          <p:cNvPr id="204" name="Google Shape;204;p32"/>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3"/>
          <p:cNvSpPr txBox="1"/>
          <p:nvPr>
            <p:ph type="title"/>
          </p:nvPr>
        </p:nvSpPr>
        <p:spPr>
          <a:xfrm>
            <a:off x="1277650" y="365125"/>
            <a:ext cx="10046100" cy="1325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en-US"/>
              <a:t>Scenario #2</a:t>
            </a:r>
            <a:endParaRPr b="1"/>
          </a:p>
          <a:p>
            <a:pPr indent="0" lvl="0" marL="0" rtl="0" algn="l">
              <a:spcBef>
                <a:spcPts val="0"/>
              </a:spcBef>
              <a:spcAft>
                <a:spcPts val="0"/>
              </a:spcAft>
              <a:buNone/>
            </a:pPr>
            <a:r>
              <a:rPr b="1" lang="en-US" sz="3500"/>
              <a:t>Which stakeholders are involved in the process? </a:t>
            </a:r>
            <a:endParaRPr sz="3500"/>
          </a:p>
          <a:p>
            <a:pPr indent="0" lvl="0" marL="0" rtl="0" algn="l">
              <a:lnSpc>
                <a:spcPct val="90000"/>
              </a:lnSpc>
              <a:spcBef>
                <a:spcPts val="0"/>
              </a:spcBef>
              <a:spcAft>
                <a:spcPts val="0"/>
              </a:spcAft>
              <a:buNone/>
            </a:pPr>
            <a:r>
              <a:t/>
            </a:r>
            <a:endParaRPr b="1"/>
          </a:p>
        </p:txBody>
      </p:sp>
      <p:sp>
        <p:nvSpPr>
          <p:cNvPr id="211" name="Google Shape;211;p33"/>
          <p:cNvSpPr txBox="1"/>
          <p:nvPr>
            <p:ph idx="1" type="body"/>
          </p:nvPr>
        </p:nvSpPr>
        <p:spPr>
          <a:xfrm>
            <a:off x="1277650" y="1798320"/>
            <a:ext cx="4922400" cy="4391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None/>
            </a:pPr>
            <a:r>
              <a:rPr b="1" lang="en-US"/>
              <a:t>Online Attendees Discuss:</a:t>
            </a:r>
            <a:endParaRPr b="1"/>
          </a:p>
          <a:p>
            <a:pPr indent="0" lvl="0" marL="0" rtl="0" algn="l">
              <a:lnSpc>
                <a:spcPct val="115000"/>
              </a:lnSpc>
              <a:spcBef>
                <a:spcPts val="0"/>
              </a:spcBef>
              <a:spcAft>
                <a:spcPts val="0"/>
              </a:spcAft>
              <a:buClr>
                <a:schemeClr val="dk1"/>
              </a:buClr>
              <a:buSzPts val="1100"/>
              <a:buNone/>
            </a:pPr>
            <a:r>
              <a:t/>
            </a:r>
            <a:endParaRPr sz="2700"/>
          </a:p>
          <a:p>
            <a:pPr indent="0" lvl="0" marL="0" rtl="0" algn="l">
              <a:lnSpc>
                <a:spcPct val="115000"/>
              </a:lnSpc>
              <a:spcBef>
                <a:spcPts val="0"/>
              </a:spcBef>
              <a:spcAft>
                <a:spcPts val="0"/>
              </a:spcAft>
              <a:buClr>
                <a:schemeClr val="dk1"/>
              </a:buClr>
              <a:buSzPts val="1100"/>
              <a:buNone/>
            </a:pPr>
            <a:r>
              <a:rPr lang="en-US" sz="2700"/>
              <a:t>The faculty was informed by the district that a decision was made to shorten the academic term and change finals week. </a:t>
            </a:r>
            <a:endParaRPr sz="2700"/>
          </a:p>
        </p:txBody>
      </p:sp>
      <p:sp>
        <p:nvSpPr>
          <p:cNvPr id="212" name="Google Shape;212;p33"/>
          <p:cNvSpPr txBox="1"/>
          <p:nvPr>
            <p:ph idx="2" type="body"/>
          </p:nvPr>
        </p:nvSpPr>
        <p:spPr>
          <a:xfrm>
            <a:off x="6388259" y="1798320"/>
            <a:ext cx="4948800" cy="4391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In-Person Attendees Discuss:</a:t>
            </a:r>
            <a:endParaRPr b="1"/>
          </a:p>
          <a:p>
            <a:pPr indent="0" lvl="0" marL="0" rtl="0" algn="l">
              <a:spcBef>
                <a:spcPts val="0"/>
              </a:spcBef>
              <a:spcAft>
                <a:spcPts val="0"/>
              </a:spcAft>
              <a:buNone/>
            </a:pPr>
            <a:r>
              <a:t/>
            </a:r>
            <a:endParaRPr b="1"/>
          </a:p>
          <a:p>
            <a:pPr indent="0" lvl="0" marL="0" rtl="0" algn="l">
              <a:lnSpc>
                <a:spcPct val="115000"/>
              </a:lnSpc>
              <a:spcBef>
                <a:spcPts val="0"/>
              </a:spcBef>
              <a:spcAft>
                <a:spcPts val="0"/>
              </a:spcAft>
              <a:buClr>
                <a:schemeClr val="accent1"/>
              </a:buClr>
              <a:buSzPts val="2040"/>
              <a:buFont typeface="Arial"/>
              <a:buNone/>
            </a:pPr>
            <a:r>
              <a:rPr lang="en-US" sz="2700"/>
              <a:t>As the term begins, a part time faculty with seniority had her class cancelled due to low enrollment. She asserts she has the right to take another faculty’s class with less seniority.</a:t>
            </a:r>
            <a:endParaRPr sz="2700"/>
          </a:p>
        </p:txBody>
      </p:sp>
      <p:sp>
        <p:nvSpPr>
          <p:cNvPr id="213" name="Google Shape;213;p33"/>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4"/>
          <p:cNvSpPr txBox="1"/>
          <p:nvPr>
            <p:ph type="title"/>
          </p:nvPr>
        </p:nvSpPr>
        <p:spPr>
          <a:xfrm>
            <a:off x="1277650" y="365125"/>
            <a:ext cx="10046100" cy="1325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en-US"/>
              <a:t>Scenario #3</a:t>
            </a:r>
            <a:endParaRPr b="1"/>
          </a:p>
          <a:p>
            <a:pPr indent="0" lvl="0" marL="0" rtl="0" algn="l">
              <a:spcBef>
                <a:spcPts val="0"/>
              </a:spcBef>
              <a:spcAft>
                <a:spcPts val="0"/>
              </a:spcAft>
              <a:buNone/>
            </a:pPr>
            <a:r>
              <a:rPr b="1" lang="en-US" sz="3500"/>
              <a:t>Which stakeholders are involved in the process? </a:t>
            </a:r>
            <a:endParaRPr b="1"/>
          </a:p>
          <a:p>
            <a:pPr indent="0" lvl="0" marL="0" rtl="0" algn="l">
              <a:lnSpc>
                <a:spcPct val="90000"/>
              </a:lnSpc>
              <a:spcBef>
                <a:spcPts val="0"/>
              </a:spcBef>
              <a:spcAft>
                <a:spcPts val="0"/>
              </a:spcAft>
              <a:buNone/>
            </a:pPr>
            <a:r>
              <a:t/>
            </a:r>
            <a:endParaRPr b="1"/>
          </a:p>
        </p:txBody>
      </p:sp>
      <p:sp>
        <p:nvSpPr>
          <p:cNvPr id="220" name="Google Shape;220;p34"/>
          <p:cNvSpPr txBox="1"/>
          <p:nvPr>
            <p:ph idx="1" type="body"/>
          </p:nvPr>
        </p:nvSpPr>
        <p:spPr>
          <a:xfrm>
            <a:off x="1277650" y="1798325"/>
            <a:ext cx="4922400" cy="4701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None/>
            </a:pPr>
            <a:r>
              <a:rPr b="1" lang="en-US"/>
              <a:t>Online Attendees Discuss:</a:t>
            </a:r>
            <a:endParaRPr b="1"/>
          </a:p>
          <a:p>
            <a:pPr indent="0" lvl="0" marL="0" rtl="0" algn="l">
              <a:lnSpc>
                <a:spcPct val="115000"/>
              </a:lnSpc>
              <a:spcBef>
                <a:spcPts val="0"/>
              </a:spcBef>
              <a:spcAft>
                <a:spcPts val="0"/>
              </a:spcAft>
              <a:buClr>
                <a:schemeClr val="dk1"/>
              </a:buClr>
              <a:buSzPts val="1100"/>
              <a:buNone/>
            </a:pPr>
            <a:r>
              <a:t/>
            </a:r>
            <a:endParaRPr/>
          </a:p>
          <a:p>
            <a:pPr indent="0" lvl="0" marL="0" rtl="0" algn="l">
              <a:lnSpc>
                <a:spcPct val="115000"/>
              </a:lnSpc>
              <a:spcBef>
                <a:spcPts val="0"/>
              </a:spcBef>
              <a:spcAft>
                <a:spcPts val="0"/>
              </a:spcAft>
              <a:buClr>
                <a:schemeClr val="dk1"/>
              </a:buClr>
              <a:buSzPts val="1100"/>
              <a:buNone/>
            </a:pPr>
            <a:r>
              <a:rPr lang="en-US" sz="2700"/>
              <a:t>A world-wide pandemic forces all community college coursework to be delivered online. At your campus, faculty are being told they must participate in training as a condition for teaching in this situation.</a:t>
            </a:r>
            <a:endParaRPr sz="2700"/>
          </a:p>
        </p:txBody>
      </p:sp>
      <p:sp>
        <p:nvSpPr>
          <p:cNvPr id="221" name="Google Shape;221;p34"/>
          <p:cNvSpPr txBox="1"/>
          <p:nvPr>
            <p:ph idx="2" type="body"/>
          </p:nvPr>
        </p:nvSpPr>
        <p:spPr>
          <a:xfrm>
            <a:off x="6388259" y="1798320"/>
            <a:ext cx="4948800" cy="43914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US"/>
              <a:t>In-Person Attendees Discuss:</a:t>
            </a:r>
            <a:endParaRPr b="1"/>
          </a:p>
          <a:p>
            <a:pPr indent="0" lvl="0" marL="0" rtl="0" algn="l">
              <a:lnSpc>
                <a:spcPct val="115000"/>
              </a:lnSpc>
              <a:spcBef>
                <a:spcPts val="0"/>
              </a:spcBef>
              <a:spcAft>
                <a:spcPts val="0"/>
              </a:spcAft>
              <a:buClr>
                <a:schemeClr val="dk1"/>
              </a:buClr>
              <a:buSzPts val="1100"/>
              <a:buFont typeface="Arial"/>
              <a:buNone/>
            </a:pPr>
            <a:r>
              <a:t/>
            </a:r>
            <a:endParaRPr sz="2700"/>
          </a:p>
          <a:p>
            <a:pPr indent="0" lvl="0" marL="0" rtl="0" algn="l">
              <a:lnSpc>
                <a:spcPct val="115000"/>
              </a:lnSpc>
              <a:spcBef>
                <a:spcPts val="0"/>
              </a:spcBef>
              <a:spcAft>
                <a:spcPts val="0"/>
              </a:spcAft>
              <a:buClr>
                <a:schemeClr val="dk1"/>
              </a:buClr>
              <a:buSzPts val="1100"/>
              <a:buFont typeface="Arial"/>
              <a:buNone/>
            </a:pPr>
            <a:r>
              <a:rPr lang="en-US" sz="2700"/>
              <a:t>The department faculty have voted to implement OER materials in place of the traditional textbooks but one faculty member would like to continue to use a traditional textbook. </a:t>
            </a:r>
            <a:endParaRPr sz="2700"/>
          </a:p>
        </p:txBody>
      </p:sp>
      <p:sp>
        <p:nvSpPr>
          <p:cNvPr id="222" name="Google Shape;222;p34"/>
          <p:cNvSpPr txBox="1"/>
          <p:nvPr>
            <p:ph idx="12" type="sldNum"/>
          </p:nvPr>
        </p:nvSpPr>
        <p:spPr>
          <a:xfrm>
            <a:off x="10437813" y="6356350"/>
            <a:ext cx="915900" cy="3651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5"/>
          <p:cNvSpPr txBox="1"/>
          <p:nvPr>
            <p:ph type="title"/>
          </p:nvPr>
        </p:nvSpPr>
        <p:spPr>
          <a:xfrm>
            <a:off x="1277650" y="365125"/>
            <a:ext cx="100461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rPr b="1" lang="en-US"/>
              <a:t>Best Practices:</a:t>
            </a:r>
            <a:endParaRPr/>
          </a:p>
          <a:p>
            <a:pPr indent="0" lvl="0" marL="0" rtl="0" algn="l">
              <a:lnSpc>
                <a:spcPct val="90000"/>
              </a:lnSpc>
              <a:spcBef>
                <a:spcPts val="0"/>
              </a:spcBef>
              <a:spcAft>
                <a:spcPts val="0"/>
              </a:spcAft>
              <a:buNone/>
            </a:pPr>
            <a:r>
              <a:t/>
            </a:r>
            <a:endParaRPr/>
          </a:p>
        </p:txBody>
      </p:sp>
      <p:sp>
        <p:nvSpPr>
          <p:cNvPr id="229" name="Google Shape;229;p35"/>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Autofit/>
          </a:bodyPr>
          <a:lstStyle/>
          <a:p>
            <a:pPr indent="-400050" lvl="0" marL="457200" rtl="0" algn="l">
              <a:lnSpc>
                <a:spcPct val="90000"/>
              </a:lnSpc>
              <a:spcBef>
                <a:spcPts val="0"/>
              </a:spcBef>
              <a:spcAft>
                <a:spcPts val="0"/>
              </a:spcAft>
              <a:buClr>
                <a:schemeClr val="dk1"/>
              </a:buClr>
              <a:buSzPts val="2700"/>
              <a:buChar char="●"/>
            </a:pPr>
            <a:r>
              <a:rPr lang="en-US" sz="2700">
                <a:solidFill>
                  <a:schemeClr val="dk1"/>
                </a:solidFill>
              </a:rPr>
              <a:t>Collegiality and conversation</a:t>
            </a:r>
            <a:endParaRPr sz="2700">
              <a:solidFill>
                <a:schemeClr val="dk1"/>
              </a:solidFill>
            </a:endParaRPr>
          </a:p>
          <a:p>
            <a:pPr indent="-400050" lvl="0" marL="457200" rtl="0" algn="l">
              <a:lnSpc>
                <a:spcPct val="90000"/>
              </a:lnSpc>
              <a:spcBef>
                <a:spcPts val="1200"/>
              </a:spcBef>
              <a:spcAft>
                <a:spcPts val="0"/>
              </a:spcAft>
              <a:buClr>
                <a:schemeClr val="dk1"/>
              </a:buClr>
              <a:buSzPts val="2700"/>
              <a:buChar char="●"/>
            </a:pPr>
            <a:r>
              <a:rPr lang="en-US" sz="2700">
                <a:solidFill>
                  <a:schemeClr val="dk1"/>
                </a:solidFill>
              </a:rPr>
              <a:t>Mutual understanding of purview between Senate and Unions </a:t>
            </a:r>
            <a:endParaRPr sz="2100">
              <a:solidFill>
                <a:schemeClr val="dk1"/>
              </a:solidFill>
            </a:endParaRPr>
          </a:p>
          <a:p>
            <a:pPr indent="-361950" lvl="1" marL="914400" rtl="0" algn="l">
              <a:lnSpc>
                <a:spcPct val="90000"/>
              </a:lnSpc>
              <a:spcBef>
                <a:spcPts val="1200"/>
              </a:spcBef>
              <a:spcAft>
                <a:spcPts val="0"/>
              </a:spcAft>
              <a:buClr>
                <a:schemeClr val="dk1"/>
              </a:buClr>
              <a:buSzPts val="2100"/>
              <a:buChar char="○"/>
            </a:pPr>
            <a:r>
              <a:rPr lang="en-US" sz="2100">
                <a:solidFill>
                  <a:schemeClr val="dk1"/>
                </a:solidFill>
              </a:rPr>
              <a:t>Written agreement between Senate and Union</a:t>
            </a:r>
            <a:endParaRPr sz="2100">
              <a:solidFill>
                <a:schemeClr val="dk1"/>
              </a:solidFill>
            </a:endParaRPr>
          </a:p>
          <a:p>
            <a:pPr indent="-361950" lvl="1" marL="914400" rtl="0" algn="l">
              <a:lnSpc>
                <a:spcPct val="90000"/>
              </a:lnSpc>
              <a:spcBef>
                <a:spcPts val="1200"/>
              </a:spcBef>
              <a:spcAft>
                <a:spcPts val="0"/>
              </a:spcAft>
              <a:buClr>
                <a:schemeClr val="dk1"/>
              </a:buClr>
              <a:buSzPts val="2100"/>
              <a:buChar char="○"/>
            </a:pPr>
            <a:r>
              <a:rPr lang="en-US" sz="2100">
                <a:solidFill>
                  <a:schemeClr val="dk1"/>
                </a:solidFill>
              </a:rPr>
              <a:t>Draft when both bodies are not stressed by RIF or other major concerns</a:t>
            </a:r>
            <a:endParaRPr sz="2100">
              <a:solidFill>
                <a:schemeClr val="dk1"/>
              </a:solidFill>
            </a:endParaRPr>
          </a:p>
          <a:p>
            <a:pPr indent="-400050" lvl="0" marL="457200" rtl="0" algn="l">
              <a:lnSpc>
                <a:spcPct val="90000"/>
              </a:lnSpc>
              <a:spcBef>
                <a:spcPts val="1200"/>
              </a:spcBef>
              <a:spcAft>
                <a:spcPts val="0"/>
              </a:spcAft>
              <a:buClr>
                <a:schemeClr val="dk1"/>
              </a:buClr>
              <a:buSzPts val="2700"/>
              <a:buChar char="●"/>
            </a:pPr>
            <a:r>
              <a:rPr lang="en-US" sz="2700">
                <a:solidFill>
                  <a:schemeClr val="dk1"/>
                </a:solidFill>
              </a:rPr>
              <a:t>Familiarity with local board policies and collective bargaining agreement</a:t>
            </a:r>
            <a:endParaRPr sz="2700">
              <a:solidFill>
                <a:schemeClr val="dk1"/>
              </a:solidFill>
            </a:endParaRPr>
          </a:p>
          <a:p>
            <a:pPr indent="-400050" lvl="0" marL="457200" rtl="0" algn="l">
              <a:lnSpc>
                <a:spcPct val="90000"/>
              </a:lnSpc>
              <a:spcBef>
                <a:spcPts val="1200"/>
              </a:spcBef>
              <a:spcAft>
                <a:spcPts val="1200"/>
              </a:spcAft>
              <a:buClr>
                <a:schemeClr val="dk1"/>
              </a:buClr>
              <a:buSzPts val="2700"/>
              <a:buChar char="●"/>
            </a:pPr>
            <a:r>
              <a:rPr lang="en-US" sz="2700">
                <a:solidFill>
                  <a:schemeClr val="dk1"/>
                </a:solidFill>
              </a:rPr>
              <a:t>Include all faculty (full and part time)</a:t>
            </a:r>
            <a:endParaRPr sz="36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6"/>
          <p:cNvSpPr txBox="1"/>
          <p:nvPr>
            <p:ph type="title"/>
          </p:nvPr>
        </p:nvSpPr>
        <p:spPr>
          <a:xfrm>
            <a:off x="1277650" y="365125"/>
            <a:ext cx="100461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en-US"/>
              <a:t>Resources </a:t>
            </a:r>
            <a:endParaRPr/>
          </a:p>
        </p:txBody>
      </p:sp>
      <p:sp>
        <p:nvSpPr>
          <p:cNvPr id="236" name="Google Shape;236;p36"/>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None/>
            </a:pPr>
            <a:r>
              <a:rPr b="1" lang="en-US"/>
              <a:t>Academic Senate Website</a:t>
            </a:r>
            <a:endParaRPr b="1"/>
          </a:p>
          <a:p>
            <a:pPr indent="0" lvl="0" marL="0" rtl="0" algn="l">
              <a:lnSpc>
                <a:spcPct val="90000"/>
              </a:lnSpc>
              <a:spcBef>
                <a:spcPts val="0"/>
              </a:spcBef>
              <a:spcAft>
                <a:spcPts val="0"/>
              </a:spcAft>
              <a:buClr>
                <a:schemeClr val="accent1"/>
              </a:buClr>
              <a:buSzPts val="2040"/>
              <a:buNone/>
            </a:pPr>
            <a:r>
              <a:rPr lang="en-US" u="sng">
                <a:solidFill>
                  <a:schemeClr val="hlink"/>
                </a:solidFill>
                <a:hlinkClick r:id="rId3"/>
              </a:rPr>
              <a:t>www.asccc.org</a:t>
            </a:r>
            <a:endParaRPr u="sng">
              <a:solidFill>
                <a:schemeClr val="hlink"/>
              </a:solidFill>
            </a:endParaRPr>
          </a:p>
          <a:p>
            <a:pPr indent="0" lvl="0" marL="0" rtl="0" algn="l">
              <a:lnSpc>
                <a:spcPct val="90000"/>
              </a:lnSpc>
              <a:spcBef>
                <a:spcPts val="0"/>
              </a:spcBef>
              <a:spcAft>
                <a:spcPts val="0"/>
              </a:spcAft>
              <a:buClr>
                <a:schemeClr val="accent1"/>
              </a:buClr>
              <a:buSzPts val="2040"/>
              <a:buNone/>
            </a:pPr>
            <a:r>
              <a:t/>
            </a:r>
            <a:endParaRPr/>
          </a:p>
          <a:p>
            <a:pPr indent="0" lvl="0" marL="0" rtl="0" algn="l">
              <a:lnSpc>
                <a:spcPct val="90000"/>
              </a:lnSpc>
              <a:spcBef>
                <a:spcPts val="0"/>
              </a:spcBef>
              <a:spcAft>
                <a:spcPts val="0"/>
              </a:spcAft>
              <a:buClr>
                <a:schemeClr val="accent1"/>
              </a:buClr>
              <a:buSzPts val="2040"/>
              <a:buNone/>
            </a:pPr>
            <a:r>
              <a:rPr b="1" lang="en-US"/>
              <a:t>Senate Paper: Developing Model Effective Senate-Union Relationships</a:t>
            </a:r>
            <a:endParaRPr b="1"/>
          </a:p>
          <a:p>
            <a:pPr indent="0" lvl="0" marL="0" rtl="0" algn="l">
              <a:lnSpc>
                <a:spcPct val="90000"/>
              </a:lnSpc>
              <a:spcBef>
                <a:spcPts val="0"/>
              </a:spcBef>
              <a:spcAft>
                <a:spcPts val="0"/>
              </a:spcAft>
              <a:buClr>
                <a:schemeClr val="accent1"/>
              </a:buClr>
              <a:buSzPts val="2040"/>
              <a:buNone/>
            </a:pPr>
            <a:r>
              <a:rPr lang="en-US" u="sng">
                <a:solidFill>
                  <a:schemeClr val="hlink"/>
                </a:solidFill>
                <a:hlinkClick r:id="rId4"/>
              </a:rPr>
              <a:t>https://www.asccc.org/papers/developing-model-effective-senateunion-relations</a:t>
            </a:r>
            <a:endParaRPr u="sng">
              <a:solidFill>
                <a:schemeClr val="hlink"/>
              </a:solidFill>
            </a:endParaRPr>
          </a:p>
          <a:p>
            <a:pPr indent="0" lvl="0" marL="0" rtl="0" algn="l">
              <a:lnSpc>
                <a:spcPct val="90000"/>
              </a:lnSpc>
              <a:spcBef>
                <a:spcPts val="0"/>
              </a:spcBef>
              <a:spcAft>
                <a:spcPts val="0"/>
              </a:spcAft>
              <a:buClr>
                <a:schemeClr val="accent1"/>
              </a:buClr>
              <a:buSzPts val="2040"/>
              <a:buNone/>
            </a:pPr>
            <a:r>
              <a:t/>
            </a:r>
            <a:endParaRPr/>
          </a:p>
          <a:p>
            <a:pPr indent="0" lvl="0" marL="0" rtl="0" algn="l">
              <a:lnSpc>
                <a:spcPct val="90000"/>
              </a:lnSpc>
              <a:spcBef>
                <a:spcPts val="0"/>
              </a:spcBef>
              <a:spcAft>
                <a:spcPts val="0"/>
              </a:spcAft>
              <a:buClr>
                <a:schemeClr val="accent1"/>
              </a:buClr>
              <a:buSzPts val="2040"/>
              <a:buNone/>
            </a:pPr>
            <a:r>
              <a:rPr b="1" lang="en-US"/>
              <a:t>Rostrum Article: Senate-Union Relationship</a:t>
            </a:r>
            <a:endParaRPr b="1"/>
          </a:p>
          <a:p>
            <a:pPr indent="0" lvl="0" marL="0" rtl="0" algn="l">
              <a:lnSpc>
                <a:spcPct val="90000"/>
              </a:lnSpc>
              <a:spcBef>
                <a:spcPts val="0"/>
              </a:spcBef>
              <a:spcAft>
                <a:spcPts val="0"/>
              </a:spcAft>
              <a:buClr>
                <a:schemeClr val="accent1"/>
              </a:buClr>
              <a:buSzPts val="2040"/>
              <a:buNone/>
            </a:pPr>
            <a:r>
              <a:rPr lang="en-US" u="sng">
                <a:solidFill>
                  <a:schemeClr val="hlink"/>
                </a:solidFill>
                <a:hlinkClick r:id="rId5"/>
              </a:rPr>
              <a:t>https://www.asccc.org/content/senate-and-union-relationship-understanding-their-roles-and-working-together</a:t>
            </a:r>
            <a:endParaRPr/>
          </a:p>
          <a:p>
            <a:pPr indent="0" lvl="0" marL="0" rtl="0" algn="l">
              <a:lnSpc>
                <a:spcPct val="90000"/>
              </a:lnSpc>
              <a:spcBef>
                <a:spcPts val="0"/>
              </a:spcBef>
              <a:spcAft>
                <a:spcPts val="0"/>
              </a:spcAft>
              <a:buClr>
                <a:schemeClr val="accent1"/>
              </a:buClr>
              <a:buSzPts val="204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7"/>
          <p:cNvSpPr txBox="1"/>
          <p:nvPr>
            <p:ph type="title"/>
          </p:nvPr>
        </p:nvSpPr>
        <p:spPr>
          <a:xfrm>
            <a:off x="227885" y="1335091"/>
            <a:ext cx="3583500" cy="16119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rPr b="1" lang="en-US">
                <a:latin typeface="Poppins"/>
                <a:ea typeface="Poppins"/>
                <a:cs typeface="Poppins"/>
                <a:sym typeface="Poppins"/>
              </a:rPr>
              <a:t>Questions?</a:t>
            </a:r>
            <a:endParaRPr b="1">
              <a:latin typeface="Poppins"/>
              <a:ea typeface="Poppins"/>
              <a:cs typeface="Poppins"/>
              <a:sym typeface="Poppins"/>
            </a:endParaRPr>
          </a:p>
        </p:txBody>
      </p:sp>
      <p:sp>
        <p:nvSpPr>
          <p:cNvPr id="243" name="Google Shape;243;p37"/>
          <p:cNvSpPr txBox="1"/>
          <p:nvPr>
            <p:ph idx="1" type="body"/>
          </p:nvPr>
        </p:nvSpPr>
        <p:spPr>
          <a:xfrm>
            <a:off x="4736450" y="1335100"/>
            <a:ext cx="6292800" cy="48900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US" sz="2800"/>
              <a:t>Cheryl Aschenbach</a:t>
            </a:r>
            <a:endParaRPr b="1" sz="2800"/>
          </a:p>
          <a:p>
            <a:pPr indent="0" lvl="0" marL="0" rtl="0" algn="l">
              <a:spcBef>
                <a:spcPts val="1000"/>
              </a:spcBef>
              <a:spcAft>
                <a:spcPts val="0"/>
              </a:spcAft>
              <a:buNone/>
            </a:pPr>
            <a:r>
              <a:rPr lang="en-US" sz="2800"/>
              <a:t>ASCCC Vice President </a:t>
            </a:r>
            <a:endParaRPr sz="2800"/>
          </a:p>
          <a:p>
            <a:pPr indent="0" lvl="0" marL="0" rtl="0" algn="l">
              <a:spcBef>
                <a:spcPts val="1000"/>
              </a:spcBef>
              <a:spcAft>
                <a:spcPts val="0"/>
              </a:spcAft>
              <a:buNone/>
            </a:pPr>
            <a:r>
              <a:rPr lang="en-US" sz="2800"/>
              <a:t>caschenbach@lassencollege.edu</a:t>
            </a:r>
            <a:endParaRPr sz="2800"/>
          </a:p>
          <a:p>
            <a:pPr indent="457200" lvl="0" marL="0" rtl="0" algn="l">
              <a:spcBef>
                <a:spcPts val="1000"/>
              </a:spcBef>
              <a:spcAft>
                <a:spcPts val="0"/>
              </a:spcAft>
              <a:buNone/>
            </a:pPr>
            <a:r>
              <a:rPr lang="en-US" sz="2800"/>
              <a:t>or </a:t>
            </a:r>
            <a:r>
              <a:rPr lang="en-US" sz="2800" u="sng">
                <a:solidFill>
                  <a:schemeClr val="accent1"/>
                </a:solidFill>
                <a:hlinkClick r:id="rId3">
                  <a:extLst>
                    <a:ext uri="{A12FA001-AC4F-418D-AE19-62706E023703}">
                      <ahyp:hlinkClr val="tx"/>
                    </a:ext>
                  </a:extLst>
                </a:hlinkClick>
              </a:rPr>
              <a:t>info@asccc.org</a:t>
            </a:r>
            <a:r>
              <a:rPr lang="en-US" sz="2800"/>
              <a:t> </a:t>
            </a:r>
            <a:endParaRPr sz="2800"/>
          </a:p>
          <a:p>
            <a:pPr indent="0" lvl="0" marL="0" rtl="0" algn="l">
              <a:spcBef>
                <a:spcPts val="1000"/>
              </a:spcBef>
              <a:spcAft>
                <a:spcPts val="0"/>
              </a:spcAft>
              <a:buNone/>
            </a:pPr>
            <a:r>
              <a:t/>
            </a:r>
            <a:endParaRPr sz="2800"/>
          </a:p>
          <a:p>
            <a:pPr indent="0" lvl="0" marL="0" rtl="0" algn="l">
              <a:spcBef>
                <a:spcPts val="1000"/>
              </a:spcBef>
              <a:spcAft>
                <a:spcPts val="0"/>
              </a:spcAft>
              <a:buNone/>
            </a:pPr>
            <a:r>
              <a:rPr b="1" lang="en-US" sz="2800"/>
              <a:t>Wendy Brill-Wynkoop </a:t>
            </a:r>
            <a:endParaRPr b="1" sz="2800"/>
          </a:p>
          <a:p>
            <a:pPr indent="0" lvl="0" marL="0" rtl="0" algn="l">
              <a:spcBef>
                <a:spcPts val="1000"/>
              </a:spcBef>
              <a:spcAft>
                <a:spcPts val="0"/>
              </a:spcAft>
              <a:buNone/>
            </a:pPr>
            <a:r>
              <a:rPr lang="en-US" sz="2800"/>
              <a:t>FACCC, President</a:t>
            </a:r>
            <a:endParaRPr sz="2800"/>
          </a:p>
          <a:p>
            <a:pPr indent="0" lvl="0" marL="0" rtl="0" algn="l">
              <a:spcBef>
                <a:spcPts val="1000"/>
              </a:spcBef>
              <a:spcAft>
                <a:spcPts val="0"/>
              </a:spcAft>
              <a:buNone/>
            </a:pPr>
            <a:r>
              <a:rPr lang="en-US" sz="2800"/>
              <a:t>president@faccc.org</a:t>
            </a:r>
            <a:endParaRPr sz="2800"/>
          </a:p>
        </p:txBody>
      </p:sp>
      <p:sp>
        <p:nvSpPr>
          <p:cNvPr id="244" name="Google Shape;244;p37"/>
          <p:cNvSpPr txBox="1"/>
          <p:nvPr>
            <p:ph idx="2" type="body"/>
          </p:nvPr>
        </p:nvSpPr>
        <p:spPr>
          <a:xfrm>
            <a:off x="227885" y="2947086"/>
            <a:ext cx="3583500" cy="25758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t/>
            </a:r>
            <a:endParaRPr/>
          </a:p>
        </p:txBody>
      </p:sp>
      <p:sp>
        <p:nvSpPr>
          <p:cNvPr id="245" name="Google Shape;245;p37"/>
          <p:cNvSpPr txBox="1"/>
          <p:nvPr>
            <p:ph idx="12" type="sldNum"/>
          </p:nvPr>
        </p:nvSpPr>
        <p:spPr>
          <a:xfrm>
            <a:off x="9890125" y="6356350"/>
            <a:ext cx="1143000" cy="368400"/>
          </a:xfrm>
          <a:prstGeom prst="rect">
            <a:avLst/>
          </a:prstGeom>
        </p:spPr>
        <p:txBody>
          <a:bodyPr anchorCtr="0" anchor="ctr" bIns="45700" lIns="91425" spcFirstLastPara="1" rIns="0"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0"/>
          <p:cNvSpPr txBox="1"/>
          <p:nvPr>
            <p:ph type="title"/>
          </p:nvPr>
        </p:nvSpPr>
        <p:spPr>
          <a:xfrm>
            <a:off x="3295515" y="403412"/>
            <a:ext cx="8058300" cy="168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None/>
            </a:pPr>
            <a:r>
              <a:rPr b="1" lang="en-US" sz="4400">
                <a:solidFill>
                  <a:schemeClr val="accent2"/>
                </a:solidFill>
              </a:rPr>
              <a:t>Presenters</a:t>
            </a:r>
            <a:endParaRPr>
              <a:solidFill>
                <a:schemeClr val="accent2"/>
              </a:solidFill>
            </a:endParaRPr>
          </a:p>
        </p:txBody>
      </p:sp>
      <p:sp>
        <p:nvSpPr>
          <p:cNvPr id="114" name="Google Shape;114;p20"/>
          <p:cNvSpPr txBox="1"/>
          <p:nvPr>
            <p:ph idx="1" type="body"/>
          </p:nvPr>
        </p:nvSpPr>
        <p:spPr>
          <a:xfrm>
            <a:off x="829994" y="2662568"/>
            <a:ext cx="10523700" cy="35694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1000"/>
              </a:spcBef>
              <a:spcAft>
                <a:spcPts val="0"/>
              </a:spcAft>
              <a:buClr>
                <a:srgbClr val="404040"/>
              </a:buClr>
              <a:buSzPts val="2400"/>
              <a:buFont typeface="Arial"/>
              <a:buNone/>
            </a:pPr>
            <a:r>
              <a:t/>
            </a:r>
            <a:endParaRPr/>
          </a:p>
          <a:p>
            <a:pPr indent="0" lvl="0" marL="0" marR="0" rtl="0" algn="l">
              <a:lnSpc>
                <a:spcPct val="90000"/>
              </a:lnSpc>
              <a:spcBef>
                <a:spcPts val="1000"/>
              </a:spcBef>
              <a:spcAft>
                <a:spcPts val="0"/>
              </a:spcAft>
              <a:buNone/>
            </a:pPr>
            <a:r>
              <a:rPr b="1" lang="en-US"/>
              <a:t>Cheryl Aschenbach, </a:t>
            </a:r>
            <a:endParaRPr b="1"/>
          </a:p>
          <a:p>
            <a:pPr indent="0" lvl="0" marL="0" marR="0" rtl="0" algn="l">
              <a:lnSpc>
                <a:spcPct val="90000"/>
              </a:lnSpc>
              <a:spcBef>
                <a:spcPts val="1000"/>
              </a:spcBef>
              <a:spcAft>
                <a:spcPts val="0"/>
              </a:spcAft>
              <a:buNone/>
            </a:pPr>
            <a:r>
              <a:rPr lang="en-US"/>
              <a:t>ASCCC Vice President</a:t>
            </a:r>
            <a:endParaRPr/>
          </a:p>
          <a:p>
            <a:pPr indent="0" lvl="0" marL="0" marR="0" rtl="0" algn="l">
              <a:lnSpc>
                <a:spcPct val="90000"/>
              </a:lnSpc>
              <a:spcBef>
                <a:spcPts val="1000"/>
              </a:spcBef>
              <a:spcAft>
                <a:spcPts val="0"/>
              </a:spcAft>
              <a:buNone/>
            </a:pPr>
            <a:r>
              <a:t/>
            </a:r>
            <a:endParaRPr b="1"/>
          </a:p>
          <a:p>
            <a:pPr indent="0" lvl="0" marL="0" marR="0" rtl="0" algn="l">
              <a:lnSpc>
                <a:spcPct val="90000"/>
              </a:lnSpc>
              <a:spcBef>
                <a:spcPts val="1000"/>
              </a:spcBef>
              <a:spcAft>
                <a:spcPts val="0"/>
              </a:spcAft>
              <a:buNone/>
            </a:pPr>
            <a:r>
              <a:rPr b="1" lang="en-US"/>
              <a:t>Wendy Brill-Wynkoop, </a:t>
            </a:r>
            <a:endParaRPr b="1"/>
          </a:p>
          <a:p>
            <a:pPr indent="0" lvl="0" marL="0" marR="0" rtl="0" algn="l">
              <a:lnSpc>
                <a:spcPct val="90000"/>
              </a:lnSpc>
              <a:spcBef>
                <a:spcPts val="1000"/>
              </a:spcBef>
              <a:spcAft>
                <a:spcPts val="0"/>
              </a:spcAft>
              <a:buNone/>
            </a:pPr>
            <a:r>
              <a:rPr lang="en-US"/>
              <a:t>FACCC President</a:t>
            </a:r>
            <a:endParaRPr/>
          </a:p>
          <a:p>
            <a:pPr indent="0" lvl="0" marL="0" marR="0" rtl="0" algn="l">
              <a:lnSpc>
                <a:spcPct val="90000"/>
              </a:lnSpc>
              <a:spcBef>
                <a:spcPts val="1000"/>
              </a:spcBef>
              <a:spcAft>
                <a:spcPts val="0"/>
              </a:spcAft>
              <a:buClr>
                <a:srgbClr val="404040"/>
              </a:buClr>
              <a:buSzPts val="2400"/>
              <a:buFont typeface="Arial"/>
              <a:buNone/>
            </a:pPr>
            <a:r>
              <a:t/>
            </a:r>
            <a:endParaRPr b="1"/>
          </a:p>
          <a:p>
            <a:pPr indent="0" lvl="0" marL="0" marR="0" rtl="0" algn="l">
              <a:lnSpc>
                <a:spcPct val="90000"/>
              </a:lnSpc>
              <a:spcBef>
                <a:spcPts val="1000"/>
              </a:spcBef>
              <a:spcAft>
                <a:spcPts val="0"/>
              </a:spcAft>
              <a:buClr>
                <a:srgbClr val="404040"/>
              </a:buClr>
              <a:buSzPts val="2400"/>
              <a:buFont typeface="Arial"/>
              <a:buNone/>
            </a:pPr>
            <a:r>
              <a:t/>
            </a:r>
            <a:endParaRPr/>
          </a:p>
          <a:p>
            <a:pPr indent="0" lvl="0" marL="0" marR="0" rtl="0" algn="l">
              <a:lnSpc>
                <a:spcPct val="90000"/>
              </a:lnSpc>
              <a:spcBef>
                <a:spcPts val="1000"/>
              </a:spcBef>
              <a:spcAft>
                <a:spcPts val="0"/>
              </a:spcAft>
              <a:buClr>
                <a:srgbClr val="404040"/>
              </a:buClr>
              <a:buSzPts val="2400"/>
              <a:buFont typeface="Arial"/>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8"/>
          <p:cNvSpPr txBox="1"/>
          <p:nvPr>
            <p:ph type="title"/>
          </p:nvPr>
        </p:nvSpPr>
        <p:spPr>
          <a:xfrm>
            <a:off x="7272670" y="382773"/>
            <a:ext cx="4549200" cy="6096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b="1" lang="en-US">
                <a:latin typeface="Poppins"/>
                <a:ea typeface="Poppins"/>
                <a:cs typeface="Poppins"/>
                <a:sym typeface="Poppins"/>
              </a:rPr>
              <a:t>Thank you </a:t>
            </a:r>
            <a:endParaRPr b="1">
              <a:latin typeface="Poppins"/>
              <a:ea typeface="Poppins"/>
              <a:cs typeface="Poppins"/>
              <a:sym typeface="Poppins"/>
            </a:endParaRPr>
          </a:p>
          <a:p>
            <a:pPr indent="0" lvl="0" marL="0" rtl="0" algn="ctr">
              <a:spcBef>
                <a:spcPts val="0"/>
              </a:spcBef>
              <a:spcAft>
                <a:spcPts val="0"/>
              </a:spcAft>
              <a:buNone/>
            </a:pPr>
            <a:r>
              <a:rPr b="1" lang="en-US">
                <a:latin typeface="Poppins"/>
                <a:ea typeface="Poppins"/>
                <a:cs typeface="Poppins"/>
                <a:sym typeface="Poppins"/>
              </a:rPr>
              <a:t>for coming!</a:t>
            </a:r>
            <a:endParaRPr b="1">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txBox="1"/>
          <p:nvPr>
            <p:ph type="title"/>
          </p:nvPr>
        </p:nvSpPr>
        <p:spPr>
          <a:xfrm>
            <a:off x="3295515" y="403412"/>
            <a:ext cx="8058300" cy="168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None/>
            </a:pPr>
            <a:r>
              <a:rPr b="1" lang="en-US" sz="4400">
                <a:solidFill>
                  <a:schemeClr val="accent2"/>
                </a:solidFill>
              </a:rPr>
              <a:t>Session Description</a:t>
            </a:r>
            <a:endParaRPr>
              <a:solidFill>
                <a:schemeClr val="accent2"/>
              </a:solidFill>
            </a:endParaRPr>
          </a:p>
        </p:txBody>
      </p:sp>
      <p:sp>
        <p:nvSpPr>
          <p:cNvPr id="121" name="Google Shape;121;p21"/>
          <p:cNvSpPr txBox="1"/>
          <p:nvPr>
            <p:ph idx="1" type="body"/>
          </p:nvPr>
        </p:nvSpPr>
        <p:spPr>
          <a:xfrm>
            <a:off x="829994" y="2662568"/>
            <a:ext cx="10523700" cy="35694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None/>
            </a:pPr>
            <a:r>
              <a:rPr lang="en-US" sz="1800"/>
              <a:t>As established by Education Code, employer-employee relations, which include collective bargaining of faculty salaries and working conditions, are unions’ responsibility, while making recommendations on academic and professional matters is the responsibility of academic senates. In reality, though, the responsibilities of the two faculty representative groups are nuanced. Presenters will review the purview of academic senates and scopes of unions as established in Education Code and Title 5 and explore the areas where the work of academic senates and unions may overlap, including on the current hot topics of academic freedom and faculty evaluations. The discussion will include creating and maintaining effective senate-union relations and leveraging senate-union partnerships. </a:t>
            </a:r>
            <a:endParaRPr sz="1800"/>
          </a:p>
          <a:p>
            <a:pPr indent="0" lvl="0" marL="0" rtl="0" algn="l">
              <a:lnSpc>
                <a:spcPct val="150000"/>
              </a:lnSpc>
              <a:spcBef>
                <a:spcPts val="0"/>
              </a:spcBef>
              <a:spcAft>
                <a:spcPts val="0"/>
              </a:spcAft>
              <a:buNone/>
            </a:pPr>
            <a:r>
              <a:t/>
            </a:r>
            <a:endParaRPr sz="1900"/>
          </a:p>
          <a:p>
            <a:pPr indent="0" lvl="0" marL="0" rtl="0" algn="l">
              <a:lnSpc>
                <a:spcPct val="150000"/>
              </a:lnSpc>
              <a:spcBef>
                <a:spcPts val="0"/>
              </a:spcBef>
              <a:spcAft>
                <a:spcPts val="0"/>
              </a:spcAft>
              <a:buClr>
                <a:schemeClr val="dk1"/>
              </a:buClr>
              <a:buSzPts val="1100"/>
              <a:buNone/>
            </a:pPr>
            <a:r>
              <a:t/>
            </a:r>
            <a:endParaRPr sz="19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2"/>
          <p:cNvSpPr txBox="1"/>
          <p:nvPr>
            <p:ph type="title"/>
          </p:nvPr>
        </p:nvSpPr>
        <p:spPr>
          <a:xfrm>
            <a:off x="1277650" y="472757"/>
            <a:ext cx="100461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en-US"/>
              <a:t>Authority of 	Union</a:t>
            </a:r>
            <a:endParaRPr/>
          </a:p>
        </p:txBody>
      </p:sp>
      <p:sp>
        <p:nvSpPr>
          <p:cNvPr id="128" name="Google Shape;128;p22"/>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600"/>
              </a:spcBef>
              <a:spcAft>
                <a:spcPts val="0"/>
              </a:spcAft>
              <a:buClr>
                <a:srgbClr val="FF0000"/>
              </a:buClr>
              <a:buSzPts val="2800"/>
              <a:buNone/>
            </a:pPr>
            <a:r>
              <a:rPr b="1" lang="en-US" sz="2800">
                <a:solidFill>
                  <a:srgbClr val="FF0000"/>
                </a:solidFill>
              </a:rPr>
              <a:t>Salary and Working Conditions</a:t>
            </a:r>
            <a:endParaRPr b="1" sz="2800">
              <a:solidFill>
                <a:srgbClr val="FF0000"/>
              </a:solidFill>
            </a:endParaRPr>
          </a:p>
          <a:p>
            <a:pPr indent="0" lvl="0" marL="0" rtl="0" algn="l">
              <a:lnSpc>
                <a:spcPct val="80000"/>
              </a:lnSpc>
              <a:spcBef>
                <a:spcPts val="600"/>
              </a:spcBef>
              <a:spcAft>
                <a:spcPts val="0"/>
              </a:spcAft>
              <a:buClr>
                <a:srgbClr val="404040"/>
              </a:buClr>
              <a:buSzPts val="2000"/>
              <a:buNone/>
            </a:pPr>
            <a:r>
              <a:rPr b="1" lang="en-US" sz="2000"/>
              <a:t>California Government Code section 3543 (a)</a:t>
            </a:r>
            <a:endParaRPr b="1" sz="2000"/>
          </a:p>
          <a:p>
            <a:pPr indent="0" lvl="0" marL="0" rtl="0" algn="l">
              <a:lnSpc>
                <a:spcPct val="150000"/>
              </a:lnSpc>
              <a:spcBef>
                <a:spcPts val="600"/>
              </a:spcBef>
              <a:spcAft>
                <a:spcPts val="0"/>
              </a:spcAft>
              <a:buClr>
                <a:srgbClr val="404040"/>
              </a:buClr>
              <a:buSzPts val="1900"/>
              <a:buNone/>
            </a:pPr>
            <a:r>
              <a:rPr lang="en-US" sz="1900">
                <a:highlight>
                  <a:srgbClr val="FFFFFF"/>
                </a:highlight>
              </a:rPr>
              <a:t>(a) Public school employees shall have the right to form, join, and participate in the activities of employee organizations of their own choosing for the purpose of representation on all matters of employer-employee relations.  Public school employees shall have the right to represent themselves individually in their employment relations with the public school employer, except that once the employees in an appropriate unit have selected an exclusive representative and it has been recognized pursuant to </a:t>
            </a:r>
            <a:r>
              <a:rPr lang="en-US" sz="1900" u="sng">
                <a:solidFill>
                  <a:srgbClr val="006699"/>
                </a:solidFill>
                <a:highlight>
                  <a:srgbClr val="FFFFFF"/>
                </a:highlight>
                <a:hlinkClick r:id="rId3">
                  <a:extLst>
                    <a:ext uri="{A12FA001-AC4F-418D-AE19-62706E023703}">
                      <ahyp:hlinkClr val="tx"/>
                    </a:ext>
                  </a:extLst>
                </a:hlinkClick>
              </a:rPr>
              <a:t>Section 3544.1</a:t>
            </a:r>
            <a:r>
              <a:rPr lang="en-US" sz="1900">
                <a:highlight>
                  <a:srgbClr val="FFFFFF"/>
                </a:highlight>
              </a:rPr>
              <a:t> or certified pursuant to </a:t>
            </a:r>
            <a:r>
              <a:rPr lang="en-US" sz="1900" u="sng">
                <a:solidFill>
                  <a:srgbClr val="006699"/>
                </a:solidFill>
                <a:highlight>
                  <a:srgbClr val="FFFFFF"/>
                </a:highlight>
                <a:hlinkClick r:id="rId4">
                  <a:extLst>
                    <a:ext uri="{A12FA001-AC4F-418D-AE19-62706E023703}">
                      <ahyp:hlinkClr val="tx"/>
                    </a:ext>
                  </a:extLst>
                </a:hlinkClick>
              </a:rPr>
              <a:t>Section 3544.7</a:t>
            </a:r>
            <a:r>
              <a:rPr lang="en-US" sz="1900">
                <a:highlight>
                  <a:srgbClr val="FFFFFF"/>
                </a:highlight>
              </a:rPr>
              <a:t> , an employee in that unit shall not meet and negotiate with the public school employer</a:t>
            </a:r>
            <a:r>
              <a:rPr lang="en-US" sz="2000">
                <a:highlight>
                  <a:srgbClr val="FFFFFF"/>
                </a:highlight>
              </a:rPr>
              <a:t>. </a:t>
            </a:r>
            <a:r>
              <a:rPr b="1" lang="en-US" sz="2000"/>
              <a:t> </a:t>
            </a:r>
            <a:endParaRPr b="1" sz="2000"/>
          </a:p>
          <a:p>
            <a:pPr indent="0" lvl="0" marL="0" rtl="0" algn="l">
              <a:lnSpc>
                <a:spcPct val="80000"/>
              </a:lnSpc>
              <a:spcBef>
                <a:spcPts val="600"/>
              </a:spcBef>
              <a:spcAft>
                <a:spcPts val="0"/>
              </a:spcAft>
              <a:buClr>
                <a:srgbClr val="404040"/>
              </a:buClr>
              <a:buSzPts val="1800"/>
              <a:buNone/>
            </a:pPr>
            <a:r>
              <a:t/>
            </a:r>
            <a:endParaRPr b="1"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3"/>
          <p:cNvSpPr txBox="1"/>
          <p:nvPr>
            <p:ph type="title"/>
          </p:nvPr>
        </p:nvSpPr>
        <p:spPr>
          <a:xfrm>
            <a:off x="1277650" y="365125"/>
            <a:ext cx="100461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en-US"/>
              <a:t>Collective Bargaining</a:t>
            </a:r>
            <a:endParaRPr/>
          </a:p>
        </p:txBody>
      </p:sp>
      <p:sp>
        <p:nvSpPr>
          <p:cNvPr id="135" name="Google Shape;135;p23"/>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Autofit/>
          </a:bodyPr>
          <a:lstStyle/>
          <a:p>
            <a:pPr indent="-374650" lvl="0" marL="457200" rtl="0" algn="l">
              <a:lnSpc>
                <a:spcPct val="90000"/>
              </a:lnSpc>
              <a:spcBef>
                <a:spcPts val="0"/>
              </a:spcBef>
              <a:spcAft>
                <a:spcPts val="0"/>
              </a:spcAft>
              <a:buSzPts val="2300"/>
              <a:buChar char="✓"/>
            </a:pPr>
            <a:r>
              <a:rPr lang="en-US" sz="2300"/>
              <a:t>School calendar;</a:t>
            </a:r>
            <a:endParaRPr sz="2300"/>
          </a:p>
          <a:p>
            <a:pPr indent="-374650" lvl="0" marL="457200" rtl="0" algn="l">
              <a:lnSpc>
                <a:spcPct val="90000"/>
              </a:lnSpc>
              <a:spcBef>
                <a:spcPts val="1000"/>
              </a:spcBef>
              <a:spcAft>
                <a:spcPts val="0"/>
              </a:spcAft>
              <a:buSzPts val="2300"/>
              <a:buChar char="✓"/>
            </a:pPr>
            <a:r>
              <a:rPr lang="en-US" sz="2300"/>
              <a:t>Compensation;</a:t>
            </a:r>
            <a:endParaRPr sz="2300"/>
          </a:p>
          <a:p>
            <a:pPr indent="-374650" lvl="0" marL="457200" rtl="0" algn="l">
              <a:lnSpc>
                <a:spcPct val="90000"/>
              </a:lnSpc>
              <a:spcBef>
                <a:spcPts val="1000"/>
              </a:spcBef>
              <a:spcAft>
                <a:spcPts val="0"/>
              </a:spcAft>
              <a:buSzPts val="2300"/>
              <a:buChar char="✓"/>
            </a:pPr>
            <a:r>
              <a:rPr lang="en-US" sz="2300"/>
              <a:t>Wages;</a:t>
            </a:r>
            <a:endParaRPr sz="2300"/>
          </a:p>
          <a:p>
            <a:pPr indent="-374650" lvl="0" marL="457200" rtl="0" algn="l">
              <a:lnSpc>
                <a:spcPct val="90000"/>
              </a:lnSpc>
              <a:spcBef>
                <a:spcPts val="1000"/>
              </a:spcBef>
              <a:spcAft>
                <a:spcPts val="0"/>
              </a:spcAft>
              <a:buSzPts val="2300"/>
              <a:buChar char="✓"/>
            </a:pPr>
            <a:r>
              <a:rPr lang="en-US" sz="2300"/>
              <a:t>Hours of employment;</a:t>
            </a:r>
            <a:endParaRPr sz="2300"/>
          </a:p>
          <a:p>
            <a:pPr indent="-374650" lvl="0" marL="457200" rtl="0" algn="l">
              <a:lnSpc>
                <a:spcPct val="90000"/>
              </a:lnSpc>
              <a:spcBef>
                <a:spcPts val="1000"/>
              </a:spcBef>
              <a:spcAft>
                <a:spcPts val="0"/>
              </a:spcAft>
              <a:buSzPts val="2300"/>
              <a:buChar char="✓"/>
            </a:pPr>
            <a:r>
              <a:rPr lang="en-US" sz="2300"/>
              <a:t>Terms and conditions of employment - health and welfare benefits;</a:t>
            </a:r>
            <a:endParaRPr sz="2300"/>
          </a:p>
          <a:p>
            <a:pPr indent="-374650" lvl="0" marL="457200" rtl="0" algn="l">
              <a:lnSpc>
                <a:spcPct val="90000"/>
              </a:lnSpc>
              <a:spcBef>
                <a:spcPts val="1000"/>
              </a:spcBef>
              <a:spcAft>
                <a:spcPts val="0"/>
              </a:spcAft>
              <a:buSzPts val="2300"/>
              <a:buChar char="✓"/>
            </a:pPr>
            <a:r>
              <a:rPr lang="en-US" sz="2300"/>
              <a:t>Leave;</a:t>
            </a:r>
            <a:endParaRPr sz="2300"/>
          </a:p>
          <a:p>
            <a:pPr indent="-374650" lvl="0" marL="457200" rtl="0" algn="l">
              <a:lnSpc>
                <a:spcPct val="90000"/>
              </a:lnSpc>
              <a:spcBef>
                <a:spcPts val="1000"/>
              </a:spcBef>
              <a:spcAft>
                <a:spcPts val="0"/>
              </a:spcAft>
              <a:buSzPts val="2300"/>
              <a:buChar char="✓"/>
            </a:pPr>
            <a:r>
              <a:rPr lang="en-US" sz="2300"/>
              <a:t>Transfer and reassignment policies;</a:t>
            </a:r>
            <a:endParaRPr sz="2300"/>
          </a:p>
          <a:p>
            <a:pPr indent="-368300" lvl="0" marL="457200" rtl="0" algn="l">
              <a:lnSpc>
                <a:spcPct val="90000"/>
              </a:lnSpc>
              <a:spcBef>
                <a:spcPts val="1200"/>
              </a:spcBef>
              <a:spcAft>
                <a:spcPts val="1000"/>
              </a:spcAft>
              <a:buSzPts val="2200"/>
              <a:buChar char="✓"/>
            </a:pPr>
            <a:r>
              <a:rPr lang="en-US" sz="2200"/>
              <a:t>Safety conditions;</a:t>
            </a:r>
            <a:endParaRPr sz="23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4"/>
          <p:cNvSpPr txBox="1"/>
          <p:nvPr>
            <p:ph type="title"/>
          </p:nvPr>
        </p:nvSpPr>
        <p:spPr>
          <a:xfrm>
            <a:off x="1277650" y="365125"/>
            <a:ext cx="100461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en-US"/>
              <a:t>Collective Bargaining</a:t>
            </a:r>
            <a:endParaRPr/>
          </a:p>
        </p:txBody>
      </p:sp>
      <p:sp>
        <p:nvSpPr>
          <p:cNvPr id="142" name="Google Shape;142;p24"/>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Autofit/>
          </a:bodyPr>
          <a:lstStyle/>
          <a:p>
            <a:pPr indent="-368300" lvl="0" marL="457200" rtl="0" algn="l">
              <a:lnSpc>
                <a:spcPct val="90000"/>
              </a:lnSpc>
              <a:spcBef>
                <a:spcPts val="0"/>
              </a:spcBef>
              <a:spcAft>
                <a:spcPts val="0"/>
              </a:spcAft>
              <a:buSzPts val="2200"/>
              <a:buChar char="✓"/>
            </a:pPr>
            <a:r>
              <a:rPr lang="en-US" sz="2200"/>
              <a:t>Class size;</a:t>
            </a:r>
            <a:endParaRPr sz="2200"/>
          </a:p>
          <a:p>
            <a:pPr indent="-368300" lvl="0" marL="457200" rtl="0" algn="l">
              <a:lnSpc>
                <a:spcPct val="90000"/>
              </a:lnSpc>
              <a:spcBef>
                <a:spcPts val="1000"/>
              </a:spcBef>
              <a:spcAft>
                <a:spcPts val="0"/>
              </a:spcAft>
              <a:buSzPts val="2200"/>
              <a:buChar char="✓"/>
            </a:pPr>
            <a:r>
              <a:rPr lang="en-US" sz="2200"/>
              <a:t>Procedures for evaluation of employees;</a:t>
            </a:r>
            <a:endParaRPr sz="2200"/>
          </a:p>
          <a:p>
            <a:pPr indent="-368300" lvl="0" marL="457200" rtl="0" algn="l">
              <a:lnSpc>
                <a:spcPct val="90000"/>
              </a:lnSpc>
              <a:spcBef>
                <a:spcPts val="1000"/>
              </a:spcBef>
              <a:spcAft>
                <a:spcPts val="0"/>
              </a:spcAft>
              <a:buSzPts val="2200"/>
              <a:buChar char="✓"/>
            </a:pPr>
            <a:r>
              <a:rPr lang="en-US" sz="2200"/>
              <a:t>Organization security;</a:t>
            </a:r>
            <a:endParaRPr sz="2200"/>
          </a:p>
          <a:p>
            <a:pPr indent="-368300" lvl="0" marL="457200" rtl="0" algn="l">
              <a:lnSpc>
                <a:spcPct val="90000"/>
              </a:lnSpc>
              <a:spcBef>
                <a:spcPts val="1000"/>
              </a:spcBef>
              <a:spcAft>
                <a:spcPts val="0"/>
              </a:spcAft>
              <a:buSzPts val="2200"/>
              <a:buChar char="✓"/>
            </a:pPr>
            <a:r>
              <a:rPr lang="en-US" sz="2200"/>
              <a:t>Procedures for processing grievances;</a:t>
            </a:r>
            <a:endParaRPr sz="2200"/>
          </a:p>
          <a:p>
            <a:pPr indent="-368300" lvl="0" marL="457200" rtl="0" algn="l">
              <a:lnSpc>
                <a:spcPct val="90000"/>
              </a:lnSpc>
              <a:spcBef>
                <a:spcPts val="1000"/>
              </a:spcBef>
              <a:spcAft>
                <a:spcPts val="0"/>
              </a:spcAft>
              <a:buSzPts val="2200"/>
              <a:buChar char="✓"/>
            </a:pPr>
            <a:r>
              <a:rPr lang="en-US" sz="2200"/>
              <a:t>Layoff procedures;</a:t>
            </a:r>
            <a:endParaRPr sz="2200"/>
          </a:p>
          <a:p>
            <a:pPr indent="-368300" lvl="0" marL="457200" rtl="0" algn="l">
              <a:lnSpc>
                <a:spcPct val="90000"/>
              </a:lnSpc>
              <a:spcBef>
                <a:spcPts val="1000"/>
              </a:spcBef>
              <a:spcAft>
                <a:spcPts val="0"/>
              </a:spcAft>
              <a:buSzPts val="2200"/>
              <a:buChar char="✓"/>
            </a:pPr>
            <a:r>
              <a:rPr lang="en-US" sz="2200"/>
              <a:t>Alternative compensation or benefits for employees adversely affected by pension limitations;</a:t>
            </a:r>
            <a:endParaRPr sz="2200"/>
          </a:p>
          <a:p>
            <a:pPr indent="-368300" lvl="0" marL="457200" rtl="0" algn="l">
              <a:lnSpc>
                <a:spcPct val="90000"/>
              </a:lnSpc>
              <a:spcBef>
                <a:spcPts val="1200"/>
              </a:spcBef>
              <a:spcAft>
                <a:spcPts val="1000"/>
              </a:spcAft>
              <a:buSzPts val="2200"/>
              <a:buChar char="✓"/>
            </a:pPr>
            <a:r>
              <a:rPr lang="en-US" sz="2200"/>
              <a:t>Additional compensation or salary schedule based on criteria other than years of training and experience.</a:t>
            </a:r>
            <a:endParaRPr sz="2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5"/>
          <p:cNvSpPr txBox="1"/>
          <p:nvPr>
            <p:ph type="title"/>
          </p:nvPr>
        </p:nvSpPr>
        <p:spPr>
          <a:xfrm>
            <a:off x="1277650" y="365125"/>
            <a:ext cx="100461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en-US"/>
              <a:t>Authority of Senate	</a:t>
            </a:r>
            <a:endParaRPr/>
          </a:p>
        </p:txBody>
      </p:sp>
      <p:sp>
        <p:nvSpPr>
          <p:cNvPr id="149" name="Google Shape;149;p25"/>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600"/>
              </a:spcBef>
              <a:spcAft>
                <a:spcPts val="0"/>
              </a:spcAft>
              <a:buClr>
                <a:srgbClr val="404040"/>
              </a:buClr>
              <a:buSzPts val="2400"/>
              <a:buNone/>
            </a:pPr>
            <a:r>
              <a:rPr b="1" lang="en-US"/>
              <a:t>Ed Code 70901(b)(1)(E) </a:t>
            </a:r>
            <a:endParaRPr b="1"/>
          </a:p>
          <a:p>
            <a:pPr indent="0" lvl="0" marL="0" rtl="0" algn="l">
              <a:lnSpc>
                <a:spcPct val="80000"/>
              </a:lnSpc>
              <a:spcBef>
                <a:spcPts val="600"/>
              </a:spcBef>
              <a:spcAft>
                <a:spcPts val="0"/>
              </a:spcAft>
              <a:buClr>
                <a:srgbClr val="333333"/>
              </a:buClr>
              <a:buSzPts val="1800"/>
              <a:buNone/>
            </a:pPr>
            <a:r>
              <a:rPr lang="en-US" sz="1800">
                <a:solidFill>
                  <a:srgbClr val="333333"/>
                </a:solidFill>
                <a:latin typeface="Verdana"/>
                <a:ea typeface="Verdana"/>
                <a:cs typeface="Verdana"/>
                <a:sym typeface="Verdana"/>
              </a:rPr>
              <a:t>Minimum standards governing procedures established by governing boards of community college districts to ensure faculty, staff, and students the right to participate effectively in district and college governance, and the opportunity to express their opinions at the campus level and to ensure that these opinions are given every reasonable consideration, and the right of academic senates to assume primary responsibility for making recommendations in the areas of curriculum and academic standards.</a:t>
            </a:r>
            <a:endParaRPr sz="1800">
              <a:solidFill>
                <a:srgbClr val="333333"/>
              </a:solidFill>
              <a:latin typeface="Verdana"/>
              <a:ea typeface="Verdana"/>
              <a:cs typeface="Verdana"/>
              <a:sym typeface="Verdana"/>
            </a:endParaRPr>
          </a:p>
          <a:p>
            <a:pPr indent="0" lvl="0" marL="0" rtl="0" algn="l">
              <a:lnSpc>
                <a:spcPct val="80000"/>
              </a:lnSpc>
              <a:spcBef>
                <a:spcPts val="600"/>
              </a:spcBef>
              <a:spcAft>
                <a:spcPts val="0"/>
              </a:spcAft>
              <a:buClr>
                <a:srgbClr val="404040"/>
              </a:buClr>
              <a:buSzPts val="2400"/>
              <a:buNone/>
            </a:pPr>
            <a:r>
              <a:rPr b="1" lang="en-US"/>
              <a:t> </a:t>
            </a:r>
            <a:endParaRPr b="1"/>
          </a:p>
          <a:p>
            <a:pPr indent="0" lvl="0" marL="0" rtl="0" algn="l">
              <a:lnSpc>
                <a:spcPct val="80000"/>
              </a:lnSpc>
              <a:spcBef>
                <a:spcPts val="600"/>
              </a:spcBef>
              <a:spcAft>
                <a:spcPts val="0"/>
              </a:spcAft>
              <a:buClr>
                <a:srgbClr val="404040"/>
              </a:buClr>
              <a:buSzPts val="2400"/>
              <a:buNone/>
            </a:pPr>
            <a:r>
              <a:rPr b="1" lang="en-US"/>
              <a:t>Ed Code 70902(b)(7)</a:t>
            </a:r>
            <a:endParaRPr>
              <a:solidFill>
                <a:srgbClr val="333333"/>
              </a:solidFill>
              <a:latin typeface="Verdana"/>
              <a:ea typeface="Verdana"/>
              <a:cs typeface="Verdana"/>
              <a:sym typeface="Verdana"/>
            </a:endParaRPr>
          </a:p>
          <a:p>
            <a:pPr indent="0" lvl="0" marL="0" rtl="0" algn="l">
              <a:lnSpc>
                <a:spcPct val="80000"/>
              </a:lnSpc>
              <a:spcBef>
                <a:spcPts val="600"/>
              </a:spcBef>
              <a:spcAft>
                <a:spcPts val="0"/>
              </a:spcAft>
              <a:buClr>
                <a:srgbClr val="333333"/>
              </a:buClr>
              <a:buSzPts val="1800"/>
              <a:buNone/>
            </a:pPr>
            <a:r>
              <a:rPr lang="en-US" sz="1800">
                <a:solidFill>
                  <a:srgbClr val="333333"/>
                </a:solidFill>
                <a:highlight>
                  <a:srgbClr val="FFFFFF"/>
                </a:highlight>
                <a:latin typeface="Verdana"/>
                <a:ea typeface="Verdana"/>
                <a:cs typeface="Verdana"/>
                <a:sym typeface="Verdana"/>
              </a:rPr>
              <a:t>Establish procedures that are consistent with minimum standards established by the board of governors to ensure faculty, staff, and students the opportunity to express their opinions at the campus level, to ensure that these opinions are given every reasonable consideration, to ensure the right to participate effectively in district and college governance, and to ensure the right of academic senates to assume primary responsibility for making recommendations in the areas of curriculum and academic standards.</a:t>
            </a:r>
            <a:endParaRPr sz="1800">
              <a:solidFill>
                <a:srgbClr val="333333"/>
              </a:solidFill>
              <a:highlight>
                <a:srgbClr val="FFFFFF"/>
              </a:highlight>
              <a:latin typeface="Verdana"/>
              <a:ea typeface="Verdana"/>
              <a:cs typeface="Verdana"/>
              <a:sym typeface="Verdana"/>
            </a:endParaRPr>
          </a:p>
          <a:p>
            <a:pPr indent="0" lvl="0" marL="0" rtl="0" algn="l">
              <a:lnSpc>
                <a:spcPct val="80000"/>
              </a:lnSpc>
              <a:spcBef>
                <a:spcPts val="600"/>
              </a:spcBef>
              <a:spcAft>
                <a:spcPts val="0"/>
              </a:spcAft>
              <a:buClr>
                <a:srgbClr val="333333"/>
              </a:buClr>
              <a:buSzPts val="2400"/>
              <a:buNone/>
            </a:pPr>
            <a:r>
              <a:rPr lang="en-US">
                <a:solidFill>
                  <a:srgbClr val="333333"/>
                </a:solidFill>
                <a:highlight>
                  <a:srgbClr val="FFFFFF"/>
                </a:highlight>
                <a:latin typeface="Verdana"/>
                <a:ea typeface="Verdana"/>
                <a:cs typeface="Verdana"/>
                <a:sym typeface="Verdana"/>
              </a:rPr>
              <a:t> </a:t>
            </a:r>
            <a:endParaRPr>
              <a:solidFill>
                <a:srgbClr val="333333"/>
              </a:solidFill>
              <a:highlight>
                <a:srgbClr val="FFFFFF"/>
              </a:highlight>
              <a:latin typeface="Verdana"/>
              <a:ea typeface="Verdana"/>
              <a:cs typeface="Verdana"/>
              <a:sym typeface="Verdana"/>
            </a:endParaRPr>
          </a:p>
          <a:p>
            <a:pPr indent="0" lvl="0" marL="0" rtl="0" algn="l">
              <a:lnSpc>
                <a:spcPct val="80000"/>
              </a:lnSpc>
              <a:spcBef>
                <a:spcPts val="600"/>
              </a:spcBef>
              <a:spcAft>
                <a:spcPts val="0"/>
              </a:spcAft>
              <a:buClr>
                <a:schemeClr val="dk1"/>
              </a:buClr>
              <a:buSzPts val="1100"/>
              <a:buNone/>
            </a:pPr>
            <a:r>
              <a:t/>
            </a:r>
            <a:endParaRPr sz="1800">
              <a:solidFill>
                <a:srgbClr val="333333"/>
              </a:solidFill>
              <a:highlight>
                <a:srgbClr val="FFFFFF"/>
              </a:highlight>
              <a:latin typeface="Verdana"/>
              <a:ea typeface="Verdana"/>
              <a:cs typeface="Verdana"/>
              <a:sym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6"/>
          <p:cNvSpPr txBox="1"/>
          <p:nvPr>
            <p:ph type="title"/>
          </p:nvPr>
        </p:nvSpPr>
        <p:spPr>
          <a:xfrm>
            <a:off x="1277650" y="365125"/>
            <a:ext cx="100461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en-US"/>
              <a:t>Academic and Professional Matters</a:t>
            </a:r>
            <a:endParaRPr/>
          </a:p>
        </p:txBody>
      </p:sp>
      <p:sp>
        <p:nvSpPr>
          <p:cNvPr id="156" name="Google Shape;156;p26"/>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600"/>
              </a:spcBef>
              <a:spcAft>
                <a:spcPts val="0"/>
              </a:spcAft>
              <a:buClr>
                <a:srgbClr val="404040"/>
              </a:buClr>
              <a:buSzPts val="2400"/>
              <a:buNone/>
            </a:pPr>
            <a:r>
              <a:rPr b="1" lang="en-US"/>
              <a:t>Title 5 §53200 (c) </a:t>
            </a:r>
            <a:endParaRPr b="1"/>
          </a:p>
          <a:p>
            <a:pPr indent="0" lvl="0" marL="0" rtl="0" algn="l">
              <a:lnSpc>
                <a:spcPct val="80000"/>
              </a:lnSpc>
              <a:spcBef>
                <a:spcPts val="600"/>
              </a:spcBef>
              <a:spcAft>
                <a:spcPts val="0"/>
              </a:spcAft>
              <a:buClr>
                <a:srgbClr val="FF0000"/>
              </a:buClr>
              <a:buSzPts val="2400"/>
              <a:buNone/>
            </a:pPr>
            <a:r>
              <a:rPr lang="en-US">
                <a:solidFill>
                  <a:srgbClr val="FF0000"/>
                </a:solidFill>
              </a:rPr>
              <a:t>“Academic and professional matters”</a:t>
            </a:r>
            <a:r>
              <a:rPr lang="en-US"/>
              <a:t> means the following policy development and implementation matters</a:t>
            </a:r>
            <a:endParaRPr/>
          </a:p>
          <a:p>
            <a:pPr indent="0" lvl="0" marL="0" rtl="0" algn="l">
              <a:lnSpc>
                <a:spcPct val="80000"/>
              </a:lnSpc>
              <a:spcBef>
                <a:spcPts val="600"/>
              </a:spcBef>
              <a:spcAft>
                <a:spcPts val="0"/>
              </a:spcAft>
              <a:buClr>
                <a:srgbClr val="404040"/>
              </a:buClr>
              <a:buSzPts val="1800"/>
              <a:buNone/>
            </a:pPr>
            <a:r>
              <a:t/>
            </a:r>
            <a:endParaRPr b="1" sz="1800"/>
          </a:p>
          <a:p>
            <a:pPr indent="-381000" lvl="0" marL="457200" rtl="0" algn="l">
              <a:lnSpc>
                <a:spcPct val="100000"/>
              </a:lnSpc>
              <a:spcBef>
                <a:spcPts val="600"/>
              </a:spcBef>
              <a:spcAft>
                <a:spcPts val="0"/>
              </a:spcAft>
              <a:buClr>
                <a:srgbClr val="404040"/>
              </a:buClr>
              <a:buSzPts val="2400"/>
              <a:buAutoNum type="arabicPeriod"/>
            </a:pPr>
            <a:r>
              <a:rPr lang="en-US"/>
              <a:t>Curriculum, including establishing prerequisites</a:t>
            </a:r>
            <a:endParaRPr/>
          </a:p>
          <a:p>
            <a:pPr indent="-381000" lvl="0" marL="457200" rtl="0" algn="l">
              <a:lnSpc>
                <a:spcPct val="100000"/>
              </a:lnSpc>
              <a:spcBef>
                <a:spcPts val="1000"/>
              </a:spcBef>
              <a:spcAft>
                <a:spcPts val="0"/>
              </a:spcAft>
              <a:buClr>
                <a:srgbClr val="404040"/>
              </a:buClr>
              <a:buSzPts val="2400"/>
              <a:buAutoNum type="arabicPeriod"/>
            </a:pPr>
            <a:r>
              <a:rPr lang="en-US"/>
              <a:t>Degree &amp; Certificate Requirements</a:t>
            </a:r>
            <a:endParaRPr/>
          </a:p>
          <a:p>
            <a:pPr indent="-381000" lvl="0" marL="457200" rtl="0" algn="l">
              <a:lnSpc>
                <a:spcPct val="100000"/>
              </a:lnSpc>
              <a:spcBef>
                <a:spcPts val="1000"/>
              </a:spcBef>
              <a:spcAft>
                <a:spcPts val="0"/>
              </a:spcAft>
              <a:buClr>
                <a:srgbClr val="404040"/>
              </a:buClr>
              <a:buSzPts val="2400"/>
              <a:buAutoNum type="arabicPeriod"/>
            </a:pPr>
            <a:r>
              <a:rPr lang="en-US"/>
              <a:t>Grading Policies</a:t>
            </a:r>
            <a:endParaRPr/>
          </a:p>
          <a:p>
            <a:pPr indent="-381000" lvl="0" marL="457200" rtl="0" algn="l">
              <a:lnSpc>
                <a:spcPct val="100000"/>
              </a:lnSpc>
              <a:spcBef>
                <a:spcPts val="1000"/>
              </a:spcBef>
              <a:spcAft>
                <a:spcPts val="0"/>
              </a:spcAft>
              <a:buClr>
                <a:srgbClr val="404040"/>
              </a:buClr>
              <a:buSzPts val="2400"/>
              <a:buAutoNum type="arabicPeriod"/>
            </a:pPr>
            <a:r>
              <a:rPr lang="en-US"/>
              <a:t>Educational Program Development</a:t>
            </a:r>
            <a:endParaRPr/>
          </a:p>
          <a:p>
            <a:pPr indent="-381000" lvl="0" marL="457200" rtl="0" algn="l">
              <a:lnSpc>
                <a:spcPct val="100000"/>
              </a:lnSpc>
              <a:spcBef>
                <a:spcPts val="1000"/>
              </a:spcBef>
              <a:spcAft>
                <a:spcPts val="0"/>
              </a:spcAft>
              <a:buClr>
                <a:srgbClr val="404040"/>
              </a:buClr>
              <a:buSzPts val="2400"/>
              <a:buAutoNum type="arabicPeriod"/>
            </a:pPr>
            <a:r>
              <a:rPr lang="en-US"/>
              <a:t>Standards &amp; Policies regarding Student Preparation and Success</a:t>
            </a:r>
            <a:endParaRPr/>
          </a:p>
          <a:p>
            <a:pPr indent="0" lvl="0" marL="457200" rtl="0" algn="l">
              <a:lnSpc>
                <a:spcPct val="80000"/>
              </a:lnSpc>
              <a:spcBef>
                <a:spcPts val="1000"/>
              </a:spcBef>
              <a:spcAft>
                <a:spcPts val="0"/>
              </a:spcAft>
              <a:buClr>
                <a:srgbClr val="404040"/>
              </a:buClr>
              <a:buSzPts val="24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7"/>
          <p:cNvSpPr txBox="1"/>
          <p:nvPr>
            <p:ph type="title"/>
          </p:nvPr>
        </p:nvSpPr>
        <p:spPr>
          <a:xfrm>
            <a:off x="1277650" y="365125"/>
            <a:ext cx="100461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en-US"/>
              <a:t>Academic and Professional Matters</a:t>
            </a:r>
            <a:endParaRPr/>
          </a:p>
        </p:txBody>
      </p:sp>
      <p:sp>
        <p:nvSpPr>
          <p:cNvPr id="163" name="Google Shape;163;p27"/>
          <p:cNvSpPr txBox="1"/>
          <p:nvPr>
            <p:ph idx="1" type="body"/>
          </p:nvPr>
        </p:nvSpPr>
        <p:spPr>
          <a:xfrm>
            <a:off x="1277650" y="1798320"/>
            <a:ext cx="10058400" cy="4419600"/>
          </a:xfrm>
          <a:prstGeom prst="rect">
            <a:avLst/>
          </a:prstGeom>
          <a:noFill/>
          <a:ln>
            <a:noFill/>
          </a:ln>
        </p:spPr>
        <p:txBody>
          <a:bodyPr anchorCtr="0" anchor="t" bIns="45700" lIns="91425" spcFirstLastPara="1" rIns="91425" wrap="square" tIns="45700">
            <a:noAutofit/>
          </a:bodyPr>
          <a:lstStyle/>
          <a:p>
            <a:pPr indent="-381000" lvl="0" marL="457200" rtl="0" algn="l">
              <a:lnSpc>
                <a:spcPct val="115000"/>
              </a:lnSpc>
              <a:spcBef>
                <a:spcPts val="0"/>
              </a:spcBef>
              <a:spcAft>
                <a:spcPts val="0"/>
              </a:spcAft>
              <a:buClr>
                <a:srgbClr val="404040"/>
              </a:buClr>
              <a:buSzPts val="2400"/>
              <a:buAutoNum type="arabicPeriod" startAt="6"/>
            </a:pPr>
            <a:r>
              <a:rPr lang="en-US"/>
              <a:t>College governance structures, as related to faculty roles</a:t>
            </a:r>
            <a:endParaRPr/>
          </a:p>
          <a:p>
            <a:pPr indent="-381000" lvl="0" marL="457200" rtl="0" algn="l">
              <a:lnSpc>
                <a:spcPct val="115000"/>
              </a:lnSpc>
              <a:spcBef>
                <a:spcPts val="1200"/>
              </a:spcBef>
              <a:spcAft>
                <a:spcPts val="0"/>
              </a:spcAft>
              <a:buClr>
                <a:srgbClr val="404040"/>
              </a:buClr>
              <a:buSzPts val="2400"/>
              <a:buAutoNum type="arabicPeriod" startAt="6"/>
            </a:pPr>
            <a:r>
              <a:rPr lang="en-US"/>
              <a:t>Faculty roles and involvement in accreditation process</a:t>
            </a:r>
            <a:endParaRPr/>
          </a:p>
          <a:p>
            <a:pPr indent="-381000" lvl="0" marL="457200" rtl="0" algn="l">
              <a:lnSpc>
                <a:spcPct val="115000"/>
              </a:lnSpc>
              <a:spcBef>
                <a:spcPts val="1200"/>
              </a:spcBef>
              <a:spcAft>
                <a:spcPts val="0"/>
              </a:spcAft>
              <a:buClr>
                <a:srgbClr val="404040"/>
              </a:buClr>
              <a:buSzPts val="2400"/>
              <a:buAutoNum type="arabicPeriod" startAt="6"/>
            </a:pPr>
            <a:r>
              <a:rPr lang="en-US"/>
              <a:t>Policies for faculty professional development activities</a:t>
            </a:r>
            <a:endParaRPr/>
          </a:p>
          <a:p>
            <a:pPr indent="-381000" lvl="0" marL="457200" rtl="0" algn="l">
              <a:lnSpc>
                <a:spcPct val="115000"/>
              </a:lnSpc>
              <a:spcBef>
                <a:spcPts val="1200"/>
              </a:spcBef>
              <a:spcAft>
                <a:spcPts val="0"/>
              </a:spcAft>
              <a:buClr>
                <a:srgbClr val="404040"/>
              </a:buClr>
              <a:buSzPts val="2400"/>
              <a:buFont typeface="Calibri"/>
              <a:buAutoNum type="arabicPeriod" startAt="6"/>
            </a:pPr>
            <a:r>
              <a:rPr b="1" lang="en-US"/>
              <a:t>Processes</a:t>
            </a:r>
            <a:r>
              <a:rPr lang="en-US"/>
              <a:t> for program review</a:t>
            </a:r>
            <a:endParaRPr/>
          </a:p>
          <a:p>
            <a:pPr indent="-381000" lvl="0" marL="457200" rtl="0" algn="l">
              <a:lnSpc>
                <a:spcPct val="115000"/>
              </a:lnSpc>
              <a:spcBef>
                <a:spcPts val="1200"/>
              </a:spcBef>
              <a:spcAft>
                <a:spcPts val="0"/>
              </a:spcAft>
              <a:buClr>
                <a:srgbClr val="404040"/>
              </a:buClr>
              <a:buSzPts val="2400"/>
              <a:buFont typeface="Calibri"/>
              <a:buAutoNum type="arabicPeriod" startAt="6"/>
            </a:pPr>
            <a:r>
              <a:rPr b="1" lang="en-US"/>
              <a:t> Processes</a:t>
            </a:r>
            <a:r>
              <a:rPr lang="en-US"/>
              <a:t> for institutional planning and budget development</a:t>
            </a:r>
            <a:endParaRPr/>
          </a:p>
          <a:p>
            <a:pPr indent="0" lvl="0" marL="0" rtl="0" algn="l">
              <a:lnSpc>
                <a:spcPct val="115000"/>
              </a:lnSpc>
              <a:spcBef>
                <a:spcPts val="1200"/>
              </a:spcBef>
              <a:spcAft>
                <a:spcPts val="0"/>
              </a:spcAft>
              <a:buClr>
                <a:srgbClr val="404040"/>
              </a:buClr>
              <a:buSzPts val="2400"/>
              <a:buNone/>
            </a:pPr>
            <a:r>
              <a:rPr lang="en-US"/>
              <a:t>+1 Other academic and professional matters as mutually agreed upon.</a:t>
            </a:r>
            <a:endParaRPr/>
          </a:p>
          <a:p>
            <a:pPr indent="0" lvl="0" marL="0" rtl="0" algn="l">
              <a:lnSpc>
                <a:spcPct val="80000"/>
              </a:lnSpc>
              <a:spcBef>
                <a:spcPts val="1800"/>
              </a:spcBef>
              <a:spcAft>
                <a:spcPts val="0"/>
              </a:spcAft>
              <a:buClr>
                <a:srgbClr val="404040"/>
              </a:buClr>
              <a:buSzPts val="24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ASCCC Curriculum Inst. 2020 Theme">
  <a:themeElements>
    <a:clrScheme name="ASCCC FLI 2022 2">
      <a:dk1>
        <a:srgbClr val="0D0C36"/>
      </a:dk1>
      <a:lt1>
        <a:srgbClr val="FFFFFF"/>
      </a:lt1>
      <a:dk2>
        <a:srgbClr val="451083"/>
      </a:dk2>
      <a:lt2>
        <a:srgbClr val="AC1057"/>
      </a:lt2>
      <a:accent1>
        <a:srgbClr val="8220A0"/>
      </a:accent1>
      <a:accent2>
        <a:srgbClr val="FFCA40"/>
      </a:accent2>
      <a:accent3>
        <a:srgbClr val="D72352"/>
      </a:accent3>
      <a:accent4>
        <a:srgbClr val="FF6500"/>
      </a:accent4>
      <a:accent5>
        <a:srgbClr val="B14DDE"/>
      </a:accent5>
      <a:accent6>
        <a:srgbClr val="FF9115"/>
      </a:accent6>
      <a:hlink>
        <a:srgbClr val="8220A0"/>
      </a:hlink>
      <a:folHlink>
        <a:srgbClr val="822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SCCC Curriculum Inst. 2020 Theme">
  <a:themeElements>
    <a:clrScheme name="ASCCC FLI 2022 2">
      <a:dk1>
        <a:srgbClr val="0D0C36"/>
      </a:dk1>
      <a:lt1>
        <a:srgbClr val="FFFFFF"/>
      </a:lt1>
      <a:dk2>
        <a:srgbClr val="451083"/>
      </a:dk2>
      <a:lt2>
        <a:srgbClr val="AC1057"/>
      </a:lt2>
      <a:accent1>
        <a:srgbClr val="8220A0"/>
      </a:accent1>
      <a:accent2>
        <a:srgbClr val="FFCA40"/>
      </a:accent2>
      <a:accent3>
        <a:srgbClr val="D72352"/>
      </a:accent3>
      <a:accent4>
        <a:srgbClr val="FF6500"/>
      </a:accent4>
      <a:accent5>
        <a:srgbClr val="B14DDE"/>
      </a:accent5>
      <a:accent6>
        <a:srgbClr val="FF9115"/>
      </a:accent6>
      <a:hlink>
        <a:srgbClr val="8220A0"/>
      </a:hlink>
      <a:folHlink>
        <a:srgbClr val="822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