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bmp" ContentType="image/bmp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867" r:id="rId2"/>
    <p:sldMasterId id="2147483894" r:id="rId3"/>
    <p:sldMasterId id="2147484216" r:id="rId4"/>
  </p:sldMasterIdLst>
  <p:notesMasterIdLst>
    <p:notesMasterId r:id="rId11"/>
  </p:notesMasterIdLst>
  <p:handoutMasterIdLst>
    <p:handoutMasterId r:id="rId12"/>
  </p:handoutMasterIdLst>
  <p:sldIdLst>
    <p:sldId id="468" r:id="rId5"/>
    <p:sldId id="926" r:id="rId6"/>
    <p:sldId id="928" r:id="rId7"/>
    <p:sldId id="927" r:id="rId8"/>
    <p:sldId id="914" r:id="rId9"/>
    <p:sldId id="929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9B1"/>
    <a:srgbClr val="4AB5C4"/>
    <a:srgbClr val="2C7D88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4127" autoAdjust="0"/>
  </p:normalViewPr>
  <p:slideViewPr>
    <p:cSldViewPr snapToGrid="0">
      <p:cViewPr varScale="1">
        <p:scale>
          <a:sx n="83" d="100"/>
          <a:sy n="83" d="100"/>
        </p:scale>
        <p:origin x="10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393601F-6DFA-4901-BED3-07C3D11D874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9661FEF-2FF5-48AD-864B-7FD61090E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9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0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4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495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987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50"/>
            <a:ext cx="7315200" cy="244475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13"/>
            <a:ext cx="98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3638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3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88"/>
            <a:ext cx="295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0"/>
            <a:ext cx="36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450" y="-201613"/>
            <a:ext cx="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4" y="4864963"/>
            <a:ext cx="1505715" cy="1618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5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 userDrawn="1"/>
        </p:nvSpPr>
        <p:spPr bwMode="auto">
          <a:xfrm>
            <a:off x="685800" y="4883128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dirty="0">
                <a:solidFill>
                  <a:prstClr val="black"/>
                </a:solidFill>
              </a:rPr>
              <a:t> CBD Cross-Cadre Meeting, May 21, 2014, Miami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2290" name="Picture 2" descr="H:\Admin-WED\logos\logo_vertical CCC Mai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01" y="4864966"/>
            <a:ext cx="2423160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741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8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8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8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1523" y="825500"/>
            <a:ext cx="8595360" cy="1231106"/>
          </a:xfrm>
        </p:spPr>
        <p:txBody>
          <a:bodyPr/>
          <a:lstStyle>
            <a:lvl2pPr marL="193675" indent="-192088">
              <a:buClrTx/>
              <a:buSzPct val="120000"/>
              <a:buFont typeface="Arial" pitchFamily="34" charset="0"/>
              <a:buChar char="•"/>
              <a:defRPr/>
            </a:lvl2pPr>
            <a:lvl3pPr marL="457200" indent="-261938">
              <a:buClrTx/>
              <a:buSzPct val="120000"/>
              <a:buFont typeface="Arial" pitchFamily="34" charset="0"/>
              <a:buChar char="•"/>
              <a:defRPr/>
            </a:lvl3pPr>
            <a:lvl4pPr marL="614363" indent="-155575">
              <a:buClrTx/>
              <a:buSzPct val="120000"/>
              <a:buFont typeface="Arial" pitchFamily="34" charset="0"/>
              <a:buChar char="•"/>
              <a:defRPr/>
            </a:lvl4pPr>
            <a:lvl5pPr marL="746125" indent="-130175">
              <a:buClrTx/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13"/>
            <a:ext cx="98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3638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3"/>
            <a:ext cx="493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88"/>
            <a:ext cx="295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0"/>
            <a:ext cx="361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450" y="-201613"/>
            <a:ext cx="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320" y="6492240"/>
            <a:ext cx="2895600" cy="18288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DRAFT - for discussion purposes</a:t>
            </a: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495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50"/>
            <a:ext cx="7315200" cy="244475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4" y="4864963"/>
            <a:ext cx="1505715" cy="16184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5"/>
          </a:xfrm>
          <a:prstGeom prst="rect">
            <a:avLst/>
          </a:prstGeom>
        </p:spPr>
      </p:pic>
      <p:pic>
        <p:nvPicPr>
          <p:cNvPr id="13314" name="Picture 2" descr="H:\Admin-WED\logos\logo_vertical CCC Mai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01" y="4864963"/>
            <a:ext cx="2423160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409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8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503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987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60"/>
            <a:ext cx="7315200" cy="246221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22"/>
            <a:ext cx="9842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0920"/>
            <a:ext cx="49355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4"/>
            <a:ext cx="49355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96"/>
            <a:ext cx="29591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1"/>
            <a:ext cx="3619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398" y="-201613"/>
            <a:ext cx="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35" y="4864967"/>
            <a:ext cx="1505715" cy="1618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6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 userDrawn="1"/>
        </p:nvSpPr>
        <p:spPr bwMode="auto">
          <a:xfrm>
            <a:off x="685800" y="4883128"/>
            <a:ext cx="7315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1400" dirty="0">
                <a:solidFill>
                  <a:prstClr val="black"/>
                </a:solidFill>
              </a:rPr>
              <a:t>Tuesday, October 14, 2014</a:t>
            </a:r>
          </a:p>
        </p:txBody>
      </p:sp>
    </p:spTree>
    <p:extLst>
      <p:ext uri="{BB962C8B-B14F-4D97-AF65-F5344CB8AC3E}">
        <p14:creationId xmlns:p14="http://schemas.microsoft.com/office/powerpoint/2010/main" val="33444093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9"/>
            <a:ext cx="6400800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prstClr val="white">
                    <a:lumMod val="50000"/>
                  </a:prstClr>
                </a:solidFill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DRAFT - for discussion purposes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182880"/>
            <a:ext cx="2281890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1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42889"/>
            <a:ext cx="6400800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1523" y="825501"/>
            <a:ext cx="8595360" cy="1231106"/>
          </a:xfrm>
        </p:spPr>
        <p:txBody>
          <a:bodyPr/>
          <a:lstStyle>
            <a:lvl2pPr marL="193675" indent="-192088">
              <a:buClrTx/>
              <a:buSzPct val="120000"/>
              <a:buFont typeface="Arial" pitchFamily="34" charset="0"/>
              <a:buChar char="•"/>
              <a:defRPr/>
            </a:lvl2pPr>
            <a:lvl3pPr marL="457200" indent="-261938">
              <a:buClrTx/>
              <a:buSzPct val="120000"/>
              <a:buFont typeface="Arial" pitchFamily="34" charset="0"/>
              <a:buChar char="•"/>
              <a:defRPr/>
            </a:lvl3pPr>
            <a:lvl4pPr marL="614363" indent="-155575">
              <a:buClrTx/>
              <a:buSzPct val="120000"/>
              <a:buFont typeface="Arial" pitchFamily="34" charset="0"/>
              <a:buChar char="•"/>
              <a:defRPr/>
            </a:lvl4pPr>
            <a:lvl5pPr marL="746125" indent="-130175">
              <a:buClrTx/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2319" y="6254461"/>
            <a:ext cx="8686800" cy="230832"/>
          </a:xfrm>
        </p:spPr>
        <p:txBody>
          <a:bodyPr lIns="91440" tIns="45720" rIns="91440" bIns="45720" anchor="b" anchorCtr="0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en-US">
                <a:solidFill>
                  <a:prstClr val="white">
                    <a:lumMod val="50000"/>
                  </a:prstClr>
                </a:solidFill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DRAFT - for discussion purposes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85" y="6400453"/>
            <a:ext cx="1280160" cy="326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09" y="182880"/>
            <a:ext cx="2286000" cy="10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2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Working Draft Text" hidden="1"/>
          <p:cNvSpPr txBox="1">
            <a:spLocks noChangeArrowheads="1"/>
          </p:cNvSpPr>
          <p:nvPr/>
        </p:nvSpPr>
        <p:spPr bwMode="auto">
          <a:xfrm>
            <a:off x="685800" y="61922"/>
            <a:ext cx="9842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79882" name="McK Document type" hidden="1"/>
          <p:cNvSpPr txBox="1">
            <a:spLocks noChangeArrowheads="1"/>
          </p:cNvSpPr>
          <p:nvPr/>
        </p:nvSpPr>
        <p:spPr bwMode="auto">
          <a:xfrm>
            <a:off x="685800" y="4970920"/>
            <a:ext cx="49355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Document type</a:t>
            </a:r>
          </a:p>
        </p:txBody>
      </p:sp>
      <p:sp>
        <p:nvSpPr>
          <p:cNvPr id="79883" name="McK Date" hidden="1"/>
          <p:cNvSpPr txBox="1">
            <a:spLocks noChangeArrowheads="1"/>
          </p:cNvSpPr>
          <p:nvPr/>
        </p:nvSpPr>
        <p:spPr bwMode="auto">
          <a:xfrm>
            <a:off x="685800" y="5243514"/>
            <a:ext cx="49355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Date</a:t>
            </a:r>
          </a:p>
        </p:txBody>
      </p:sp>
      <p:sp>
        <p:nvSpPr>
          <p:cNvPr id="79886" name="Working Draft" hidden="1"/>
          <p:cNvSpPr txBox="1">
            <a:spLocks noChangeArrowheads="1"/>
          </p:cNvSpPr>
          <p:nvPr/>
        </p:nvSpPr>
        <p:spPr bwMode="auto">
          <a:xfrm>
            <a:off x="685800" y="217496"/>
            <a:ext cx="29591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cs typeface="Arial" charset="0"/>
              </a:rPr>
              <a:t>Last Modified 10/7/2010 10:21:20 PM India Standard Time</a:t>
            </a:r>
          </a:p>
        </p:txBody>
      </p:sp>
      <p:sp>
        <p:nvSpPr>
          <p:cNvPr id="79887" name="Printed" hidden="1"/>
          <p:cNvSpPr txBox="1">
            <a:spLocks noChangeArrowheads="1"/>
          </p:cNvSpPr>
          <p:nvPr/>
        </p:nvSpPr>
        <p:spPr bwMode="auto">
          <a:xfrm>
            <a:off x="685800" y="374651"/>
            <a:ext cx="3619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000000"/>
                </a:solidFill>
                <a:cs typeface="Arial" charset="0"/>
              </a:rPr>
              <a:t>Printed 10/7/2010 9:11:42 PM India Standard Time</a:t>
            </a:r>
            <a:endParaRPr lang="en-US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7" name="doc id"/>
          <p:cNvSpPr txBox="1">
            <a:spLocks noChangeArrowheads="1"/>
          </p:cNvSpPr>
          <p:nvPr/>
        </p:nvSpPr>
        <p:spPr bwMode="auto">
          <a:xfrm>
            <a:off x="8934398" y="-201613"/>
            <a:ext cx="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305" y="6492240"/>
            <a:ext cx="2133600" cy="182880"/>
          </a:xfrm>
        </p:spPr>
        <p:txBody>
          <a:bodyPr/>
          <a:lstStyle/>
          <a:p>
            <a:pPr algn="r"/>
            <a:r>
              <a:rPr lang="en-US">
                <a:solidFill>
                  <a:prstClr val="white">
                    <a:lumMod val="50000"/>
                  </a:prstClr>
                </a:solidFill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320" y="6492240"/>
            <a:ext cx="2895600" cy="182880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DRAFT - for discussion purposes</a:t>
            </a: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2240"/>
            <a:ext cx="914400" cy="182880"/>
          </a:xfrm>
        </p:spPr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ctrTitle"/>
          </p:nvPr>
        </p:nvSpPr>
        <p:spPr bwMode="auto">
          <a:xfrm>
            <a:off x="685800" y="3325503"/>
            <a:ext cx="7315200" cy="492443"/>
          </a:xfrm>
        </p:spPr>
        <p:txBody>
          <a:bodyPr anchor="t"/>
          <a:lstStyle>
            <a:lvl1pPr>
              <a:defRPr sz="3200" b="1" smtClean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685800" y="4273560"/>
            <a:ext cx="7315200" cy="246221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35" y="4864967"/>
            <a:ext cx="1505715" cy="16184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9567"/>
            <a:ext cx="5715000" cy="14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584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>
                <a:solidFill>
                  <a:prstClr val="white">
                    <a:lumMod val="50000"/>
                  </a:prstClr>
                </a:solidFill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DRAFT - for discussion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2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838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07831"/>
            <a:ext cx="9144000" cy="889000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9196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58801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77" y="6078780"/>
            <a:ext cx="2305538" cy="71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756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94" y="3672076"/>
            <a:ext cx="3893906" cy="318592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007831"/>
            <a:ext cx="9144000" cy="889000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9196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33" y="13639"/>
            <a:ext cx="9144000" cy="58801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31" y="6095011"/>
            <a:ext cx="2305538" cy="71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282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94" y="3672076"/>
            <a:ext cx="3893906" cy="318592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007831"/>
            <a:ext cx="9144000" cy="889000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9196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33" y="13639"/>
            <a:ext cx="9144000" cy="58801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85" y="6094653"/>
            <a:ext cx="2305538" cy="71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565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838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889000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" y="893755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16" y="-101802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31" y="212718"/>
            <a:ext cx="2125784" cy="61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482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838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889000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038543"/>
            <a:ext cx="9144000" cy="5819456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" y="893755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31" y="212718"/>
            <a:ext cx="2125784" cy="61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832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1139" y="-4753"/>
            <a:ext cx="64504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9523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889000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133" y="1038180"/>
            <a:ext cx="9144000" cy="5819456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" y="893755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31" y="212718"/>
            <a:ext cx="2125784" cy="61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2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1139" y="-4753"/>
            <a:ext cx="64504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95237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889000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133" y="1038180"/>
            <a:ext cx="9144000" cy="5819456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" y="893755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31" y="212718"/>
            <a:ext cx="2125784" cy="61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725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889000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038543"/>
            <a:ext cx="9144000" cy="5819456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" y="893755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31" y="212718"/>
            <a:ext cx="2125784" cy="61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098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889000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038543"/>
            <a:ext cx="9144000" cy="5819456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" y="893755"/>
            <a:ext cx="9144000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31" y="212718"/>
            <a:ext cx="2125784" cy="61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294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20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85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41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19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88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1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40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2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6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17.xml"/><Relationship Id="rId9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4.emf"/><Relationship Id="rId4" Type="http://schemas.openxmlformats.org/officeDocument/2006/relationships/slideLayout" Target="../slideLayouts/slideLayout22.xml"/><Relationship Id="rId9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9975" y="6390406"/>
            <a:ext cx="2624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www.inquiry2improvement.com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McK 2. Slide Title"/>
          <p:cNvSpPr>
            <a:spLocks noGrp="1"/>
          </p:cNvSpPr>
          <p:nvPr>
            <p:ph type="title"/>
          </p:nvPr>
        </p:nvSpPr>
        <p:spPr bwMode="gray">
          <a:xfrm>
            <a:off x="190500" y="242888"/>
            <a:ext cx="874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656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99371" y="813111"/>
            <a:ext cx="46101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4114800" y="6492240"/>
            <a:ext cx="9144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9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25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91" y="1589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9"/>
                        <a:ext cx="158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McK 2. Slide Title"/>
          <p:cNvSpPr>
            <a:spLocks noGrp="1"/>
          </p:cNvSpPr>
          <p:nvPr>
            <p:ph type="title"/>
          </p:nvPr>
        </p:nvSpPr>
        <p:spPr bwMode="gray">
          <a:xfrm>
            <a:off x="190514" y="242889"/>
            <a:ext cx="874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656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99371" y="813111"/>
            <a:ext cx="46101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5091305" y="6492240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Tuesday, October 14, 2014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212320" y="6492240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DRAFT - for discussion purposes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4114800" y="6492240"/>
            <a:ext cx="9144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8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25" indent="-130175" algn="l" defTabSz="895350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49C7C40-21D0-4B28-BAA6-56997D200CD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59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  <p:sldLayoutId id="2147484231" r:id="rId14"/>
    <p:sldLayoutId id="2147484232" r:id="rId15"/>
    <p:sldLayoutId id="2147484233" r:id="rId16"/>
    <p:sldLayoutId id="2147484234" r:id="rId17"/>
    <p:sldLayoutId id="214748423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474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474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474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474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479324"/>
            <a:ext cx="7870371" cy="3178276"/>
          </a:xfrm>
        </p:spPr>
        <p:txBody>
          <a:bodyPr anchor="t"/>
          <a:lstStyle/>
          <a:p>
            <a:r>
              <a:rPr lang="en-US" sz="4800" b="1" dirty="0"/>
              <a:t>Continuing the Conversation: Further Exploration of Guided Pathways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2842549" y="4319286"/>
            <a:ext cx="5943600" cy="187880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Dr.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Darla M. Cooper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Director, Research and Evaluation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 RP Group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ASCCC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March 2017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92653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00268"/>
          </a:xfrm>
        </p:spPr>
        <p:txBody>
          <a:bodyPr>
            <a:noAutofit/>
          </a:bodyPr>
          <a:lstStyle/>
          <a:p>
            <a:r>
              <a:rPr lang="en-US" sz="4800" dirty="0" smtClean="0"/>
              <a:t>Discussion Question #1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2C7D88"/>
              </a:buClr>
              <a:buNone/>
            </a:pPr>
            <a:endParaRPr lang="en-US" sz="3600" dirty="0" smtClean="0"/>
          </a:p>
          <a:p>
            <a:pPr marL="0" indent="0" algn="ctr">
              <a:buClr>
                <a:srgbClr val="2C7D88"/>
              </a:buClr>
              <a:buNone/>
            </a:pPr>
            <a:endParaRPr lang="en-US" sz="3600" dirty="0"/>
          </a:p>
          <a:p>
            <a:pPr marL="0" indent="0" algn="ctr">
              <a:buClr>
                <a:srgbClr val="2C7D88"/>
              </a:buClr>
              <a:buNone/>
            </a:pPr>
            <a:r>
              <a:rPr lang="en-US" sz="3600" dirty="0" smtClean="0"/>
              <a:t>What </a:t>
            </a:r>
            <a:r>
              <a:rPr lang="en-US" sz="3600" dirty="0"/>
              <a:t>excites you about guided pathways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4413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00268"/>
          </a:xfrm>
        </p:spPr>
        <p:txBody>
          <a:bodyPr>
            <a:noAutofit/>
          </a:bodyPr>
          <a:lstStyle/>
          <a:p>
            <a:r>
              <a:rPr lang="en-US" sz="4800" dirty="0" smtClean="0"/>
              <a:t>Discussion Question #2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2C7D88"/>
              </a:buClr>
              <a:buNone/>
            </a:pPr>
            <a:endParaRPr lang="en-US" sz="3600" dirty="0" smtClean="0"/>
          </a:p>
          <a:p>
            <a:pPr marL="0" indent="0" algn="ctr">
              <a:buClr>
                <a:srgbClr val="2C7D88"/>
              </a:buClr>
              <a:buNone/>
            </a:pPr>
            <a:endParaRPr lang="en-US" sz="3600" dirty="0"/>
          </a:p>
          <a:p>
            <a:pPr marL="0" indent="0" algn="ctr">
              <a:buClr>
                <a:srgbClr val="2C7D88"/>
              </a:buClr>
              <a:buNone/>
            </a:pPr>
            <a:r>
              <a:rPr lang="en-US" sz="3600" dirty="0" smtClean="0"/>
              <a:t>What </a:t>
            </a:r>
            <a:r>
              <a:rPr lang="en-US" sz="3600" dirty="0"/>
              <a:t>scares the </a:t>
            </a:r>
            <a:r>
              <a:rPr lang="en-US" sz="3600" dirty="0" err="1" smtClean="0"/>
              <a:t>sh</a:t>
            </a:r>
            <a:r>
              <a:rPr lang="en-US" sz="3600" dirty="0" smtClean="0"/>
              <a:t>** </a:t>
            </a:r>
            <a:r>
              <a:rPr lang="en-US" sz="3600" dirty="0"/>
              <a:t>out of you about guided pathways?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40836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00268"/>
          </a:xfrm>
        </p:spPr>
        <p:txBody>
          <a:bodyPr>
            <a:noAutofit/>
          </a:bodyPr>
          <a:lstStyle/>
          <a:p>
            <a:r>
              <a:rPr lang="en-US" sz="4800" dirty="0" smtClean="0"/>
              <a:t>Discussion Question #3/4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2C7D88"/>
              </a:buClr>
              <a:buNone/>
            </a:pPr>
            <a:r>
              <a:rPr lang="en-US" sz="3600" dirty="0" smtClean="0"/>
              <a:t>At your college:</a:t>
            </a:r>
          </a:p>
          <a:p>
            <a:pPr marL="0" indent="0" algn="ctr">
              <a:buClr>
                <a:srgbClr val="2C7D88"/>
              </a:buClr>
              <a:buNone/>
            </a:pPr>
            <a:endParaRPr lang="en-US" sz="2200" dirty="0" smtClean="0"/>
          </a:p>
          <a:p>
            <a:pPr marL="0" indent="0" algn="ctr">
              <a:buClr>
                <a:srgbClr val="2C7D88"/>
              </a:buClr>
              <a:buNone/>
            </a:pPr>
            <a:r>
              <a:rPr lang="en-US" sz="3600" dirty="0" smtClean="0"/>
              <a:t>Where are the </a:t>
            </a:r>
            <a:r>
              <a:rPr lang="en-US" sz="3600" dirty="0"/>
              <a:t>opportunities </a:t>
            </a:r>
            <a:r>
              <a:rPr lang="en-US" sz="3600" dirty="0" smtClean="0"/>
              <a:t>to </a:t>
            </a:r>
            <a:r>
              <a:rPr lang="en-US" sz="3600" dirty="0"/>
              <a:t>capitalize on work already being done and bring disparate initiatives and programs </a:t>
            </a:r>
            <a:r>
              <a:rPr lang="en-US" sz="3600" dirty="0" smtClean="0"/>
              <a:t>together?</a:t>
            </a:r>
          </a:p>
          <a:p>
            <a:pPr marL="0" indent="0" algn="ctr">
              <a:buClr>
                <a:srgbClr val="2C7D88"/>
              </a:buClr>
              <a:buNone/>
            </a:pPr>
            <a:endParaRPr lang="en-US" sz="3600" dirty="0" smtClean="0"/>
          </a:p>
          <a:p>
            <a:pPr marL="0" indent="0" algn="ctr">
              <a:buClr>
                <a:srgbClr val="2C7D88"/>
              </a:buClr>
              <a:buNone/>
            </a:pPr>
            <a:r>
              <a:rPr lang="en-US" sz="3600" dirty="0" smtClean="0"/>
              <a:t>Where are the </a:t>
            </a:r>
            <a:r>
              <a:rPr lang="en-US" sz="3600" dirty="0"/>
              <a:t>challenges </a:t>
            </a:r>
            <a:r>
              <a:rPr lang="en-US" sz="3600" dirty="0" smtClean="0"/>
              <a:t>to </a:t>
            </a:r>
            <a:r>
              <a:rPr lang="en-US" sz="3600" dirty="0"/>
              <a:t>moving toward guided </a:t>
            </a:r>
            <a:r>
              <a:rPr lang="en-US" sz="3600" dirty="0" smtClean="0"/>
              <a:t>pathways?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85217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Q &amp; A</a:t>
            </a:r>
            <a:endParaRPr lang="en-US" dirty="0"/>
          </a:p>
        </p:txBody>
      </p:sp>
      <p:pic>
        <p:nvPicPr>
          <p:cNvPr id="24581" name="Picture 2" descr="C:\Users\rdp\AppData\Local\Microsoft\Windows\Temporary Internet Files\Content.IE5\CLKX080K\MP90031559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4" y="1574157"/>
            <a:ext cx="6437102" cy="4591799"/>
          </a:xfrm>
          <a:noFill/>
        </p:spPr>
      </p:pic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3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Thank You!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8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1_REI_PP_Template_2012-09-17">
  <a:themeElements>
    <a:clrScheme name="Reinvent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MC Cluster Education_CF_ON0132 1">
        <a:dk1>
          <a:srgbClr val="000000"/>
        </a:dk1>
        <a:lt1>
          <a:srgbClr val="FFFFFF"/>
        </a:lt1>
        <a:dk2>
          <a:srgbClr val="000069"/>
        </a:dk2>
        <a:lt2>
          <a:srgbClr val="7C7C7C"/>
        </a:lt2>
        <a:accent1>
          <a:srgbClr val="DEDEDE"/>
        </a:accent1>
        <a:accent2>
          <a:srgbClr val="7CA1CE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7091BA"/>
        </a:accent6>
        <a:hlink>
          <a:srgbClr val="3F6EA7"/>
        </a:hlink>
        <a:folHlink>
          <a:srgbClr val="000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I_PP_Template_2012-09-17">
  <a:themeElements>
    <a:clrScheme name="Reinvent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MC Cluster Education_CF_ON0132 1">
        <a:dk1>
          <a:srgbClr val="000000"/>
        </a:dk1>
        <a:lt1>
          <a:srgbClr val="FFFFFF"/>
        </a:lt1>
        <a:dk2>
          <a:srgbClr val="000069"/>
        </a:dk2>
        <a:lt2>
          <a:srgbClr val="7C7C7C"/>
        </a:lt2>
        <a:accent1>
          <a:srgbClr val="DEDEDE"/>
        </a:accent1>
        <a:accent2>
          <a:srgbClr val="7CA1CE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7091BA"/>
        </a:accent6>
        <a:hlink>
          <a:srgbClr val="3F6EA7"/>
        </a:hlink>
        <a:folHlink>
          <a:srgbClr val="000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162513</TotalTime>
  <Words>106</Words>
  <Application>Microsoft Office PowerPoint</Application>
  <PresentationFormat>On-screen Show (4:3)</PresentationFormat>
  <Paragraphs>32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Savon</vt:lpstr>
      <vt:lpstr>1_REI_PP_Template_2012-09-17</vt:lpstr>
      <vt:lpstr>REI_PP_Template_2012-09-17</vt:lpstr>
      <vt:lpstr>9_Custom Design</vt:lpstr>
      <vt:lpstr>Image</vt:lpstr>
      <vt:lpstr>think-cell Slide</vt:lpstr>
      <vt:lpstr>Continuing the Conversation: Further Exploration of Guided Pathways </vt:lpstr>
      <vt:lpstr>Discussion Question #1</vt:lpstr>
      <vt:lpstr>Discussion Question #2</vt:lpstr>
      <vt:lpstr>Discussion Question #3/4</vt:lpstr>
      <vt:lpstr>Q &amp; A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dcooper</cp:lastModifiedBy>
  <cp:revision>598</cp:revision>
  <cp:lastPrinted>2017-02-01T18:58:17Z</cp:lastPrinted>
  <dcterms:created xsi:type="dcterms:W3CDTF">2013-06-11T18:27:20Z</dcterms:created>
  <dcterms:modified xsi:type="dcterms:W3CDTF">2017-02-01T20:20:22Z</dcterms:modified>
</cp:coreProperties>
</file>