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6.jpg" ContentType="image/jpg"/>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20"/>
  </p:notesMasterIdLst>
  <p:sldIdLst>
    <p:sldId id="256" r:id="rId3"/>
    <p:sldId id="257" r:id="rId4"/>
    <p:sldId id="265" r:id="rId5"/>
    <p:sldId id="287" r:id="rId6"/>
    <p:sldId id="274" r:id="rId7"/>
    <p:sldId id="272" r:id="rId8"/>
    <p:sldId id="285" r:id="rId9"/>
    <p:sldId id="288" r:id="rId10"/>
    <p:sldId id="273" r:id="rId11"/>
    <p:sldId id="289" r:id="rId12"/>
    <p:sldId id="276" r:id="rId13"/>
    <p:sldId id="286" r:id="rId14"/>
    <p:sldId id="283" r:id="rId15"/>
    <p:sldId id="280" r:id="rId16"/>
    <p:sldId id="282" r:id="rId17"/>
    <p:sldId id="284"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63" autoAdjust="0"/>
    <p:restoredTop sz="75607" autoAdjust="0"/>
  </p:normalViewPr>
  <p:slideViewPr>
    <p:cSldViewPr snapToGrid="0">
      <p:cViewPr>
        <p:scale>
          <a:sx n="73" d="100"/>
          <a:sy n="73" d="100"/>
        </p:scale>
        <p:origin x="-691" y="1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10/30/2015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a:p>
        </p:txBody>
      </p:sp>
    </p:spTree>
    <p:extLst>
      <p:ext uri="{BB962C8B-B14F-4D97-AF65-F5344CB8AC3E}">
        <p14:creationId xmlns:p14="http://schemas.microsoft.com/office/powerpoint/2010/main" val="311615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Group Discussion and report out</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17</a:t>
            </a:fld>
            <a:endParaRPr lang="en-US"/>
          </a:p>
        </p:txBody>
      </p:sp>
    </p:spTree>
    <p:extLst>
      <p:ext uri="{BB962C8B-B14F-4D97-AF65-F5344CB8AC3E}">
        <p14:creationId xmlns:p14="http://schemas.microsoft.com/office/powerpoint/2010/main" val="48683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of</a:t>
            </a:r>
            <a:r>
              <a:rPr lang="en-US" baseline="0" dirty="0" smtClean="0"/>
              <a:t> the thought behind this slide.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a:t>
            </a:fld>
            <a:endParaRPr lang="en-US"/>
          </a:p>
        </p:txBody>
      </p:sp>
    </p:spTree>
    <p:extLst>
      <p:ext uri="{BB962C8B-B14F-4D97-AF65-F5344CB8AC3E}">
        <p14:creationId xmlns:p14="http://schemas.microsoft.com/office/powerpoint/2010/main" val="417765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4</a:t>
            </a:fld>
            <a:endParaRPr lang="en-US"/>
          </a:p>
        </p:txBody>
      </p:sp>
    </p:spTree>
    <p:extLst>
      <p:ext uri="{BB962C8B-B14F-4D97-AF65-F5344CB8AC3E}">
        <p14:creationId xmlns:p14="http://schemas.microsoft.com/office/powerpoint/2010/main" val="240676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B76EAC2-157E-434C-9995-73CD4FD359D0}" type="slidenum">
              <a:rPr lang="en-US" smtClean="0"/>
              <a:t>5</a:t>
            </a:fld>
            <a:endParaRPr lang="en-US"/>
          </a:p>
        </p:txBody>
      </p:sp>
    </p:spTree>
    <p:extLst>
      <p:ext uri="{BB962C8B-B14F-4D97-AF65-F5344CB8AC3E}">
        <p14:creationId xmlns:p14="http://schemas.microsoft.com/office/powerpoint/2010/main" val="338497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of us take turns to describe Each part, highlights of each</a:t>
            </a:r>
          </a:p>
          <a:p>
            <a:r>
              <a:rPr lang="en-US" baseline="0" dirty="0" smtClean="0"/>
              <a:t>Cynthia Part I</a:t>
            </a:r>
          </a:p>
          <a:p>
            <a:r>
              <a:rPr lang="en-US" baseline="0" smtClean="0"/>
              <a:t>Mary Parts </a:t>
            </a:r>
            <a:r>
              <a:rPr lang="en-US" baseline="0" dirty="0" smtClean="0"/>
              <a:t>II, IV</a:t>
            </a:r>
          </a:p>
          <a:p>
            <a:r>
              <a:rPr lang="en-US" baseline="0" dirty="0" smtClean="0"/>
              <a:t>John Parts III, V</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6</a:t>
            </a:fld>
            <a:endParaRPr lang="en-US"/>
          </a:p>
        </p:txBody>
      </p:sp>
    </p:spTree>
    <p:extLst>
      <p:ext uri="{BB962C8B-B14F-4D97-AF65-F5344CB8AC3E}">
        <p14:creationId xmlns:p14="http://schemas.microsoft.com/office/powerpoint/2010/main" val="660301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few minutes to review the web site. Past resolutions, past papers, Rostrum Articles, links to Title 5, Curriculum, SLO’s, future events, Disciplines</a:t>
            </a:r>
            <a:r>
              <a:rPr lang="en-US" baseline="0" dirty="0" smtClean="0"/>
              <a:t> List and Minimum Qualifications, request site visit, </a:t>
            </a:r>
            <a:r>
              <a:rPr lang="en-US" dirty="0" smtClean="0"/>
              <a:t>other???</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7</a:t>
            </a:fld>
            <a:endParaRPr lang="en-US"/>
          </a:p>
        </p:txBody>
      </p:sp>
    </p:spTree>
    <p:extLst>
      <p:ext uri="{BB962C8B-B14F-4D97-AF65-F5344CB8AC3E}">
        <p14:creationId xmlns:p14="http://schemas.microsoft.com/office/powerpoint/2010/main" val="2402937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9</a:t>
            </a:fld>
            <a:endParaRPr lang="en-US"/>
          </a:p>
        </p:txBody>
      </p:sp>
    </p:spTree>
    <p:extLst>
      <p:ext uri="{BB962C8B-B14F-4D97-AF65-F5344CB8AC3E}">
        <p14:creationId xmlns:p14="http://schemas.microsoft.com/office/powerpoint/2010/main" val="2663988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to be updated</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10</a:t>
            </a:fld>
            <a:endParaRPr lang="en-US"/>
          </a:p>
        </p:txBody>
      </p:sp>
    </p:spTree>
    <p:extLst>
      <p:ext uri="{BB962C8B-B14F-4D97-AF65-F5344CB8AC3E}">
        <p14:creationId xmlns:p14="http://schemas.microsoft.com/office/powerpoint/2010/main" val="4067940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11</a:t>
            </a:fld>
            <a:endParaRPr lang="en-US"/>
          </a:p>
        </p:txBody>
      </p:sp>
    </p:spTree>
    <p:extLst>
      <p:ext uri="{BB962C8B-B14F-4D97-AF65-F5344CB8AC3E}">
        <p14:creationId xmlns:p14="http://schemas.microsoft.com/office/powerpoint/2010/main" val="100046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69874B65-56BD-47AB-83B1-43BE02465849}" type="datetime1">
              <a:rPr lang="en-US" smtClean="0">
                <a:solidFill>
                  <a:prstClr val="black">
                    <a:tint val="75000"/>
                  </a:prstClr>
                </a:solidFill>
              </a:rPr>
              <a:t>10/30/2015</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347166-E872-4BC5-8A1E-E2AC797649CD}" type="datetime1">
              <a:rPr lang="en-US" smtClean="0">
                <a:solidFill>
                  <a:prstClr val="black">
                    <a:tint val="75000"/>
                  </a:prstClr>
                </a:solidFill>
              </a:rPr>
              <a:t>10/30/2015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4F38D6-3EE7-40B5-9BCC-9B9213C3D39B}" type="datetime1">
              <a:rPr lang="en-US" smtClean="0">
                <a:solidFill>
                  <a:prstClr val="black">
                    <a:tint val="75000"/>
                  </a:prstClr>
                </a:solidFill>
              </a:rPr>
              <a:t>10/30/2015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06AD1-BC57-4A94-9D6E-D0A9959E485B}" type="datetime1">
              <a:rPr lang="en-US" smtClean="0">
                <a:solidFill>
                  <a:prstClr val="black">
                    <a:tint val="75000"/>
                  </a:prstClr>
                </a:solidFill>
              </a:rPr>
              <a:t>10/30/2015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2A9DA-D23E-405B-B563-D557E6BD6388}" type="datetime1">
              <a:rPr lang="en-US" smtClean="0">
                <a:solidFill>
                  <a:prstClr val="black">
                    <a:tint val="75000"/>
                  </a:prstClr>
                </a:solidFill>
              </a:rPr>
              <a:t>10/30/2015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17579F-B618-4A69-AA8C-6824F7DFFDCD}" type="datetime1">
              <a:rPr lang="en-US" smtClean="0">
                <a:solidFill>
                  <a:prstClr val="black">
                    <a:tint val="75000"/>
                  </a:prstClr>
                </a:solidFill>
              </a:rPr>
              <a:t>10/30/2015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941E11-D1E0-47A3-9AD3-91EB3B082162}" type="datetime1">
              <a:rPr lang="en-US" smtClean="0">
                <a:solidFill>
                  <a:prstClr val="black">
                    <a:tint val="75000"/>
                  </a:prstClr>
                </a:solidFill>
              </a:rPr>
              <a:t>10/30/2015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0B36C7-FBAB-404A-A65A-BDB52589EE09}" type="datetime1">
              <a:rPr lang="en-US" smtClean="0">
                <a:solidFill>
                  <a:prstClr val="black">
                    <a:tint val="75000"/>
                  </a:prstClr>
                </a:solidFill>
              </a:rPr>
              <a:t>10/30/2015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BB0F7-86A9-4CF8-BFB9-8145BB52252B}" type="datetime1">
              <a:rPr lang="en-US" smtClean="0"/>
              <a:t>10/30/2015</a:t>
            </a:fld>
            <a:endParaRPr lang="en-US"/>
          </a:p>
        </p:txBody>
      </p:sp>
      <p:sp>
        <p:nvSpPr>
          <p:cNvPr id="5" name="Footer Placeholder 4"/>
          <p:cNvSpPr>
            <a:spLocks noGrp="1"/>
          </p:cNvSpPr>
          <p:nvPr>
            <p:ph type="ftr" sz="quarter" idx="11"/>
          </p:nvPr>
        </p:nvSpPr>
        <p:spPr/>
        <p:txBody>
          <a:bodyPr/>
          <a:lstStyle/>
          <a:p>
            <a:r>
              <a:rPr lang="en-US" smtClean="0"/>
              <a:t>CTE Leadership Institute May 8 - 9, 2015 LaJolla, CA</a:t>
            </a:r>
            <a:endParaRPr lang="en-US"/>
          </a:p>
        </p:txBody>
      </p:sp>
      <p:sp>
        <p:nvSpPr>
          <p:cNvPr id="6" name="Slide Number Placeholder 5"/>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41667451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31527A-A129-4FCB-8A46-E52EC3BDD722}" type="datetime1">
              <a:rPr lang="en-US" smtClean="0"/>
              <a:t>10/30/2015</a:t>
            </a:fld>
            <a:endParaRPr lang="en-US"/>
          </a:p>
        </p:txBody>
      </p:sp>
      <p:sp>
        <p:nvSpPr>
          <p:cNvPr id="6" name="Footer Placeholder 5"/>
          <p:cNvSpPr>
            <a:spLocks noGrp="1"/>
          </p:cNvSpPr>
          <p:nvPr>
            <p:ph type="ftr" sz="quarter" idx="11"/>
          </p:nvPr>
        </p:nvSpPr>
        <p:spPr/>
        <p:txBody>
          <a:bodyPr/>
          <a:lstStyle/>
          <a:p>
            <a:r>
              <a:rPr lang="en-US" smtClean="0"/>
              <a:t>CTE Leadership Institute May 8 - 9, 2015 LaJolla, CA</a:t>
            </a:r>
            <a:endParaRPr lang="en-US"/>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CE882E-7287-4855-8EDF-B29640EA43B1}" type="datetime1">
              <a:rPr lang="en-US" smtClean="0"/>
              <a:t>10/30/2015</a:t>
            </a:fld>
            <a:endParaRPr lang="en-US"/>
          </a:p>
        </p:txBody>
      </p:sp>
      <p:sp>
        <p:nvSpPr>
          <p:cNvPr id="4" name="Footer Placeholder 3"/>
          <p:cNvSpPr>
            <a:spLocks noGrp="1"/>
          </p:cNvSpPr>
          <p:nvPr>
            <p:ph type="ftr" sz="quarter" idx="11"/>
          </p:nvPr>
        </p:nvSpPr>
        <p:spPr/>
        <p:txBody>
          <a:bodyPr/>
          <a:lstStyle/>
          <a:p>
            <a:r>
              <a:rPr lang="en-US" smtClean="0"/>
              <a:t>CTE Leadership Institute May 8 - 9, 2015 LaJolla, CA</a:t>
            </a:r>
            <a:endParaRPr lang="en-US"/>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E919F-4463-4DF4-B80E-C25F3A453F71}" type="datetime1">
              <a:rPr lang="en-US" smtClean="0"/>
              <a:t>10/30/2015</a:t>
            </a:fld>
            <a:endParaRPr lang="en-US"/>
          </a:p>
        </p:txBody>
      </p:sp>
      <p:sp>
        <p:nvSpPr>
          <p:cNvPr id="3" name="Footer Placeholder 2"/>
          <p:cNvSpPr>
            <a:spLocks noGrp="1"/>
          </p:cNvSpPr>
          <p:nvPr>
            <p:ph type="ftr" sz="quarter" idx="11"/>
          </p:nvPr>
        </p:nvSpPr>
        <p:spPr/>
        <p:txBody>
          <a:bodyPr/>
          <a:lstStyle/>
          <a:p>
            <a:r>
              <a:rPr lang="en-US" smtClean="0"/>
              <a:t>CTE Leadership Institute May 8 - 9, 2015 LaJolla, CA</a:t>
            </a:r>
            <a:endParaRPr lang="en-US"/>
          </a:p>
        </p:txBody>
      </p:sp>
      <p:sp>
        <p:nvSpPr>
          <p:cNvPr id="4" name="Slide Number Placeholder 3"/>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20555409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7461C98E-76C8-4148-AC10-E57C2CF6CADC}" type="datetime1">
              <a:rPr lang="en-US" smtClean="0">
                <a:solidFill>
                  <a:prstClr val="black">
                    <a:tint val="75000"/>
                  </a:prstClr>
                </a:solidFill>
              </a:rPr>
              <a:t>10/30/2015</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C9B076-FF7B-45ED-AF18-1A3C8883678F}" type="datetime1">
              <a:rPr lang="en-US" smtClean="0">
                <a:solidFill>
                  <a:prstClr val="black">
                    <a:tint val="75000"/>
                  </a:prstClr>
                </a:solidFill>
              </a:rPr>
              <a:t>10/30/2015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759A1F-AA99-46B9-9831-31776164EB36}" type="datetime1">
              <a:rPr lang="en-US" smtClean="0">
                <a:solidFill>
                  <a:prstClr val="black">
                    <a:tint val="75000"/>
                  </a:prstClr>
                </a:solidFill>
              </a:rPr>
              <a:t>10/30/2015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77BB78-C9ED-47F0-982B-5441C9A39CB9}" type="datetime1">
              <a:rPr lang="en-US" smtClean="0">
                <a:solidFill>
                  <a:prstClr val="black">
                    <a:tint val="75000"/>
                  </a:prstClr>
                </a:solidFill>
              </a:rPr>
              <a:t>10/30/2015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B4A6A-716F-4CCA-A4D0-DC67B86CD04E}" type="datetime1">
              <a:rPr lang="en-US" smtClean="0">
                <a:solidFill>
                  <a:prstClr val="black">
                    <a:tint val="75000"/>
                  </a:prstClr>
                </a:solidFill>
              </a:rPr>
              <a:t>10/30/2015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86B6A-8718-4DAC-999C-41072AF140BA}" type="datetime1">
              <a:rPr lang="en-US" smtClean="0">
                <a:solidFill>
                  <a:prstClr val="black">
                    <a:tint val="75000"/>
                  </a:prstClr>
                </a:solidFill>
              </a:rPr>
              <a:t>10/30/2015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8.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7.gif"/><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ASCCC Resources to Support your Local Senate</a:t>
            </a:r>
            <a:endParaRPr lang="en-US" dirty="0"/>
          </a:p>
        </p:txBody>
      </p:sp>
      <p:sp>
        <p:nvSpPr>
          <p:cNvPr id="3" name="Subtitle 2"/>
          <p:cNvSpPr>
            <a:spLocks noGrp="1"/>
          </p:cNvSpPr>
          <p:nvPr>
            <p:ph type="subTitle" idx="1"/>
          </p:nvPr>
        </p:nvSpPr>
        <p:spPr/>
        <p:txBody>
          <a:bodyPr>
            <a:normAutofit/>
          </a:bodyPr>
          <a:lstStyle/>
          <a:p>
            <a:r>
              <a:rPr lang="en-US" dirty="0" smtClean="0"/>
              <a:t>Cynthia Rico, Executive Committee</a:t>
            </a:r>
          </a:p>
          <a:p>
            <a:r>
              <a:rPr lang="en-US" dirty="0" smtClean="0"/>
              <a:t>Mary Rees, Moorpark College</a:t>
            </a:r>
          </a:p>
          <a:p>
            <a:r>
              <a:rPr lang="en-US" dirty="0" smtClean="0"/>
              <a:t>John Zarske, Santa Ana College</a:t>
            </a:r>
            <a:endParaRPr lang="en-US" dirty="0"/>
          </a:p>
        </p:txBody>
      </p:sp>
    </p:spTree>
    <p:extLst>
      <p:ext uri="{BB962C8B-B14F-4D97-AF65-F5344CB8AC3E}">
        <p14:creationId xmlns:p14="http://schemas.microsoft.com/office/powerpoint/2010/main" val="2958598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682" y="19050"/>
            <a:ext cx="9999121" cy="6858000"/>
          </a:xfrm>
          <a:prstGeom prst="rect">
            <a:avLst/>
          </a:prstGeom>
        </p:spPr>
      </p:pic>
      <p:pic>
        <p:nvPicPr>
          <p:cNvPr id="6" name="Picture 2" descr="http://www.graphicsfuel.com/wp-content/uploads/2011/11/flag-icon-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3807" y="4889972"/>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graphicsfuel.com/wp-content/uploads/2011/11/flag-icon-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3719" y="5299482"/>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graphicsfuel.com/wp-content/uploads/2011/11/flag-icon-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8132" y="2827555"/>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graphicsfuel.com/wp-content/uploads/2011/11/flag-icon-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0399" y="5243318"/>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graphicsfuel.com/wp-content/uploads/2011/11/flag-icon-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1858" y="3131328"/>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graphicsfuel.com/wp-content/uploads/2011/11/flag-icon-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9661" y="5538078"/>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graphicsfuel.com/wp-content/uploads/2011/11/flag-icon-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9004" y="1846064"/>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graphicsfuel.com/wp-content/uploads/2011/11/flag-icon-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5099" y="5624999"/>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graphicsfuel.com/wp-content/uploads/2011/11/flag-icon-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0642" y="5419913"/>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graphicsfuel.com/wp-content/uploads/2011/11/flag-icon-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7243" y="5911584"/>
            <a:ext cx="317319" cy="353190"/>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p:cNvSpPr txBox="1">
            <a:spLocks/>
          </p:cNvSpPr>
          <p:nvPr/>
        </p:nvSpPr>
        <p:spPr>
          <a:xfrm>
            <a:off x="5921635" y="91024"/>
            <a:ext cx="5860790"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4400" dirty="0" smtClean="0"/>
              <a:t>Local Visits 2015-2016</a:t>
            </a:r>
            <a:endParaRPr lang="en-US" sz="4400" dirty="0"/>
          </a:p>
        </p:txBody>
      </p:sp>
      <p:pic>
        <p:nvPicPr>
          <p:cNvPr id="1046" name="Picture 22" descr="http://www.american-school-search.com/images/logo/sacramento-city-colleg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318" y="119862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aacc.nche.edu/AboutCC/ccprofiles/PublishingImages/Cosumnes_River-Coll_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8695" y="895696"/>
            <a:ext cx="1436756" cy="5316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www.graphicsfuel.com/wp-content/uploads/2011/11/flag-icon-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5052" y="2124549"/>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www.graphicsfuel.com/wp-content/uploads/2011/11/flag-icon-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3512" y="2236084"/>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www.graphicsfuel.com/wp-content/uploads/2011/11/flag-icon-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6193" y="2546029"/>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www.graphicsfuel.com/wp-content/uploads/2011/11/flag-icon-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8413" y="4592034"/>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w.graphicsfuel.com/wp-content/uploads/2011/11/flag-icon-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6087" y="5307176"/>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www.graphicsfuel.com/wp-content/uploads/2011/11/flag-icon-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7718" y="5919078"/>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www.graphicsfuel.com/wp-content/uploads/2011/11/flag-icon-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7961" y="4134806"/>
            <a:ext cx="317319" cy="3531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2172" y="5010169"/>
            <a:ext cx="1790700" cy="548640"/>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7474" y="5714673"/>
            <a:ext cx="2172921" cy="762000"/>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73712" y="5723419"/>
            <a:ext cx="883235" cy="847906"/>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15850" y="2113024"/>
            <a:ext cx="1219200" cy="1219200"/>
          </a:xfrm>
          <a:prstGeom prst="rect">
            <a:avLst/>
          </a:prstGeom>
        </p:spPr>
      </p:pic>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63798" y="4319224"/>
            <a:ext cx="2080092"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11216" y="4709346"/>
            <a:ext cx="812641" cy="811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67160" y="3009895"/>
            <a:ext cx="899442" cy="90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15870" y="4639077"/>
            <a:ext cx="857249"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53181" y="3429000"/>
            <a:ext cx="802659" cy="80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3350" y="1460179"/>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37940" y="2572241"/>
            <a:ext cx="677707" cy="67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25453" y="2628777"/>
            <a:ext cx="771525" cy="99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59727" y="3667208"/>
            <a:ext cx="1192246" cy="82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6701" y="2059142"/>
            <a:ext cx="3175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32831" y="6077420"/>
            <a:ext cx="3175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54677" y="5596508"/>
            <a:ext cx="765775" cy="7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163004" y="833555"/>
            <a:ext cx="871742" cy="87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555531" y="6369902"/>
            <a:ext cx="710201" cy="41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384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1046"/>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nodeType="afterEffect">
                                  <p:stCondLst>
                                    <p:cond delay="50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500"/>
                                  </p:stCondLst>
                                  <p:childTnLst>
                                    <p:set>
                                      <p:cBhvr>
                                        <p:cTn id="25" dur="1" fill="hold">
                                          <p:stCondLst>
                                            <p:cond delay="0"/>
                                          </p:stCondLst>
                                        </p:cTn>
                                        <p:tgtEl>
                                          <p:spTgt spid="1052"/>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nodeType="afterEffect">
                                  <p:stCondLst>
                                    <p:cond delay="50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3500"/>
                            </p:stCondLst>
                            <p:childTnLst>
                              <p:par>
                                <p:cTn id="30" presetID="1" presetClass="entr" presetSubtype="0" fill="hold" nodeType="afterEffect">
                                  <p:stCondLst>
                                    <p:cond delay="50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4000"/>
                            </p:stCondLst>
                            <p:childTnLst>
                              <p:par>
                                <p:cTn id="33" presetID="1" presetClass="entr" presetSubtype="0" fill="hold" nodeType="afterEffect">
                                  <p:stCondLst>
                                    <p:cond delay="50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4500"/>
                            </p:stCondLst>
                            <p:childTnLst>
                              <p:par>
                                <p:cTn id="36" presetID="1" presetClass="entr" presetSubtype="0" fill="hold" nodeType="afterEffect">
                                  <p:stCondLst>
                                    <p:cond delay="500"/>
                                  </p:stCondLst>
                                  <p:childTnLst>
                                    <p:set>
                                      <p:cBhvr>
                                        <p:cTn id="37" dur="1" fill="hold">
                                          <p:stCondLst>
                                            <p:cond delay="0"/>
                                          </p:stCondLst>
                                        </p:cTn>
                                        <p:tgtEl>
                                          <p:spTgt spid="23"/>
                                        </p:tgtEl>
                                        <p:attrNameLst>
                                          <p:attrName>style.visibility</p:attrName>
                                        </p:attrNameLst>
                                      </p:cBhvr>
                                      <p:to>
                                        <p:strVal val="visible"/>
                                      </p:to>
                                    </p:set>
                                  </p:childTnLst>
                                </p:cTn>
                              </p:par>
                            </p:childTnLst>
                          </p:cTn>
                        </p:par>
                        <p:par>
                          <p:cTn id="38" fill="hold">
                            <p:stCondLst>
                              <p:cond delay="5000"/>
                            </p:stCondLst>
                            <p:childTnLst>
                              <p:par>
                                <p:cTn id="39" presetID="1" presetClass="entr" presetSubtype="0" fill="hold" nodeType="afterEffect">
                                  <p:stCondLst>
                                    <p:cond delay="500"/>
                                  </p:stCondLst>
                                  <p:childTnLst>
                                    <p:set>
                                      <p:cBhvr>
                                        <p:cTn id="40" dur="1" fill="hold">
                                          <p:stCondLst>
                                            <p:cond delay="0"/>
                                          </p:stCondLst>
                                        </p:cTn>
                                        <p:tgtEl>
                                          <p:spTgt spid="44"/>
                                        </p:tgtEl>
                                        <p:attrNameLst>
                                          <p:attrName>style.visibility</p:attrName>
                                        </p:attrNameLst>
                                      </p:cBhvr>
                                      <p:to>
                                        <p:strVal val="visible"/>
                                      </p:to>
                                    </p:set>
                                  </p:childTnLst>
                                </p:cTn>
                              </p:par>
                            </p:childTnLst>
                          </p:cTn>
                        </p:par>
                        <p:par>
                          <p:cTn id="41" fill="hold">
                            <p:stCondLst>
                              <p:cond delay="5500"/>
                            </p:stCondLst>
                            <p:childTnLst>
                              <p:par>
                                <p:cTn id="42" presetID="1" presetClass="entr" presetSubtype="0" fill="hold" nodeType="afterEffect">
                                  <p:stCondLst>
                                    <p:cond delay="500"/>
                                  </p:stCondLst>
                                  <p:childTnLst>
                                    <p:set>
                                      <p:cBhvr>
                                        <p:cTn id="43" dur="1" fill="hold">
                                          <p:stCondLst>
                                            <p:cond delay="0"/>
                                          </p:stCondLst>
                                        </p:cTn>
                                        <p:tgtEl>
                                          <p:spTgt spid="46"/>
                                        </p:tgtEl>
                                        <p:attrNameLst>
                                          <p:attrName>style.visibility</p:attrName>
                                        </p:attrNameLst>
                                      </p:cBhvr>
                                      <p:to>
                                        <p:strVal val="visible"/>
                                      </p:to>
                                    </p:set>
                                  </p:childTnLst>
                                </p:cTn>
                              </p:par>
                            </p:childTnLst>
                          </p:cTn>
                        </p:par>
                        <p:par>
                          <p:cTn id="44" fill="hold">
                            <p:stCondLst>
                              <p:cond delay="6000"/>
                            </p:stCondLst>
                            <p:childTnLst>
                              <p:par>
                                <p:cTn id="45" presetID="1" presetClass="entr" presetSubtype="0" fill="hold" nodeType="afterEffect">
                                  <p:stCondLst>
                                    <p:cond delay="500"/>
                                  </p:stCondLst>
                                  <p:childTnLst>
                                    <p:set>
                                      <p:cBhvr>
                                        <p:cTn id="46" dur="1" fill="hold">
                                          <p:stCondLst>
                                            <p:cond delay="0"/>
                                          </p:stCondLst>
                                        </p:cTn>
                                        <p:tgtEl>
                                          <p:spTgt spid="47"/>
                                        </p:tgtEl>
                                        <p:attrNameLst>
                                          <p:attrName>style.visibility</p:attrName>
                                        </p:attrNameLst>
                                      </p:cBhvr>
                                      <p:to>
                                        <p:strVal val="visible"/>
                                      </p:to>
                                    </p:set>
                                  </p:childTnLst>
                                </p:cTn>
                              </p:par>
                            </p:childTnLst>
                          </p:cTn>
                        </p:par>
                        <p:par>
                          <p:cTn id="47" fill="hold">
                            <p:stCondLst>
                              <p:cond delay="6500"/>
                            </p:stCondLst>
                            <p:childTnLst>
                              <p:par>
                                <p:cTn id="48" presetID="1" presetClass="entr" presetSubtype="0" fill="hold" nodeType="afterEffect">
                                  <p:stCondLst>
                                    <p:cond delay="500"/>
                                  </p:stCondLst>
                                  <p:childTnLst>
                                    <p:set>
                                      <p:cBhvr>
                                        <p:cTn id="49" dur="1" fill="hold">
                                          <p:stCondLst>
                                            <p:cond delay="0"/>
                                          </p:stCondLst>
                                        </p:cTn>
                                        <p:tgtEl>
                                          <p:spTgt spid="48"/>
                                        </p:tgtEl>
                                        <p:attrNameLst>
                                          <p:attrName>style.visibility</p:attrName>
                                        </p:attrNameLst>
                                      </p:cBhvr>
                                      <p:to>
                                        <p:strVal val="visible"/>
                                      </p:to>
                                    </p:set>
                                  </p:childTnLst>
                                </p:cTn>
                              </p:par>
                            </p:childTnLst>
                          </p:cTn>
                        </p:par>
                        <p:par>
                          <p:cTn id="50" fill="hold">
                            <p:stCondLst>
                              <p:cond delay="7000"/>
                            </p:stCondLst>
                            <p:childTnLst>
                              <p:par>
                                <p:cTn id="51" presetID="1" presetClass="entr" presetSubtype="0" fill="hold" nodeType="afterEffect">
                                  <p:stCondLst>
                                    <p:cond delay="500"/>
                                  </p:stCondLst>
                                  <p:childTnLst>
                                    <p:set>
                                      <p:cBhvr>
                                        <p:cTn id="52" dur="1" fill="hold">
                                          <p:stCondLst>
                                            <p:cond delay="0"/>
                                          </p:stCondLst>
                                        </p:cTn>
                                        <p:tgtEl>
                                          <p:spTgt spid="49"/>
                                        </p:tgtEl>
                                        <p:attrNameLst>
                                          <p:attrName>style.visibility</p:attrName>
                                        </p:attrNameLst>
                                      </p:cBhvr>
                                      <p:to>
                                        <p:strVal val="visible"/>
                                      </p:to>
                                    </p:set>
                                  </p:childTnLst>
                                </p:cTn>
                              </p:par>
                            </p:childTnLst>
                          </p:cTn>
                        </p:par>
                        <p:par>
                          <p:cTn id="53" fill="hold">
                            <p:stCondLst>
                              <p:cond delay="7500"/>
                            </p:stCondLst>
                            <p:childTnLst>
                              <p:par>
                                <p:cTn id="54" presetID="1" presetClass="entr" presetSubtype="0" fill="hold" nodeType="afterEffect">
                                  <p:stCondLst>
                                    <p:cond delay="500"/>
                                  </p:stCondLst>
                                  <p:childTnLst>
                                    <p:set>
                                      <p:cBhvr>
                                        <p:cTn id="55" dur="1" fill="hold">
                                          <p:stCondLst>
                                            <p:cond delay="0"/>
                                          </p:stCondLst>
                                        </p:cTn>
                                        <p:tgtEl>
                                          <p:spTgt spid="50"/>
                                        </p:tgtEl>
                                        <p:attrNameLst>
                                          <p:attrName>style.visibility</p:attrName>
                                        </p:attrNameLst>
                                      </p:cBhvr>
                                      <p:to>
                                        <p:strVal val="visible"/>
                                      </p:to>
                                    </p:set>
                                  </p:childTnLst>
                                </p:cTn>
                              </p:par>
                            </p:childTnLst>
                          </p:cTn>
                        </p:par>
                        <p:par>
                          <p:cTn id="56" fill="hold">
                            <p:stCondLst>
                              <p:cond delay="8000"/>
                            </p:stCondLst>
                            <p:childTnLst>
                              <p:par>
                                <p:cTn id="57" presetID="1" presetClass="entr" presetSubtype="0" fill="hold" nodeType="afterEffect">
                                  <p:stCondLst>
                                    <p:cond delay="50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Technical Assistance</a:t>
            </a:r>
            <a:endParaRPr lang="en-US" dirty="0"/>
          </a:p>
        </p:txBody>
      </p:sp>
      <p:sp>
        <p:nvSpPr>
          <p:cNvPr id="4" name="Slide Number Placeholder 3"/>
          <p:cNvSpPr>
            <a:spLocks noGrp="1"/>
          </p:cNvSpPr>
          <p:nvPr>
            <p:ph type="sldNum" sz="quarter" idx="12"/>
          </p:nvPr>
        </p:nvSpPr>
        <p:spPr/>
        <p:txBody>
          <a:bodyPr/>
          <a:lstStyle/>
          <a:p>
            <a:fld id="{F01EB0EE-5C55-4A20-9AF4-1E061F85A2B6}" type="slidenum">
              <a:rPr lang="en-US" smtClean="0"/>
              <a:t>11</a:t>
            </a:fld>
            <a:endParaRPr lang="en-US"/>
          </a:p>
        </p:txBody>
      </p:sp>
      <p:sp>
        <p:nvSpPr>
          <p:cNvPr id="5" name="Content Placeholder 4"/>
          <p:cNvSpPr>
            <a:spLocks noGrp="1"/>
          </p:cNvSpPr>
          <p:nvPr>
            <p:ph idx="1"/>
          </p:nvPr>
        </p:nvSpPr>
        <p:spPr/>
        <p:txBody>
          <a:bodyPr/>
          <a:lstStyle/>
          <a:p>
            <a:pPr marL="469900" lvl="0" indent="-457200">
              <a:lnSpc>
                <a:spcPts val="3650"/>
              </a:lnSpc>
              <a:spcBef>
                <a:spcPts val="0"/>
              </a:spcBef>
              <a:buFont typeface="Wingdings" panose="05000000000000000000" pitchFamily="2" charset="2"/>
              <a:buChar char="§"/>
            </a:pPr>
            <a:r>
              <a:rPr lang="en-US" sz="3200" b="0" i="0" dirty="0" smtClean="0">
                <a:solidFill>
                  <a:prstClr val="black"/>
                </a:solidFill>
                <a:cs typeface="Rockwell"/>
              </a:rPr>
              <a:t>A</a:t>
            </a:r>
            <a:r>
              <a:rPr lang="en-US" sz="3200" b="0" i="0" spc="-5" dirty="0" smtClean="0">
                <a:solidFill>
                  <a:prstClr val="black"/>
                </a:solidFill>
                <a:cs typeface="Rockwell"/>
              </a:rPr>
              <a:t> </a:t>
            </a:r>
            <a:r>
              <a:rPr lang="en-US" sz="3200" b="0" i="0" spc="-130" dirty="0">
                <a:solidFill>
                  <a:prstClr val="black"/>
                </a:solidFill>
                <a:cs typeface="Rockwell"/>
              </a:rPr>
              <a:t>J</a:t>
            </a:r>
            <a:r>
              <a:rPr lang="en-US" sz="3200" b="0" i="0" spc="-5" dirty="0">
                <a:solidFill>
                  <a:prstClr val="black"/>
                </a:solidFill>
                <a:cs typeface="Rockwell"/>
              </a:rPr>
              <a:t>oin</a:t>
            </a:r>
            <a:r>
              <a:rPr lang="en-US" sz="3200" b="0" i="0" dirty="0">
                <a:solidFill>
                  <a:prstClr val="black"/>
                </a:solidFill>
                <a:cs typeface="Rockwell"/>
              </a:rPr>
              <a:t>t</a:t>
            </a:r>
            <a:r>
              <a:rPr lang="en-US" sz="3200" b="0" i="0" spc="5" dirty="0">
                <a:solidFill>
                  <a:prstClr val="black"/>
                </a:solidFill>
                <a:cs typeface="Rockwell"/>
              </a:rPr>
              <a:t> </a:t>
            </a:r>
            <a:r>
              <a:rPr lang="en-US" sz="3200" b="0" i="0" spc="-5" dirty="0">
                <a:solidFill>
                  <a:prstClr val="black"/>
                </a:solidFill>
                <a:cs typeface="Rockwell"/>
              </a:rPr>
              <a:t>P</a:t>
            </a:r>
            <a:r>
              <a:rPr lang="en-US" sz="3200" b="0" i="0" spc="-145" dirty="0">
                <a:solidFill>
                  <a:prstClr val="black"/>
                </a:solidFill>
                <a:cs typeface="Rockwell"/>
              </a:rPr>
              <a:t>r</a:t>
            </a:r>
            <a:r>
              <a:rPr lang="en-US" sz="3200" b="0" i="0" spc="-5" dirty="0">
                <a:solidFill>
                  <a:prstClr val="black"/>
                </a:solidFill>
                <a:cs typeface="Rockwell"/>
              </a:rPr>
              <a:t>og</a:t>
            </a:r>
            <a:r>
              <a:rPr lang="en-US" sz="3200" b="0" i="0" spc="-90" dirty="0">
                <a:solidFill>
                  <a:prstClr val="black"/>
                </a:solidFill>
                <a:cs typeface="Rockwell"/>
              </a:rPr>
              <a:t>r</a:t>
            </a:r>
            <a:r>
              <a:rPr lang="en-US" sz="3200" b="0" i="0" dirty="0">
                <a:solidFill>
                  <a:prstClr val="black"/>
                </a:solidFill>
                <a:cs typeface="Rockwell"/>
              </a:rPr>
              <a:t>am</a:t>
            </a:r>
            <a:r>
              <a:rPr lang="en-US" sz="3200" b="0" i="0" spc="15" dirty="0">
                <a:solidFill>
                  <a:prstClr val="black"/>
                </a:solidFill>
                <a:cs typeface="Rockwell"/>
              </a:rPr>
              <a:t> </a:t>
            </a:r>
            <a:r>
              <a:rPr lang="en-US" sz="3200" b="0" i="0" spc="-5" dirty="0">
                <a:solidFill>
                  <a:prstClr val="black"/>
                </a:solidFill>
                <a:cs typeface="Rockwell"/>
              </a:rPr>
              <a:t>o</a:t>
            </a:r>
            <a:r>
              <a:rPr lang="en-US" sz="3200" b="0" i="0" dirty="0">
                <a:solidFill>
                  <a:prstClr val="black"/>
                </a:solidFill>
                <a:cs typeface="Rockwell"/>
              </a:rPr>
              <a:t>f the</a:t>
            </a:r>
            <a:r>
              <a:rPr lang="en-US" sz="3200" b="0" i="0" spc="-5" dirty="0">
                <a:solidFill>
                  <a:prstClr val="black"/>
                </a:solidFill>
                <a:cs typeface="Rockwell"/>
              </a:rPr>
              <a:t> Academi</a:t>
            </a:r>
            <a:r>
              <a:rPr lang="en-US" sz="3200" b="0" i="0" dirty="0">
                <a:solidFill>
                  <a:prstClr val="black"/>
                </a:solidFill>
                <a:cs typeface="Rockwell"/>
              </a:rPr>
              <a:t>c</a:t>
            </a:r>
            <a:r>
              <a:rPr lang="en-US" sz="3200" b="0" i="0" spc="-5" dirty="0">
                <a:solidFill>
                  <a:prstClr val="black"/>
                </a:solidFill>
                <a:cs typeface="Rockwell"/>
              </a:rPr>
              <a:t> </a:t>
            </a:r>
            <a:r>
              <a:rPr lang="en-US" sz="3200" b="0" i="0" dirty="0">
                <a:solidFill>
                  <a:prstClr val="black"/>
                </a:solidFill>
                <a:cs typeface="Rockwell"/>
              </a:rPr>
              <a:t>Senate and</a:t>
            </a:r>
          </a:p>
          <a:p>
            <a:pPr marL="195580" lvl="0" indent="0">
              <a:lnSpc>
                <a:spcPts val="3650"/>
              </a:lnSpc>
              <a:spcBef>
                <a:spcPts val="0"/>
              </a:spcBef>
              <a:buNone/>
            </a:pPr>
            <a:r>
              <a:rPr lang="en-US" sz="3200" b="0" i="0" dirty="0" smtClean="0">
                <a:solidFill>
                  <a:prstClr val="black"/>
                </a:solidFill>
                <a:cs typeface="Rockwell"/>
              </a:rPr>
              <a:t>	Comm</a:t>
            </a:r>
            <a:r>
              <a:rPr lang="en-US" sz="3200" b="0" i="0" spc="-15" dirty="0" smtClean="0">
                <a:solidFill>
                  <a:prstClr val="black"/>
                </a:solidFill>
                <a:cs typeface="Rockwell"/>
              </a:rPr>
              <a:t>u</a:t>
            </a:r>
            <a:r>
              <a:rPr lang="en-US" sz="3200" b="0" i="0" spc="-5" dirty="0" smtClean="0">
                <a:solidFill>
                  <a:prstClr val="black"/>
                </a:solidFill>
                <a:cs typeface="Rockwell"/>
              </a:rPr>
              <a:t>nit</a:t>
            </a:r>
            <a:r>
              <a:rPr lang="en-US" sz="3200" b="0" i="0" dirty="0" smtClean="0">
                <a:solidFill>
                  <a:prstClr val="black"/>
                </a:solidFill>
                <a:cs typeface="Rockwell"/>
              </a:rPr>
              <a:t>y</a:t>
            </a:r>
            <a:r>
              <a:rPr lang="en-US" sz="3200" b="0" i="0" spc="5" dirty="0" smtClean="0">
                <a:solidFill>
                  <a:prstClr val="black"/>
                </a:solidFill>
                <a:cs typeface="Rockwell"/>
              </a:rPr>
              <a:t> </a:t>
            </a:r>
            <a:r>
              <a:rPr lang="en-US" sz="3200" b="0" i="0" dirty="0">
                <a:solidFill>
                  <a:prstClr val="black"/>
                </a:solidFill>
                <a:cs typeface="Rockwell"/>
              </a:rPr>
              <a:t>Colle</a:t>
            </a:r>
            <a:r>
              <a:rPr lang="en-US" sz="3200" b="0" i="0" spc="-70" dirty="0">
                <a:solidFill>
                  <a:prstClr val="black"/>
                </a:solidFill>
                <a:cs typeface="Rockwell"/>
              </a:rPr>
              <a:t>g</a:t>
            </a:r>
            <a:r>
              <a:rPr lang="en-US" sz="3200" b="0" i="0" dirty="0">
                <a:solidFill>
                  <a:prstClr val="black"/>
                </a:solidFill>
                <a:cs typeface="Rockwell"/>
              </a:rPr>
              <a:t>e </a:t>
            </a:r>
            <a:r>
              <a:rPr lang="en-US" sz="3200" b="0" i="0" dirty="0" smtClean="0">
                <a:solidFill>
                  <a:prstClr val="black"/>
                </a:solidFill>
                <a:cs typeface="Rockwell"/>
              </a:rPr>
              <a:t>League</a:t>
            </a:r>
          </a:p>
          <a:p>
            <a:pPr marL="652780" lvl="0" indent="-457200">
              <a:lnSpc>
                <a:spcPts val="3650"/>
              </a:lnSpc>
              <a:spcBef>
                <a:spcPts val="0"/>
              </a:spcBef>
              <a:buFont typeface="Wingdings" panose="05000000000000000000" pitchFamily="2" charset="2"/>
              <a:buChar char="§"/>
            </a:pPr>
            <a:endParaRPr lang="en-US" sz="3200" b="0" i="0" dirty="0">
              <a:solidFill>
                <a:prstClr val="black"/>
              </a:solidFill>
              <a:cs typeface="Rockwell"/>
            </a:endParaRPr>
          </a:p>
          <a:p>
            <a:pPr marL="469900" lvl="0" indent="-457200">
              <a:lnSpc>
                <a:spcPts val="3650"/>
              </a:lnSpc>
              <a:spcBef>
                <a:spcPts val="815"/>
              </a:spcBef>
              <a:buFont typeface="Wingdings" panose="05000000000000000000" pitchFamily="2" charset="2"/>
              <a:buChar char="§"/>
            </a:pPr>
            <a:r>
              <a:rPr lang="en-US" sz="3200" b="0" i="0" dirty="0" smtClean="0">
                <a:solidFill>
                  <a:prstClr val="black"/>
                </a:solidFill>
                <a:cs typeface="Rockwell"/>
              </a:rPr>
              <a:t>Visit </a:t>
            </a:r>
            <a:r>
              <a:rPr lang="en-US" sz="3200" b="0" i="0" spc="-5" dirty="0">
                <a:solidFill>
                  <a:prstClr val="black"/>
                </a:solidFill>
                <a:cs typeface="Rockwell"/>
              </a:rPr>
              <a:t>m</a:t>
            </a:r>
            <a:r>
              <a:rPr lang="en-US" sz="3200" b="0" i="0" spc="-10" dirty="0">
                <a:solidFill>
                  <a:prstClr val="black"/>
                </a:solidFill>
                <a:cs typeface="Rockwell"/>
              </a:rPr>
              <a:t>u</a:t>
            </a:r>
            <a:r>
              <a:rPr lang="en-US" sz="3200" b="0" i="0" dirty="0">
                <a:solidFill>
                  <a:prstClr val="black"/>
                </a:solidFill>
                <a:cs typeface="Rockwell"/>
              </a:rPr>
              <a:t>st </a:t>
            </a:r>
            <a:r>
              <a:rPr lang="en-US" sz="3200" b="0" i="0" spc="-15" dirty="0">
                <a:solidFill>
                  <a:prstClr val="black"/>
                </a:solidFill>
                <a:cs typeface="Rockwell"/>
              </a:rPr>
              <a:t>b</a:t>
            </a:r>
            <a:r>
              <a:rPr lang="en-US" sz="3200" b="0" i="0" dirty="0">
                <a:solidFill>
                  <a:prstClr val="black"/>
                </a:solidFill>
                <a:cs typeface="Rockwell"/>
              </a:rPr>
              <a:t>e </a:t>
            </a:r>
            <a:r>
              <a:rPr lang="en-US" sz="3200" b="0" i="0" spc="-15" dirty="0">
                <a:solidFill>
                  <a:prstClr val="black"/>
                </a:solidFill>
                <a:cs typeface="Rockwell"/>
              </a:rPr>
              <a:t>s</a:t>
            </a:r>
            <a:r>
              <a:rPr lang="en-US" sz="3200" b="0" i="0" dirty="0">
                <a:solidFill>
                  <a:prstClr val="black"/>
                </a:solidFill>
                <a:cs typeface="Rockwell"/>
              </a:rPr>
              <a:t>uppo</a:t>
            </a:r>
            <a:r>
              <a:rPr lang="en-US" sz="3200" b="0" i="0" spc="35" dirty="0">
                <a:solidFill>
                  <a:prstClr val="black"/>
                </a:solidFill>
                <a:cs typeface="Rockwell"/>
              </a:rPr>
              <a:t>r</a:t>
            </a:r>
            <a:r>
              <a:rPr lang="en-US" sz="3200" b="0" i="0" dirty="0">
                <a:solidFill>
                  <a:prstClr val="black"/>
                </a:solidFill>
                <a:cs typeface="Rockwell"/>
              </a:rPr>
              <a:t>ted</a:t>
            </a:r>
            <a:r>
              <a:rPr lang="en-US" sz="3200" b="0" i="0" spc="-5" dirty="0">
                <a:solidFill>
                  <a:prstClr val="black"/>
                </a:solidFill>
                <a:cs typeface="Rockwell"/>
              </a:rPr>
              <a:t> </a:t>
            </a:r>
            <a:r>
              <a:rPr lang="en-US" sz="3200" b="0" i="0" spc="-145" dirty="0">
                <a:solidFill>
                  <a:prstClr val="black"/>
                </a:solidFill>
                <a:cs typeface="Rockwell"/>
              </a:rPr>
              <a:t>b</a:t>
            </a:r>
            <a:r>
              <a:rPr lang="en-US" sz="3200" b="0" i="0" dirty="0">
                <a:solidFill>
                  <a:prstClr val="black"/>
                </a:solidFill>
                <a:cs typeface="Rockwell"/>
              </a:rPr>
              <a:t>y both</a:t>
            </a:r>
            <a:r>
              <a:rPr lang="en-US" sz="3200" b="0" i="0" spc="-10" dirty="0">
                <a:solidFill>
                  <a:prstClr val="black"/>
                </a:solidFill>
                <a:cs typeface="Rockwell"/>
              </a:rPr>
              <a:t> </a:t>
            </a:r>
            <a:r>
              <a:rPr lang="en-US" sz="3200" b="0" i="0" dirty="0">
                <a:solidFill>
                  <a:prstClr val="black"/>
                </a:solidFill>
                <a:cs typeface="Rockwell"/>
              </a:rPr>
              <a:t>the</a:t>
            </a:r>
            <a:r>
              <a:rPr lang="en-US" sz="3200" b="0" i="0" spc="-5" dirty="0">
                <a:solidFill>
                  <a:prstClr val="black"/>
                </a:solidFill>
                <a:cs typeface="Rockwell"/>
              </a:rPr>
              <a:t> </a:t>
            </a:r>
            <a:r>
              <a:rPr lang="en-US" sz="3200" b="0" i="0" dirty="0">
                <a:solidFill>
                  <a:prstClr val="black"/>
                </a:solidFill>
                <a:cs typeface="Rockwell"/>
              </a:rPr>
              <a:t>administ</a:t>
            </a:r>
            <a:r>
              <a:rPr lang="en-US" sz="3200" b="0" i="0" spc="-95" dirty="0">
                <a:solidFill>
                  <a:prstClr val="black"/>
                </a:solidFill>
                <a:cs typeface="Rockwell"/>
              </a:rPr>
              <a:t>r</a:t>
            </a:r>
            <a:r>
              <a:rPr lang="en-US" sz="3200" b="0" i="0" dirty="0">
                <a:solidFill>
                  <a:prstClr val="black"/>
                </a:solidFill>
                <a:cs typeface="Rockwell"/>
              </a:rPr>
              <a:t>ation</a:t>
            </a:r>
          </a:p>
          <a:p>
            <a:pPr marL="195580" lvl="0" indent="0">
              <a:lnSpc>
                <a:spcPts val="3650"/>
              </a:lnSpc>
              <a:spcBef>
                <a:spcPts val="0"/>
              </a:spcBef>
              <a:buNone/>
            </a:pPr>
            <a:r>
              <a:rPr lang="en-US" sz="3200" b="0" i="0" dirty="0" smtClean="0">
                <a:solidFill>
                  <a:prstClr val="black"/>
                </a:solidFill>
                <a:cs typeface="Rockwell"/>
              </a:rPr>
              <a:t>	and</a:t>
            </a:r>
            <a:r>
              <a:rPr lang="en-US" sz="3200" b="0" i="0" spc="-5" dirty="0" smtClean="0">
                <a:solidFill>
                  <a:prstClr val="black"/>
                </a:solidFill>
                <a:cs typeface="Rockwell"/>
              </a:rPr>
              <a:t> </a:t>
            </a:r>
            <a:r>
              <a:rPr lang="en-US" sz="3200" b="0" i="0" dirty="0">
                <a:solidFill>
                  <a:prstClr val="black"/>
                </a:solidFill>
                <a:cs typeface="Rockwell"/>
              </a:rPr>
              <a:t>Se</a:t>
            </a:r>
            <a:r>
              <a:rPr lang="en-US" sz="3200" b="0" i="0" spc="-15" dirty="0">
                <a:solidFill>
                  <a:prstClr val="black"/>
                </a:solidFill>
                <a:cs typeface="Rockwell"/>
              </a:rPr>
              <a:t>n</a:t>
            </a:r>
            <a:r>
              <a:rPr lang="en-US" sz="3200" b="0" i="0" dirty="0">
                <a:solidFill>
                  <a:prstClr val="black"/>
                </a:solidFill>
                <a:cs typeface="Rockwell"/>
              </a:rPr>
              <a:t>ate</a:t>
            </a:r>
          </a:p>
          <a:p>
            <a:pPr marL="0" indent="0">
              <a:buNone/>
            </a:pPr>
            <a:endParaRPr lang="en-US" dirty="0"/>
          </a:p>
        </p:txBody>
      </p:sp>
    </p:spTree>
    <p:extLst>
      <p:ext uri="{BB962C8B-B14F-4D97-AF65-F5344CB8AC3E}">
        <p14:creationId xmlns:p14="http://schemas.microsoft.com/office/powerpoint/2010/main" val="1774891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Institution Effectiveness Partnership Initiative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The </a:t>
            </a:r>
            <a:r>
              <a:rPr lang="en-US" dirty="0"/>
              <a:t>California Community Colleges Institutional Effectiveness Partnership Initiative (IEPI) makes technical assistance available to colleges through Partnership Resource Teams (PRTs).  The PRT will visit the college at least three times, to understand the issues thoroughly, help the college develop an improvement plan (called the Innovation and Effectiveness Plan), and provide follow-up support as needed. </a:t>
            </a:r>
            <a:endParaRPr lang="en-US" dirty="0" smtClean="0"/>
          </a:p>
          <a:p>
            <a:pPr marL="0" indent="0">
              <a:buNone/>
            </a:pPr>
            <a:endParaRPr lang="en-US" dirty="0"/>
          </a:p>
          <a:p>
            <a:pPr marL="0" indent="0">
              <a:buNone/>
            </a:pPr>
            <a:r>
              <a:rPr lang="en-US" dirty="0" smtClean="0"/>
              <a:t>Requires a letter of interest and the signature of the college CEO.</a:t>
            </a:r>
            <a:endParaRPr lang="en-US" dirty="0"/>
          </a:p>
        </p:txBody>
      </p:sp>
      <p:sp>
        <p:nvSpPr>
          <p:cNvPr id="5" name="Slide Number Placeholder 4"/>
          <p:cNvSpPr>
            <a:spLocks noGrp="1"/>
          </p:cNvSpPr>
          <p:nvPr>
            <p:ph type="sldNum" sz="quarter" idx="12"/>
          </p:nvPr>
        </p:nvSpPr>
        <p:spPr/>
        <p:txBody>
          <a:bodyPr/>
          <a:lstStyle/>
          <a:p>
            <a:fld id="{F01EB0EE-5C55-4A20-9AF4-1E061F85A2B6}" type="slidenum">
              <a:rPr lang="en-US" smtClean="0"/>
              <a:t>12</a:t>
            </a:fld>
            <a:endParaRPr lang="en-US"/>
          </a:p>
        </p:txBody>
      </p:sp>
    </p:spTree>
    <p:extLst>
      <p:ext uri="{BB962C8B-B14F-4D97-AF65-F5344CB8AC3E}">
        <p14:creationId xmlns:p14="http://schemas.microsoft.com/office/powerpoint/2010/main" val="1033442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Reasons for a Visit</a:t>
            </a:r>
            <a:endParaRPr lang="en-US" dirty="0"/>
          </a:p>
        </p:txBody>
      </p:sp>
      <p:sp>
        <p:nvSpPr>
          <p:cNvPr id="3" name="Content Placeholder 2"/>
          <p:cNvSpPr>
            <a:spLocks noGrp="1"/>
          </p:cNvSpPr>
          <p:nvPr>
            <p:ph idx="1"/>
          </p:nvPr>
        </p:nvSpPr>
        <p:spPr/>
        <p:txBody>
          <a:bodyPr>
            <a:normAutofit lnSpcReduction="10000"/>
          </a:bodyPr>
          <a:lstStyle/>
          <a:p>
            <a:r>
              <a:rPr lang="en-US" dirty="0" smtClean="0"/>
              <a:t>Budget Process</a:t>
            </a:r>
          </a:p>
          <a:p>
            <a:r>
              <a:rPr lang="en-US" dirty="0" smtClean="0"/>
              <a:t>Curriculum</a:t>
            </a:r>
          </a:p>
          <a:p>
            <a:r>
              <a:rPr lang="en-US" dirty="0" smtClean="0"/>
              <a:t>Disciplines List</a:t>
            </a:r>
          </a:p>
          <a:p>
            <a:r>
              <a:rPr lang="en-US" dirty="0"/>
              <a:t>Minimum </a:t>
            </a:r>
            <a:r>
              <a:rPr lang="en-US" dirty="0" smtClean="0"/>
              <a:t>Qualifications and Equivalence</a:t>
            </a:r>
          </a:p>
          <a:p>
            <a:r>
              <a:rPr lang="en-US" dirty="0" smtClean="0"/>
              <a:t>Participatory Governance and 10 + 1</a:t>
            </a:r>
          </a:p>
          <a:p>
            <a:r>
              <a:rPr lang="en-US" dirty="0" smtClean="0"/>
              <a:t>Institutional Effectiveness</a:t>
            </a:r>
          </a:p>
          <a:p>
            <a:r>
              <a:rPr lang="en-US" dirty="0" smtClean="0"/>
              <a:t>CTE</a:t>
            </a:r>
          </a:p>
          <a:p>
            <a:r>
              <a:rPr lang="en-US" dirty="0" smtClean="0"/>
              <a:t>Non credit</a:t>
            </a:r>
          </a:p>
          <a:p>
            <a:r>
              <a:rPr lang="en-US" dirty="0" smtClean="0"/>
              <a:t>Regional Concerns</a:t>
            </a:r>
          </a:p>
          <a:p>
            <a:r>
              <a:rPr lang="en-US" dirty="0" smtClean="0"/>
              <a:t>OR…..</a:t>
            </a:r>
            <a:endParaRPr lang="en-US" dirty="0" smtClean="0"/>
          </a:p>
          <a:p>
            <a:pPr marL="0" indent="0">
              <a:buNone/>
            </a:pPr>
            <a:endParaRPr lang="en-US" dirty="0" smtClean="0"/>
          </a:p>
        </p:txBody>
      </p:sp>
      <p:sp>
        <p:nvSpPr>
          <p:cNvPr id="5" name="Slide Number Placeholder 4"/>
          <p:cNvSpPr>
            <a:spLocks noGrp="1"/>
          </p:cNvSpPr>
          <p:nvPr>
            <p:ph type="sldNum" sz="quarter" idx="12"/>
          </p:nvPr>
        </p:nvSpPr>
        <p:spPr/>
        <p:txBody>
          <a:bodyPr/>
          <a:lstStyle/>
          <a:p>
            <a:fld id="{F01EB0EE-5C55-4A20-9AF4-1E061F85A2B6}" type="slidenum">
              <a:rPr lang="en-US" smtClean="0"/>
              <a:t>13</a:t>
            </a:fld>
            <a:endParaRPr lang="en-US"/>
          </a:p>
        </p:txBody>
      </p:sp>
    </p:spTree>
    <p:extLst>
      <p:ext uri="{BB962C8B-B14F-4D97-AF65-F5344CB8AC3E}">
        <p14:creationId xmlns:p14="http://schemas.microsoft.com/office/powerpoint/2010/main" val="106233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1224"/>
            <a:ext cx="10515600" cy="914401"/>
          </a:xfrm>
        </p:spPr>
        <p:txBody>
          <a:bodyPr/>
          <a:lstStyle/>
          <a:p>
            <a:r>
              <a:rPr lang="en-US" dirty="0" smtClean="0"/>
              <a:t>How to Request Services</a:t>
            </a:r>
            <a:endParaRPr lang="en-US" dirty="0"/>
          </a:p>
        </p:txBody>
      </p:sp>
      <p:sp>
        <p:nvSpPr>
          <p:cNvPr id="5" name="Slide Number Placeholder 4"/>
          <p:cNvSpPr>
            <a:spLocks noGrp="1"/>
          </p:cNvSpPr>
          <p:nvPr>
            <p:ph type="sldNum" sz="quarter" idx="12"/>
          </p:nvPr>
        </p:nvSpPr>
        <p:spPr/>
        <p:txBody>
          <a:bodyPr/>
          <a:lstStyle/>
          <a:p>
            <a:fld id="{F01EB0EE-5C55-4A20-9AF4-1E061F85A2B6}" type="slidenum">
              <a:rPr lang="en-US" smtClean="0"/>
              <a:t>14</a:t>
            </a:fld>
            <a:endParaRPr lang="en-US"/>
          </a:p>
        </p:txBody>
      </p:sp>
      <p:sp>
        <p:nvSpPr>
          <p:cNvPr id="7" name="object 3"/>
          <p:cNvSpPr/>
          <p:nvPr/>
        </p:nvSpPr>
        <p:spPr>
          <a:xfrm>
            <a:off x="946403" y="2011679"/>
            <a:ext cx="5806440" cy="427024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72391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RLSC Survey</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We would like your input on your past experiences and needs for your local senate</a:t>
            </a:r>
          </a:p>
          <a:p>
            <a:endParaRPr lang="en-US" dirty="0"/>
          </a:p>
          <a:p>
            <a:pPr marL="0" indent="0">
              <a:buNone/>
            </a:pPr>
            <a:r>
              <a:rPr lang="en-US" dirty="0" smtClean="0"/>
              <a:t>What has worked in the past?</a:t>
            </a:r>
          </a:p>
          <a:p>
            <a:pPr marL="0" indent="0">
              <a:buNone/>
            </a:pPr>
            <a:endParaRPr lang="en-US" dirty="0" smtClean="0"/>
          </a:p>
          <a:p>
            <a:pPr marL="0" indent="0">
              <a:buNone/>
            </a:pPr>
            <a:r>
              <a:rPr lang="en-US" dirty="0" smtClean="0"/>
              <a:t>What do you need for the future?</a:t>
            </a:r>
            <a:endParaRPr lang="en-US" dirty="0"/>
          </a:p>
        </p:txBody>
      </p:sp>
      <p:sp>
        <p:nvSpPr>
          <p:cNvPr id="5" name="Slide Number Placeholder 4"/>
          <p:cNvSpPr>
            <a:spLocks noGrp="1"/>
          </p:cNvSpPr>
          <p:nvPr>
            <p:ph type="sldNum" sz="quarter" idx="12"/>
          </p:nvPr>
        </p:nvSpPr>
        <p:spPr/>
        <p:txBody>
          <a:bodyPr/>
          <a:lstStyle/>
          <a:p>
            <a:fld id="{F01EB0EE-5C55-4A20-9AF4-1E061F85A2B6}" type="slidenum">
              <a:rPr lang="en-US" smtClean="0"/>
              <a:t>15</a:t>
            </a:fld>
            <a:endParaRPr lang="en-US"/>
          </a:p>
        </p:txBody>
      </p:sp>
    </p:spTree>
    <p:extLst>
      <p:ext uri="{BB962C8B-B14F-4D97-AF65-F5344CB8AC3E}">
        <p14:creationId xmlns:p14="http://schemas.microsoft.com/office/powerpoint/2010/main" val="4282991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3774041" y="1206931"/>
            <a:ext cx="4017678" cy="5331983"/>
          </a:xfrm>
          <a:prstGeom prst="rect">
            <a:avLst/>
          </a:prstGeom>
        </p:spPr>
      </p:pic>
      <p:sp>
        <p:nvSpPr>
          <p:cNvPr id="5" name="Slide Number Placeholder 4"/>
          <p:cNvSpPr>
            <a:spLocks noGrp="1"/>
          </p:cNvSpPr>
          <p:nvPr>
            <p:ph type="sldNum" sz="quarter" idx="12"/>
          </p:nvPr>
        </p:nvSpPr>
        <p:spPr/>
        <p:txBody>
          <a:bodyPr/>
          <a:lstStyle/>
          <a:p>
            <a:fld id="{F01EB0EE-5C55-4A20-9AF4-1E061F85A2B6}" type="slidenum">
              <a:rPr lang="en-US" smtClean="0"/>
              <a:t>16</a:t>
            </a:fld>
            <a:endParaRPr lang="en-US"/>
          </a:p>
        </p:txBody>
      </p:sp>
    </p:spTree>
    <p:extLst>
      <p:ext uri="{BB962C8B-B14F-4D97-AF65-F5344CB8AC3E}">
        <p14:creationId xmlns:p14="http://schemas.microsoft.com/office/powerpoint/2010/main" val="1576594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Local Needs?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F01EB0EE-5C55-4A20-9AF4-1E061F85A2B6}" type="slidenum">
              <a:rPr lang="en-US" smtClean="0"/>
              <a:t>17</a:t>
            </a:fld>
            <a:endParaRPr lang="en-US"/>
          </a:p>
        </p:txBody>
      </p:sp>
    </p:spTree>
    <p:extLst>
      <p:ext uri="{BB962C8B-B14F-4D97-AF65-F5344CB8AC3E}">
        <p14:creationId xmlns:p14="http://schemas.microsoft.com/office/powerpoint/2010/main" val="1408382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Relations with Local Senates Committee(RLSC)</a:t>
            </a:r>
            <a:endParaRPr lang="en-US" dirty="0"/>
          </a:p>
        </p:txBody>
      </p:sp>
      <p:sp>
        <p:nvSpPr>
          <p:cNvPr id="4" name="Slide Number Placeholder 3"/>
          <p:cNvSpPr>
            <a:spLocks noGrp="1"/>
          </p:cNvSpPr>
          <p:nvPr>
            <p:ph type="sldNum" sz="quarter" idx="12"/>
          </p:nvPr>
        </p:nvSpPr>
        <p:spPr/>
        <p:txBody>
          <a:bodyPr/>
          <a:lstStyle/>
          <a:p>
            <a:fld id="{F01EB0EE-5C55-4A20-9AF4-1E061F85A2B6}" type="slidenum">
              <a:rPr lang="en-US" smtClean="0"/>
              <a:t>2</a:t>
            </a:fld>
            <a:endParaRPr lang="en-US"/>
          </a:p>
        </p:txBody>
      </p:sp>
      <p:sp>
        <p:nvSpPr>
          <p:cNvPr id="5" name="Content Placeholder 4"/>
          <p:cNvSpPr>
            <a:spLocks noGrp="1"/>
          </p:cNvSpPr>
          <p:nvPr>
            <p:ph idx="1"/>
          </p:nvPr>
        </p:nvSpPr>
        <p:spPr/>
        <p:txBody>
          <a:bodyPr>
            <a:normAutofit fontScale="85000" lnSpcReduction="20000"/>
          </a:bodyPr>
          <a:lstStyle/>
          <a:p>
            <a:r>
              <a:rPr lang="en-US" dirty="0" smtClean="0"/>
              <a:t>Cynthia Rico – Chair</a:t>
            </a:r>
          </a:p>
          <a:p>
            <a:pPr lvl="1"/>
            <a:r>
              <a:rPr lang="en-US" dirty="0" smtClean="0"/>
              <a:t>Executive Committee</a:t>
            </a:r>
          </a:p>
          <a:p>
            <a:pPr lvl="1"/>
            <a:r>
              <a:rPr lang="en-US" dirty="0"/>
              <a:t>San Diego Mesa </a:t>
            </a:r>
            <a:r>
              <a:rPr lang="en-US" dirty="0" smtClean="0"/>
              <a:t>College</a:t>
            </a:r>
          </a:p>
          <a:p>
            <a:r>
              <a:rPr lang="en-US" dirty="0" smtClean="0"/>
              <a:t>Gini May</a:t>
            </a:r>
          </a:p>
          <a:p>
            <a:pPr lvl="1"/>
            <a:r>
              <a:rPr lang="en-US" dirty="0"/>
              <a:t>Executive </a:t>
            </a:r>
            <a:r>
              <a:rPr lang="en-US" dirty="0" smtClean="0"/>
              <a:t>Committee</a:t>
            </a:r>
          </a:p>
          <a:p>
            <a:pPr lvl="1"/>
            <a:r>
              <a:rPr lang="en-US" dirty="0" smtClean="0"/>
              <a:t>Sacramento City College</a:t>
            </a:r>
          </a:p>
          <a:p>
            <a:r>
              <a:rPr lang="en-US" dirty="0" smtClean="0"/>
              <a:t>Alicia </a:t>
            </a:r>
            <a:r>
              <a:rPr lang="en-US" dirty="0" err="1" smtClean="0"/>
              <a:t>Nuñez</a:t>
            </a:r>
            <a:endParaRPr lang="en-US" dirty="0" smtClean="0"/>
          </a:p>
          <a:p>
            <a:pPr lvl="1"/>
            <a:r>
              <a:rPr lang="en-US" dirty="0" err="1" smtClean="0"/>
              <a:t>Cuyamaca</a:t>
            </a:r>
            <a:r>
              <a:rPr lang="en-US" dirty="0" smtClean="0"/>
              <a:t> College</a:t>
            </a:r>
          </a:p>
          <a:p>
            <a:r>
              <a:rPr lang="en-US" dirty="0" smtClean="0"/>
              <a:t>Rochelle Olive</a:t>
            </a:r>
          </a:p>
          <a:p>
            <a:pPr lvl="1"/>
            <a:r>
              <a:rPr lang="en-US" dirty="0" smtClean="0"/>
              <a:t>Alameda College</a:t>
            </a:r>
          </a:p>
          <a:p>
            <a:r>
              <a:rPr lang="en-US" dirty="0" smtClean="0"/>
              <a:t>Mary Rees</a:t>
            </a:r>
          </a:p>
          <a:p>
            <a:pPr lvl="1"/>
            <a:r>
              <a:rPr lang="en-US" dirty="0" smtClean="0"/>
              <a:t>Moorpark College</a:t>
            </a:r>
          </a:p>
          <a:p>
            <a:r>
              <a:rPr lang="en-US" dirty="0" smtClean="0"/>
              <a:t>John Zarske</a:t>
            </a:r>
          </a:p>
          <a:p>
            <a:pPr lvl="1"/>
            <a:r>
              <a:rPr lang="en-US" dirty="0" smtClean="0"/>
              <a:t>Santa Ana College</a:t>
            </a:r>
            <a:endParaRPr lang="en-US" dirty="0"/>
          </a:p>
          <a:p>
            <a:pPr lvl="1"/>
            <a:endParaRPr lang="en-US" dirty="0" smtClean="0"/>
          </a:p>
        </p:txBody>
      </p:sp>
    </p:spTree>
    <p:extLst>
      <p:ext uri="{BB962C8B-B14F-4D97-AF65-F5344CB8AC3E}">
        <p14:creationId xmlns:p14="http://schemas.microsoft.com/office/powerpoint/2010/main" val="2284773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329" y="569191"/>
            <a:ext cx="6096000" cy="369332"/>
          </a:xfrm>
          <a:prstGeom prst="rect">
            <a:avLst/>
          </a:prstGeom>
        </p:spPr>
        <p:txBody>
          <a:bodyPr>
            <a:spAutoFit/>
          </a:bodyPr>
          <a:lstStyle/>
          <a:p>
            <a:r>
              <a:rPr lang="en-US" dirty="0" smtClean="0"/>
              <a:t>“</a:t>
            </a:r>
            <a:endParaRPr lang="en-US" dirty="0"/>
          </a:p>
        </p:txBody>
      </p:sp>
      <p:sp>
        <p:nvSpPr>
          <p:cNvPr id="9" name="Slide Number Placeholder 8"/>
          <p:cNvSpPr>
            <a:spLocks noGrp="1"/>
          </p:cNvSpPr>
          <p:nvPr>
            <p:ph type="sldNum" sz="quarter" idx="12"/>
          </p:nvPr>
        </p:nvSpPr>
        <p:spPr/>
        <p:txBody>
          <a:bodyPr/>
          <a:lstStyle/>
          <a:p>
            <a:fld id="{F01EB0EE-5C55-4A20-9AF4-1E061F85A2B6}" type="slidenum">
              <a:rPr lang="en-US" smtClean="0"/>
              <a:t>3</a:t>
            </a:fld>
            <a:endParaRPr lang="en-US"/>
          </a:p>
        </p:txBody>
      </p:sp>
      <p:sp>
        <p:nvSpPr>
          <p:cNvPr id="7" name="object 3"/>
          <p:cNvSpPr txBox="1"/>
          <p:nvPr/>
        </p:nvSpPr>
        <p:spPr>
          <a:xfrm>
            <a:off x="1148588" y="2171761"/>
            <a:ext cx="9751060" cy="3644075"/>
          </a:xfrm>
          <a:prstGeom prst="rect">
            <a:avLst/>
          </a:prstGeom>
        </p:spPr>
        <p:txBody>
          <a:bodyPr vert="horz" wrap="square" lIns="0" tIns="0" rIns="0" bIns="0" rtlCol="0">
            <a:spAutoFit/>
          </a:bodyPr>
          <a:lstStyle/>
          <a:p>
            <a:pPr marL="469265" marR="5080" indent="-457200">
              <a:lnSpc>
                <a:spcPct val="90000"/>
              </a:lnSpc>
              <a:buFont typeface="Wingdings" panose="05000000000000000000" pitchFamily="2" charset="2"/>
              <a:buChar char="§"/>
            </a:pPr>
            <a:r>
              <a:rPr sz="2800" b="1" i="1" spc="40" dirty="0" smtClean="0">
                <a:latin typeface="Georgia" panose="02040502050405020303" pitchFamily="18" charset="0"/>
                <a:cs typeface="Rockwell"/>
              </a:rPr>
              <a:t>T</a:t>
            </a:r>
            <a:r>
              <a:rPr sz="2800" b="1" i="1" spc="-5" dirty="0" smtClean="0">
                <a:latin typeface="Georgia" panose="02040502050405020303" pitchFamily="18" charset="0"/>
                <a:cs typeface="Rockwell"/>
              </a:rPr>
              <a:t>h</a:t>
            </a:r>
            <a:r>
              <a:rPr sz="2800" b="1" i="1" dirty="0" smtClean="0">
                <a:latin typeface="Georgia" panose="02040502050405020303" pitchFamily="18" charset="0"/>
                <a:cs typeface="Rockwell"/>
              </a:rPr>
              <a:t>e </a:t>
            </a:r>
            <a:r>
              <a:rPr sz="2800" b="1" i="1" dirty="0">
                <a:latin typeface="Georgia" panose="02040502050405020303" pitchFamily="18" charset="0"/>
                <a:cs typeface="Rockwell"/>
              </a:rPr>
              <a:t>Relations w</a:t>
            </a:r>
            <a:r>
              <a:rPr sz="2800" b="1" i="1" spc="5" dirty="0">
                <a:latin typeface="Georgia" panose="02040502050405020303" pitchFamily="18" charset="0"/>
                <a:cs typeface="Rockwell"/>
              </a:rPr>
              <a:t>i</a:t>
            </a:r>
            <a:r>
              <a:rPr sz="2800" b="1" i="1" dirty="0">
                <a:latin typeface="Georgia" panose="02040502050405020303" pitchFamily="18" charset="0"/>
                <a:cs typeface="Rockwell"/>
              </a:rPr>
              <a:t>th</a:t>
            </a:r>
            <a:r>
              <a:rPr sz="2800" b="1" i="1" spc="-20" dirty="0">
                <a:latin typeface="Georgia" panose="02040502050405020303" pitchFamily="18" charset="0"/>
                <a:cs typeface="Rockwell"/>
              </a:rPr>
              <a:t> </a:t>
            </a:r>
            <a:r>
              <a:rPr sz="2800" b="1" i="1" dirty="0">
                <a:latin typeface="Georgia" panose="02040502050405020303" pitchFamily="18" charset="0"/>
                <a:cs typeface="Rockwell"/>
              </a:rPr>
              <a:t>Local Senates</a:t>
            </a:r>
            <a:r>
              <a:rPr sz="2800" b="1" i="1" spc="-35" dirty="0">
                <a:latin typeface="Georgia" panose="02040502050405020303" pitchFamily="18" charset="0"/>
                <a:cs typeface="Rockwell"/>
              </a:rPr>
              <a:t> </a:t>
            </a:r>
            <a:r>
              <a:rPr sz="2800" b="1" i="1" dirty="0">
                <a:latin typeface="Georgia" panose="02040502050405020303" pitchFamily="18" charset="0"/>
                <a:cs typeface="Rockwell"/>
              </a:rPr>
              <a:t>Commit</a:t>
            </a:r>
            <a:r>
              <a:rPr sz="2800" b="1" i="1" spc="5" dirty="0">
                <a:latin typeface="Georgia" panose="02040502050405020303" pitchFamily="18" charset="0"/>
                <a:cs typeface="Rockwell"/>
              </a:rPr>
              <a:t>t</a:t>
            </a:r>
            <a:r>
              <a:rPr sz="2800" b="1" i="1" spc="-5" dirty="0">
                <a:latin typeface="Georgia" panose="02040502050405020303" pitchFamily="18" charset="0"/>
                <a:cs typeface="Rockwell"/>
              </a:rPr>
              <a:t>e</a:t>
            </a:r>
            <a:r>
              <a:rPr sz="2800" b="1" i="1" dirty="0">
                <a:latin typeface="Georgia" panose="02040502050405020303" pitchFamily="18" charset="0"/>
                <a:cs typeface="Rockwell"/>
              </a:rPr>
              <a:t>e </a:t>
            </a:r>
            <a:r>
              <a:rPr sz="2800" b="1" i="1" spc="-15" dirty="0">
                <a:latin typeface="Georgia" panose="02040502050405020303" pitchFamily="18" charset="0"/>
                <a:cs typeface="Rockwell"/>
              </a:rPr>
              <a:t>s</a:t>
            </a:r>
            <a:r>
              <a:rPr sz="2800" b="1" i="1" spc="-5" dirty="0">
                <a:latin typeface="Georgia" panose="02040502050405020303" pitchFamily="18" charset="0"/>
                <a:cs typeface="Rockwell"/>
              </a:rPr>
              <a:t>e</a:t>
            </a:r>
            <a:r>
              <a:rPr sz="2800" b="1" i="1" spc="40" dirty="0">
                <a:latin typeface="Georgia" panose="02040502050405020303" pitchFamily="18" charset="0"/>
                <a:cs typeface="Rockwell"/>
              </a:rPr>
              <a:t>r</a:t>
            </a:r>
            <a:r>
              <a:rPr sz="2800" b="1" i="1" spc="-80" dirty="0">
                <a:latin typeface="Georgia" panose="02040502050405020303" pitchFamily="18" charset="0"/>
                <a:cs typeface="Rockwell"/>
              </a:rPr>
              <a:t>v</a:t>
            </a:r>
            <a:r>
              <a:rPr sz="2800" b="1" i="1" spc="-5" dirty="0">
                <a:latin typeface="Georgia" panose="02040502050405020303" pitchFamily="18" charset="0"/>
                <a:cs typeface="Rockwell"/>
              </a:rPr>
              <a:t>es </a:t>
            </a:r>
            <a:r>
              <a:rPr sz="2800" b="1" i="1" dirty="0">
                <a:latin typeface="Georgia" panose="02040502050405020303" pitchFamily="18" charset="0"/>
                <a:cs typeface="Rockwell"/>
              </a:rPr>
              <a:t>to a</a:t>
            </a:r>
            <a:r>
              <a:rPr sz="2800" b="1" i="1" spc="-10" dirty="0">
                <a:latin typeface="Georgia" panose="02040502050405020303" pitchFamily="18" charset="0"/>
                <a:cs typeface="Rockwell"/>
              </a:rPr>
              <a:t>u</a:t>
            </a:r>
            <a:r>
              <a:rPr sz="2800" b="1" i="1" dirty="0">
                <a:latin typeface="Georgia" panose="02040502050405020303" pitchFamily="18" charset="0"/>
                <a:cs typeface="Rockwell"/>
              </a:rPr>
              <a:t>gment</a:t>
            </a:r>
            <a:r>
              <a:rPr sz="2800" b="1" i="1" spc="-10" dirty="0">
                <a:latin typeface="Georgia" panose="02040502050405020303" pitchFamily="18" charset="0"/>
                <a:cs typeface="Rockwell"/>
              </a:rPr>
              <a:t> </a:t>
            </a:r>
            <a:r>
              <a:rPr sz="2800" b="1" i="1" dirty="0">
                <a:latin typeface="Georgia" panose="02040502050405020303" pitchFamily="18" charset="0"/>
                <a:cs typeface="Rockwell"/>
              </a:rPr>
              <a:t>the</a:t>
            </a:r>
            <a:r>
              <a:rPr sz="2800" b="1" i="1" spc="-5" dirty="0">
                <a:latin typeface="Georgia" panose="02040502050405020303" pitchFamily="18" charset="0"/>
                <a:cs typeface="Rockwell"/>
              </a:rPr>
              <a:t> </a:t>
            </a:r>
            <a:r>
              <a:rPr sz="2800" b="1" i="1" spc="-120" dirty="0">
                <a:latin typeface="Georgia" panose="02040502050405020303" pitchFamily="18" charset="0"/>
                <a:cs typeface="Rockwell"/>
              </a:rPr>
              <a:t>w</a:t>
            </a:r>
            <a:r>
              <a:rPr sz="2800" b="1" i="1" spc="-5" dirty="0">
                <a:latin typeface="Georgia" panose="02040502050405020303" pitchFamily="18" charset="0"/>
                <a:cs typeface="Rockwell"/>
              </a:rPr>
              <a:t>o</a:t>
            </a:r>
            <a:r>
              <a:rPr sz="2800" b="1" i="1" spc="-70" dirty="0">
                <a:latin typeface="Georgia" panose="02040502050405020303" pitchFamily="18" charset="0"/>
                <a:cs typeface="Rockwell"/>
              </a:rPr>
              <a:t>r</a:t>
            </a:r>
            <a:r>
              <a:rPr sz="2800" b="1" i="1" dirty="0">
                <a:latin typeface="Georgia" panose="02040502050405020303" pitchFamily="18" charset="0"/>
                <a:cs typeface="Rockwell"/>
              </a:rPr>
              <a:t>k</a:t>
            </a:r>
            <a:r>
              <a:rPr sz="2800" b="1" i="1" spc="-10" dirty="0">
                <a:latin typeface="Georgia" panose="02040502050405020303" pitchFamily="18" charset="0"/>
                <a:cs typeface="Rockwell"/>
              </a:rPr>
              <a:t> </a:t>
            </a:r>
            <a:r>
              <a:rPr sz="2800" b="1" i="1" spc="-5" dirty="0">
                <a:latin typeface="Georgia" panose="02040502050405020303" pitchFamily="18" charset="0"/>
                <a:cs typeface="Rockwell"/>
              </a:rPr>
              <a:t>o</a:t>
            </a:r>
            <a:r>
              <a:rPr sz="2800" b="1" i="1" dirty="0">
                <a:latin typeface="Georgia" panose="02040502050405020303" pitchFamily="18" charset="0"/>
                <a:cs typeface="Rockwell"/>
              </a:rPr>
              <a:t>f the</a:t>
            </a:r>
            <a:r>
              <a:rPr sz="2800" b="1" i="1" spc="-5" dirty="0">
                <a:latin typeface="Georgia" panose="02040502050405020303" pitchFamily="18" charset="0"/>
                <a:cs typeface="Rockwell"/>
              </a:rPr>
              <a:t> </a:t>
            </a:r>
            <a:r>
              <a:rPr sz="2800" b="1" i="1" dirty="0">
                <a:latin typeface="Georgia" panose="02040502050405020303" pitchFamily="18" charset="0"/>
                <a:cs typeface="Rockwell"/>
              </a:rPr>
              <a:t>E</a:t>
            </a:r>
            <a:r>
              <a:rPr sz="2800" b="1" i="1" spc="-145" dirty="0">
                <a:latin typeface="Georgia" panose="02040502050405020303" pitchFamily="18" charset="0"/>
                <a:cs typeface="Rockwell"/>
              </a:rPr>
              <a:t>x</a:t>
            </a:r>
            <a:r>
              <a:rPr sz="2800" b="1" i="1" spc="-5" dirty="0">
                <a:latin typeface="Georgia" panose="02040502050405020303" pitchFamily="18" charset="0"/>
                <a:cs typeface="Rockwell"/>
              </a:rPr>
              <a:t>ecut</a:t>
            </a:r>
            <a:r>
              <a:rPr sz="2800" b="1" i="1" spc="-65" dirty="0">
                <a:latin typeface="Georgia" panose="02040502050405020303" pitchFamily="18" charset="0"/>
                <a:cs typeface="Rockwell"/>
              </a:rPr>
              <a:t>i</a:t>
            </a:r>
            <a:r>
              <a:rPr sz="2800" b="1" i="1" spc="-85" dirty="0">
                <a:latin typeface="Georgia" panose="02040502050405020303" pitchFamily="18" charset="0"/>
                <a:cs typeface="Rockwell"/>
              </a:rPr>
              <a:t>v</a:t>
            </a:r>
            <a:r>
              <a:rPr sz="2800" b="1" i="1" dirty="0">
                <a:latin typeface="Georgia" panose="02040502050405020303" pitchFamily="18" charset="0"/>
                <a:cs typeface="Rockwell"/>
              </a:rPr>
              <a:t>e</a:t>
            </a:r>
            <a:r>
              <a:rPr sz="2800" b="1" i="1" spc="-25" dirty="0">
                <a:latin typeface="Georgia" panose="02040502050405020303" pitchFamily="18" charset="0"/>
                <a:cs typeface="Rockwell"/>
              </a:rPr>
              <a:t> </a:t>
            </a:r>
            <a:r>
              <a:rPr sz="2800" b="1" i="1" dirty="0">
                <a:latin typeface="Georgia" panose="02040502050405020303" pitchFamily="18" charset="0"/>
                <a:cs typeface="Rockwell"/>
              </a:rPr>
              <a:t>Committee</a:t>
            </a:r>
            <a:r>
              <a:rPr sz="2800" b="1" i="1" spc="-25" dirty="0">
                <a:latin typeface="Georgia" panose="02040502050405020303" pitchFamily="18" charset="0"/>
                <a:cs typeface="Rockwell"/>
              </a:rPr>
              <a:t> </a:t>
            </a:r>
            <a:r>
              <a:rPr sz="2800" b="1" i="1" dirty="0">
                <a:latin typeface="Georgia" panose="02040502050405020303" pitchFamily="18" charset="0"/>
                <a:cs typeface="Rockwell"/>
              </a:rPr>
              <a:t>in its </a:t>
            </a:r>
            <a:r>
              <a:rPr sz="2800" b="1" i="1" spc="-5" dirty="0">
                <a:latin typeface="Georgia" panose="02040502050405020303" pitchFamily="18" charset="0"/>
                <a:cs typeface="Rockwell"/>
              </a:rPr>
              <a:t>e</a:t>
            </a:r>
            <a:r>
              <a:rPr sz="2800" b="1" i="1" spc="25" dirty="0">
                <a:latin typeface="Georgia" panose="02040502050405020303" pitchFamily="18" charset="0"/>
                <a:cs typeface="Rockwell"/>
              </a:rPr>
              <a:t>f</a:t>
            </a:r>
            <a:r>
              <a:rPr sz="2800" b="1" i="1" spc="55" dirty="0">
                <a:latin typeface="Georgia" panose="02040502050405020303" pitchFamily="18" charset="0"/>
                <a:cs typeface="Rockwell"/>
              </a:rPr>
              <a:t>f</a:t>
            </a:r>
            <a:r>
              <a:rPr sz="2800" b="1" i="1" spc="-5" dirty="0">
                <a:latin typeface="Georgia" panose="02040502050405020303" pitchFamily="18" charset="0"/>
                <a:cs typeface="Rockwell"/>
              </a:rPr>
              <a:t>o</a:t>
            </a:r>
            <a:r>
              <a:rPr sz="2800" b="1" i="1" spc="40" dirty="0">
                <a:latin typeface="Georgia" panose="02040502050405020303" pitchFamily="18" charset="0"/>
                <a:cs typeface="Rockwell"/>
              </a:rPr>
              <a:t>r</a:t>
            </a:r>
            <a:r>
              <a:rPr sz="2800" b="1" i="1" dirty="0">
                <a:latin typeface="Georgia" panose="02040502050405020303" pitchFamily="18" charset="0"/>
                <a:cs typeface="Rockwell"/>
              </a:rPr>
              <a:t>ts to</a:t>
            </a:r>
            <a:r>
              <a:rPr sz="2800" b="1" i="1" spc="-5" dirty="0">
                <a:latin typeface="Georgia" panose="02040502050405020303" pitchFamily="18" charset="0"/>
                <a:cs typeface="Rockwell"/>
              </a:rPr>
              <a:t> </a:t>
            </a:r>
            <a:r>
              <a:rPr sz="2800" b="1" i="1" dirty="0">
                <a:latin typeface="Georgia" panose="02040502050405020303" pitchFamily="18" charset="0"/>
                <a:cs typeface="Rockwell"/>
              </a:rPr>
              <a:t>p</a:t>
            </a:r>
            <a:r>
              <a:rPr sz="2800" b="1" i="1" spc="-135" dirty="0">
                <a:latin typeface="Georgia" panose="02040502050405020303" pitchFamily="18" charset="0"/>
                <a:cs typeface="Rockwell"/>
              </a:rPr>
              <a:t>ro</a:t>
            </a:r>
            <a:r>
              <a:rPr sz="2800" b="1" i="1" dirty="0">
                <a:latin typeface="Georgia" panose="02040502050405020303" pitchFamily="18" charset="0"/>
                <a:cs typeface="Rockwell"/>
              </a:rPr>
              <a:t>vide </a:t>
            </a:r>
            <a:r>
              <a:rPr sz="2800" b="1" i="1" spc="5" dirty="0">
                <a:latin typeface="Georgia" panose="02040502050405020303" pitchFamily="18" charset="0"/>
                <a:cs typeface="Rockwell"/>
              </a:rPr>
              <a:t>a</a:t>
            </a:r>
            <a:r>
              <a:rPr sz="2800" b="1" i="1" dirty="0">
                <a:latin typeface="Georgia" panose="02040502050405020303" pitchFamily="18" charset="0"/>
                <a:cs typeface="Rockwell"/>
              </a:rPr>
              <a:t>n </a:t>
            </a:r>
            <a:r>
              <a:rPr sz="2800" b="1" i="1" spc="-5" dirty="0">
                <a:latin typeface="Georgia" panose="02040502050405020303" pitchFamily="18" charset="0"/>
                <a:cs typeface="Rockwell"/>
              </a:rPr>
              <a:t>oppo</a:t>
            </a:r>
            <a:r>
              <a:rPr sz="2800" b="1" i="1" spc="35" dirty="0">
                <a:latin typeface="Georgia" panose="02040502050405020303" pitchFamily="18" charset="0"/>
                <a:cs typeface="Rockwell"/>
              </a:rPr>
              <a:t>r</a:t>
            </a:r>
            <a:r>
              <a:rPr sz="2800" b="1" i="1" dirty="0">
                <a:latin typeface="Georgia" panose="02040502050405020303" pitchFamily="18" charset="0"/>
                <a:cs typeface="Rockwell"/>
              </a:rPr>
              <a:t>tunity</a:t>
            </a:r>
            <a:r>
              <a:rPr sz="2800" b="1" i="1" spc="-10" dirty="0">
                <a:latin typeface="Georgia" panose="02040502050405020303" pitchFamily="18" charset="0"/>
                <a:cs typeface="Rockwell"/>
              </a:rPr>
              <a:t> </a:t>
            </a:r>
            <a:r>
              <a:rPr sz="2800" b="1" i="1" dirty="0">
                <a:latin typeface="Georgia" panose="02040502050405020303" pitchFamily="18" charset="0"/>
                <a:cs typeface="Rockwell"/>
              </a:rPr>
              <a:t>to</a:t>
            </a:r>
            <a:r>
              <a:rPr sz="2800" b="1" i="1" spc="-15" dirty="0">
                <a:latin typeface="Georgia" panose="02040502050405020303" pitchFamily="18" charset="0"/>
                <a:cs typeface="Rockwell"/>
              </a:rPr>
              <a:t> </a:t>
            </a:r>
            <a:r>
              <a:rPr sz="2800" b="1" i="1" dirty="0">
                <a:latin typeface="Georgia" panose="02040502050405020303" pitchFamily="18" charset="0"/>
                <a:cs typeface="Rockwell"/>
              </a:rPr>
              <a:t>sha</a:t>
            </a:r>
            <a:r>
              <a:rPr sz="2800" b="1" i="1" spc="-160" dirty="0">
                <a:latin typeface="Georgia" panose="02040502050405020303" pitchFamily="18" charset="0"/>
                <a:cs typeface="Rockwell"/>
              </a:rPr>
              <a:t>r</a:t>
            </a:r>
            <a:r>
              <a:rPr sz="2800" b="1" i="1" dirty="0">
                <a:latin typeface="Georgia" panose="02040502050405020303" pitchFamily="18" charset="0"/>
                <a:cs typeface="Rockwell"/>
              </a:rPr>
              <a:t>e in</a:t>
            </a:r>
            <a:r>
              <a:rPr sz="2800" b="1" i="1" spc="55" dirty="0">
                <a:latin typeface="Georgia" panose="02040502050405020303" pitchFamily="18" charset="0"/>
                <a:cs typeface="Rockwell"/>
              </a:rPr>
              <a:t>f</a:t>
            </a:r>
            <a:r>
              <a:rPr sz="2800" b="1" i="1" spc="-5" dirty="0">
                <a:latin typeface="Georgia" panose="02040502050405020303" pitchFamily="18" charset="0"/>
                <a:cs typeface="Rockwell"/>
              </a:rPr>
              <a:t>ormatio</a:t>
            </a:r>
            <a:r>
              <a:rPr sz="2800" b="1" i="1" dirty="0">
                <a:latin typeface="Georgia" panose="02040502050405020303" pitchFamily="18" charset="0"/>
                <a:cs typeface="Rockwell"/>
              </a:rPr>
              <a:t>n</a:t>
            </a:r>
            <a:r>
              <a:rPr sz="2800" b="1" i="1" spc="10" dirty="0">
                <a:latin typeface="Georgia" panose="02040502050405020303" pitchFamily="18" charset="0"/>
                <a:cs typeface="Rockwell"/>
              </a:rPr>
              <a:t> </a:t>
            </a:r>
            <a:r>
              <a:rPr sz="2800" b="1" i="1" spc="-5" dirty="0">
                <a:latin typeface="Georgia" panose="02040502050405020303" pitchFamily="18" charset="0"/>
                <a:cs typeface="Rockwell"/>
              </a:rPr>
              <a:t>o</a:t>
            </a:r>
            <a:r>
              <a:rPr sz="2800" b="1" i="1" dirty="0">
                <a:latin typeface="Georgia" panose="02040502050405020303" pitchFamily="18" charset="0"/>
                <a:cs typeface="Rockwell"/>
              </a:rPr>
              <a:t>n</a:t>
            </a:r>
            <a:r>
              <a:rPr sz="2800" b="1" i="1" spc="5" dirty="0">
                <a:latin typeface="Georgia" panose="02040502050405020303" pitchFamily="18" charset="0"/>
                <a:cs typeface="Rockwell"/>
              </a:rPr>
              <a:t> </a:t>
            </a:r>
            <a:r>
              <a:rPr sz="2800" b="1" i="1" dirty="0">
                <a:latin typeface="Georgia" panose="02040502050405020303" pitchFamily="18" charset="0"/>
                <a:cs typeface="Rockwell"/>
              </a:rPr>
              <a:t>iss</a:t>
            </a:r>
            <a:r>
              <a:rPr sz="2800" b="1" i="1" spc="-10" dirty="0">
                <a:latin typeface="Georgia" panose="02040502050405020303" pitchFamily="18" charset="0"/>
                <a:cs typeface="Rockwell"/>
              </a:rPr>
              <a:t>u</a:t>
            </a:r>
            <a:r>
              <a:rPr sz="2800" b="1" i="1" spc="-5" dirty="0">
                <a:latin typeface="Georgia" panose="02040502050405020303" pitchFamily="18" charset="0"/>
                <a:cs typeface="Rockwell"/>
              </a:rPr>
              <a:t>e</a:t>
            </a:r>
            <a:r>
              <a:rPr sz="2800" b="1" i="1" dirty="0">
                <a:latin typeface="Georgia" panose="02040502050405020303" pitchFamily="18" charset="0"/>
                <a:cs typeface="Rockwell"/>
              </a:rPr>
              <a:t>s </a:t>
            </a:r>
            <a:r>
              <a:rPr sz="2800" b="1" i="1" spc="-5" dirty="0">
                <a:latin typeface="Georgia" panose="02040502050405020303" pitchFamily="18" charset="0"/>
                <a:cs typeface="Rockwell"/>
              </a:rPr>
              <a:t>o</a:t>
            </a:r>
            <a:r>
              <a:rPr sz="2800" b="1" i="1" dirty="0">
                <a:latin typeface="Georgia" panose="02040502050405020303" pitchFamily="18" charset="0"/>
                <a:cs typeface="Rockwell"/>
              </a:rPr>
              <a:t>f conce</a:t>
            </a:r>
            <a:r>
              <a:rPr sz="2800" b="1" i="1" spc="85" dirty="0">
                <a:latin typeface="Georgia" panose="02040502050405020303" pitchFamily="18" charset="0"/>
                <a:cs typeface="Rockwell"/>
              </a:rPr>
              <a:t>r</a:t>
            </a:r>
            <a:r>
              <a:rPr sz="2800" b="1" i="1" dirty="0">
                <a:latin typeface="Georgia" panose="02040502050405020303" pitchFamily="18" charset="0"/>
                <a:cs typeface="Rockwell"/>
              </a:rPr>
              <a:t>n at</a:t>
            </a:r>
            <a:r>
              <a:rPr sz="2800" b="1" i="1" spc="-15" dirty="0">
                <a:latin typeface="Georgia" panose="02040502050405020303" pitchFamily="18" charset="0"/>
                <a:cs typeface="Rockwell"/>
              </a:rPr>
              <a:t> </a:t>
            </a:r>
            <a:r>
              <a:rPr sz="2800" b="1" i="1" dirty="0">
                <a:latin typeface="Georgia" panose="02040502050405020303" pitchFamily="18" charset="0"/>
                <a:cs typeface="Rockwell"/>
              </a:rPr>
              <a:t>the</a:t>
            </a:r>
            <a:r>
              <a:rPr sz="2800" b="1" i="1" spc="-5" dirty="0">
                <a:latin typeface="Georgia" panose="02040502050405020303" pitchFamily="18" charset="0"/>
                <a:cs typeface="Rockwell"/>
              </a:rPr>
              <a:t> </a:t>
            </a:r>
            <a:r>
              <a:rPr sz="2800" b="1" i="1" dirty="0">
                <a:latin typeface="Georgia" panose="02040502050405020303" pitchFamily="18" charset="0"/>
                <a:cs typeface="Rockwell"/>
              </a:rPr>
              <a:t>local</a:t>
            </a:r>
            <a:r>
              <a:rPr sz="2800" b="1" i="1" spc="-10" dirty="0">
                <a:latin typeface="Georgia" panose="02040502050405020303" pitchFamily="18" charset="0"/>
                <a:cs typeface="Rockwell"/>
              </a:rPr>
              <a:t> </a:t>
            </a:r>
            <a:r>
              <a:rPr sz="2800" b="1" i="1" dirty="0">
                <a:latin typeface="Georgia" panose="02040502050405020303" pitchFamily="18" charset="0"/>
                <a:cs typeface="Rockwell"/>
              </a:rPr>
              <a:t>and state</a:t>
            </a:r>
            <a:r>
              <a:rPr sz="2800" b="1" i="1" spc="-20" dirty="0">
                <a:latin typeface="Georgia" panose="02040502050405020303" pitchFamily="18" charset="0"/>
                <a:cs typeface="Rockwell"/>
              </a:rPr>
              <a:t> </a:t>
            </a:r>
            <a:r>
              <a:rPr sz="2800" b="1" i="1" dirty="0">
                <a:latin typeface="Georgia" panose="02040502050405020303" pitchFamily="18" charset="0"/>
                <a:cs typeface="Rockwell"/>
              </a:rPr>
              <a:t>l</a:t>
            </a:r>
            <a:r>
              <a:rPr sz="2800" b="1" i="1" spc="-110" dirty="0">
                <a:latin typeface="Georgia" panose="02040502050405020303" pitchFamily="18" charset="0"/>
                <a:cs typeface="Rockwell"/>
              </a:rPr>
              <a:t>e</a:t>
            </a:r>
            <a:r>
              <a:rPr sz="2800" b="1" i="1" spc="-85" dirty="0">
                <a:latin typeface="Georgia" panose="02040502050405020303" pitchFamily="18" charset="0"/>
                <a:cs typeface="Rockwell"/>
              </a:rPr>
              <a:t>v</a:t>
            </a:r>
            <a:r>
              <a:rPr sz="2800" b="1" i="1" spc="-5" dirty="0">
                <a:latin typeface="Georgia" panose="02040502050405020303" pitchFamily="18" charset="0"/>
                <a:cs typeface="Rockwell"/>
              </a:rPr>
              <a:t>els.</a:t>
            </a:r>
            <a:endParaRPr sz="2800" b="1" i="1" dirty="0">
              <a:latin typeface="Georgia" panose="02040502050405020303" pitchFamily="18" charset="0"/>
              <a:cs typeface="Rockwell"/>
            </a:endParaRPr>
          </a:p>
          <a:p>
            <a:pPr marL="469265" marR="233045" indent="-457200">
              <a:lnSpc>
                <a:spcPct val="90000"/>
              </a:lnSpc>
              <a:spcBef>
                <a:spcPts val="1200"/>
              </a:spcBef>
              <a:buFont typeface="Wingdings" panose="05000000000000000000" pitchFamily="2" charset="2"/>
              <a:buChar char="§"/>
            </a:pPr>
            <a:r>
              <a:rPr sz="2800" b="1" i="1" dirty="0" smtClean="0">
                <a:latin typeface="Georgia" panose="02040502050405020303" pitchFamily="18" charset="0"/>
                <a:cs typeface="Rockwell"/>
              </a:rPr>
              <a:t>Members</a:t>
            </a:r>
            <a:r>
              <a:rPr sz="2800" b="1" i="1" spc="-10" dirty="0" smtClean="0">
                <a:latin typeface="Georgia" panose="02040502050405020303" pitchFamily="18" charset="0"/>
                <a:cs typeface="Rockwell"/>
              </a:rPr>
              <a:t> </a:t>
            </a:r>
            <a:r>
              <a:rPr sz="2800" b="1" i="1" spc="-5" dirty="0">
                <a:latin typeface="Georgia" panose="02040502050405020303" pitchFamily="18" charset="0"/>
                <a:cs typeface="Rockwell"/>
              </a:rPr>
              <a:t>o</a:t>
            </a:r>
            <a:r>
              <a:rPr sz="2800" b="1" i="1" dirty="0">
                <a:latin typeface="Georgia" panose="02040502050405020303" pitchFamily="18" charset="0"/>
                <a:cs typeface="Rockwell"/>
              </a:rPr>
              <a:t>f the</a:t>
            </a:r>
            <a:r>
              <a:rPr sz="2800" b="1" i="1" spc="-5" dirty="0">
                <a:latin typeface="Georgia" panose="02040502050405020303" pitchFamily="18" charset="0"/>
                <a:cs typeface="Rockwell"/>
              </a:rPr>
              <a:t> </a:t>
            </a:r>
            <a:r>
              <a:rPr sz="2800" b="1" i="1" dirty="0">
                <a:latin typeface="Georgia" panose="02040502050405020303" pitchFamily="18" charset="0"/>
                <a:cs typeface="Rockwell"/>
              </a:rPr>
              <a:t>Relations with</a:t>
            </a:r>
            <a:r>
              <a:rPr sz="2800" b="1" i="1" spc="-10" dirty="0">
                <a:latin typeface="Georgia" panose="02040502050405020303" pitchFamily="18" charset="0"/>
                <a:cs typeface="Rockwell"/>
              </a:rPr>
              <a:t> </a:t>
            </a:r>
            <a:r>
              <a:rPr sz="2800" b="1" i="1" dirty="0">
                <a:latin typeface="Georgia" panose="02040502050405020303" pitchFamily="18" charset="0"/>
                <a:cs typeface="Rockwell"/>
              </a:rPr>
              <a:t>Local</a:t>
            </a:r>
            <a:r>
              <a:rPr sz="2800" b="1" i="1" spc="-20" dirty="0">
                <a:latin typeface="Georgia" panose="02040502050405020303" pitchFamily="18" charset="0"/>
                <a:cs typeface="Rockwell"/>
              </a:rPr>
              <a:t> </a:t>
            </a:r>
            <a:r>
              <a:rPr sz="2800" b="1" i="1" dirty="0">
                <a:latin typeface="Georgia" panose="02040502050405020303" pitchFamily="18" charset="0"/>
                <a:cs typeface="Rockwell"/>
              </a:rPr>
              <a:t>Senat</a:t>
            </a:r>
            <a:r>
              <a:rPr sz="2800" b="1" i="1" spc="-5" dirty="0">
                <a:latin typeface="Georgia" panose="02040502050405020303" pitchFamily="18" charset="0"/>
                <a:cs typeface="Rockwell"/>
              </a:rPr>
              <a:t>es </a:t>
            </a:r>
            <a:r>
              <a:rPr sz="2800" b="1" i="1" dirty="0">
                <a:latin typeface="Georgia" panose="02040502050405020303" pitchFamily="18" charset="0"/>
                <a:cs typeface="Rockwell"/>
              </a:rPr>
              <a:t>Committee</a:t>
            </a:r>
            <a:r>
              <a:rPr sz="2800" b="1" i="1" spc="-25" dirty="0">
                <a:latin typeface="Georgia" panose="02040502050405020303" pitchFamily="18" charset="0"/>
                <a:cs typeface="Rockwell"/>
              </a:rPr>
              <a:t> </a:t>
            </a:r>
            <a:r>
              <a:rPr sz="2800" b="1" i="1" spc="-5" dirty="0">
                <a:latin typeface="Georgia" panose="02040502050405020303" pitchFamily="18" charset="0"/>
                <a:cs typeface="Rockwell"/>
              </a:rPr>
              <a:t>wil</a:t>
            </a:r>
            <a:r>
              <a:rPr sz="2800" b="1" i="1" dirty="0">
                <a:latin typeface="Georgia" panose="02040502050405020303" pitchFamily="18" charset="0"/>
                <a:cs typeface="Rockwell"/>
              </a:rPr>
              <a:t>l</a:t>
            </a:r>
            <a:r>
              <a:rPr sz="2800" b="1" i="1" spc="-10" dirty="0">
                <a:latin typeface="Georgia" panose="02040502050405020303" pitchFamily="18" charset="0"/>
                <a:cs typeface="Rockwell"/>
              </a:rPr>
              <a:t> </a:t>
            </a:r>
            <a:r>
              <a:rPr sz="2800" b="1" i="1" dirty="0">
                <a:latin typeface="Georgia" panose="02040502050405020303" pitchFamily="18" charset="0"/>
                <a:cs typeface="Rockwell"/>
              </a:rPr>
              <a:t>be p</a:t>
            </a:r>
            <a:r>
              <a:rPr sz="2800" b="1" i="1" spc="45" dirty="0">
                <a:latin typeface="Georgia" panose="02040502050405020303" pitchFamily="18" charset="0"/>
                <a:cs typeface="Rockwell"/>
              </a:rPr>
              <a:t>r</a:t>
            </a:r>
            <a:r>
              <a:rPr sz="2800" b="1" i="1" dirty="0">
                <a:latin typeface="Georgia" panose="02040502050405020303" pitchFamily="18" charset="0"/>
                <a:cs typeface="Rockwell"/>
              </a:rPr>
              <a:t>ima</a:t>
            </a:r>
            <a:r>
              <a:rPr sz="2800" b="1" i="1" spc="50" dirty="0">
                <a:latin typeface="Georgia" panose="02040502050405020303" pitchFamily="18" charset="0"/>
                <a:cs typeface="Rockwell"/>
              </a:rPr>
              <a:t>r</a:t>
            </a:r>
            <a:r>
              <a:rPr sz="2800" b="1" i="1" dirty="0">
                <a:latin typeface="Georgia" panose="02040502050405020303" pitchFamily="18" charset="0"/>
                <a:cs typeface="Rockwell"/>
              </a:rPr>
              <a:t>i</a:t>
            </a:r>
            <a:r>
              <a:rPr sz="2800" b="1" i="1" spc="-65" dirty="0">
                <a:latin typeface="Georgia" panose="02040502050405020303" pitchFamily="18" charset="0"/>
                <a:cs typeface="Rockwell"/>
              </a:rPr>
              <a:t>l</a:t>
            </a:r>
            <a:r>
              <a:rPr sz="2800" b="1" i="1" dirty="0">
                <a:latin typeface="Georgia" panose="02040502050405020303" pitchFamily="18" charset="0"/>
                <a:cs typeface="Rockwell"/>
              </a:rPr>
              <a:t>y</a:t>
            </a:r>
            <a:r>
              <a:rPr sz="2800" b="1" i="1" spc="20" dirty="0">
                <a:latin typeface="Georgia" panose="02040502050405020303" pitchFamily="18" charset="0"/>
                <a:cs typeface="Rockwell"/>
              </a:rPr>
              <a:t> </a:t>
            </a:r>
            <a:r>
              <a:rPr sz="2800" b="1" i="1" dirty="0">
                <a:latin typeface="Georgia" panose="02040502050405020303" pitchFamily="18" charset="0"/>
                <a:cs typeface="Rockwell"/>
              </a:rPr>
              <a:t>liaisons</a:t>
            </a:r>
            <a:r>
              <a:rPr sz="2800" b="1" i="1" spc="-10" dirty="0">
                <a:latin typeface="Georgia" panose="02040502050405020303" pitchFamily="18" charset="0"/>
                <a:cs typeface="Rockwell"/>
              </a:rPr>
              <a:t> </a:t>
            </a:r>
            <a:r>
              <a:rPr sz="2800" b="1" i="1" dirty="0">
                <a:latin typeface="Georgia" panose="02040502050405020303" pitchFamily="18" charset="0"/>
                <a:cs typeface="Rockwell"/>
              </a:rPr>
              <a:t>and</a:t>
            </a:r>
            <a:r>
              <a:rPr sz="2800" b="1" i="1" spc="-5" dirty="0">
                <a:latin typeface="Georgia" panose="02040502050405020303" pitchFamily="18" charset="0"/>
                <a:cs typeface="Rockwell"/>
              </a:rPr>
              <a:t> </a:t>
            </a:r>
            <a:r>
              <a:rPr sz="2800" b="1" i="1" spc="-15" dirty="0">
                <a:latin typeface="Georgia" panose="02040502050405020303" pitchFamily="18" charset="0"/>
                <a:cs typeface="Rockwell"/>
              </a:rPr>
              <a:t>c</a:t>
            </a:r>
            <a:r>
              <a:rPr sz="2800" b="1" i="1" spc="-5" dirty="0">
                <a:latin typeface="Georgia" panose="02040502050405020303" pitchFamily="18" charset="0"/>
                <a:cs typeface="Rockwell"/>
              </a:rPr>
              <a:t>onduits </a:t>
            </a:r>
            <a:r>
              <a:rPr sz="2800" b="1" i="1" spc="55" dirty="0">
                <a:latin typeface="Georgia" panose="02040502050405020303" pitchFamily="18" charset="0"/>
                <a:cs typeface="Rockwell"/>
              </a:rPr>
              <a:t>f</a:t>
            </a:r>
            <a:r>
              <a:rPr sz="2800" b="1" i="1" spc="-5" dirty="0">
                <a:latin typeface="Georgia" panose="02040502050405020303" pitchFamily="18" charset="0"/>
                <a:cs typeface="Rockwell"/>
              </a:rPr>
              <a:t>o</a:t>
            </a:r>
            <a:r>
              <a:rPr sz="2800" b="1" i="1" dirty="0">
                <a:latin typeface="Georgia" panose="02040502050405020303" pitchFamily="18" charset="0"/>
                <a:cs typeface="Rockwell"/>
              </a:rPr>
              <a:t>r</a:t>
            </a:r>
            <a:r>
              <a:rPr sz="2800" b="1" i="1" spc="5" dirty="0">
                <a:latin typeface="Georgia" panose="02040502050405020303" pitchFamily="18" charset="0"/>
                <a:cs typeface="Rockwell"/>
              </a:rPr>
              <a:t> </a:t>
            </a:r>
            <a:r>
              <a:rPr sz="2800" b="1" i="1" dirty="0">
                <a:latin typeface="Georgia" panose="02040502050405020303" pitchFamily="18" charset="0"/>
                <a:cs typeface="Rockwell"/>
              </a:rPr>
              <a:t>in</a:t>
            </a:r>
            <a:r>
              <a:rPr sz="2800" b="1" i="1" spc="55" dirty="0">
                <a:latin typeface="Georgia" panose="02040502050405020303" pitchFamily="18" charset="0"/>
                <a:cs typeface="Rockwell"/>
              </a:rPr>
              <a:t>f</a:t>
            </a:r>
            <a:r>
              <a:rPr sz="2800" b="1" i="1" spc="-5" dirty="0">
                <a:latin typeface="Georgia" panose="02040502050405020303" pitchFamily="18" charset="0"/>
                <a:cs typeface="Rockwell"/>
              </a:rPr>
              <a:t>ormatio</a:t>
            </a:r>
            <a:r>
              <a:rPr sz="2800" b="1" i="1" dirty="0">
                <a:latin typeface="Georgia" panose="02040502050405020303" pitchFamily="18" charset="0"/>
                <a:cs typeface="Rockwell"/>
              </a:rPr>
              <a:t>n</a:t>
            </a:r>
            <a:r>
              <a:rPr sz="2800" b="1" i="1" spc="10" dirty="0">
                <a:latin typeface="Georgia" panose="02040502050405020303" pitchFamily="18" charset="0"/>
                <a:cs typeface="Rockwell"/>
              </a:rPr>
              <a:t> </a:t>
            </a:r>
            <a:r>
              <a:rPr sz="2800" b="1" i="1" spc="5" dirty="0">
                <a:latin typeface="Georgia" panose="02040502050405020303" pitchFamily="18" charset="0"/>
                <a:cs typeface="Rockwell"/>
              </a:rPr>
              <a:t>a</a:t>
            </a:r>
            <a:r>
              <a:rPr sz="2800" b="1" i="1" spc="-5" dirty="0">
                <a:latin typeface="Georgia" panose="02040502050405020303" pitchFamily="18" charset="0"/>
                <a:cs typeface="Rockwell"/>
              </a:rPr>
              <a:t>n</a:t>
            </a:r>
            <a:r>
              <a:rPr sz="2800" b="1" i="1" dirty="0">
                <a:latin typeface="Georgia" panose="02040502050405020303" pitchFamily="18" charset="0"/>
                <a:cs typeface="Rockwell"/>
              </a:rPr>
              <a:t>d </a:t>
            </a:r>
            <a:r>
              <a:rPr sz="2800" b="1" i="1" spc="-170" dirty="0">
                <a:latin typeface="Georgia" panose="02040502050405020303" pitchFamily="18" charset="0"/>
                <a:cs typeface="Rockwell"/>
              </a:rPr>
              <a:t>r</a:t>
            </a:r>
            <a:r>
              <a:rPr sz="2800" b="1" i="1" spc="-5" dirty="0">
                <a:latin typeface="Georgia" panose="02040502050405020303" pitchFamily="18" charset="0"/>
                <a:cs typeface="Rockwell"/>
              </a:rPr>
              <a:t>equest</a:t>
            </a:r>
            <a:r>
              <a:rPr sz="2800" b="1" i="1" dirty="0">
                <a:latin typeface="Georgia" panose="02040502050405020303" pitchFamily="18" charset="0"/>
                <a:cs typeface="Rockwell"/>
              </a:rPr>
              <a:t>s</a:t>
            </a:r>
            <a:r>
              <a:rPr sz="2800" b="1" i="1" spc="5" dirty="0">
                <a:latin typeface="Georgia" panose="02040502050405020303" pitchFamily="18" charset="0"/>
                <a:cs typeface="Rockwell"/>
              </a:rPr>
              <a:t> </a:t>
            </a:r>
            <a:r>
              <a:rPr sz="2800" b="1" i="1" spc="50" dirty="0">
                <a:latin typeface="Georgia" panose="02040502050405020303" pitchFamily="18" charset="0"/>
                <a:cs typeface="Rockwell"/>
              </a:rPr>
              <a:t>f</a:t>
            </a:r>
            <a:r>
              <a:rPr sz="2800" b="1" i="1" spc="-5" dirty="0">
                <a:latin typeface="Georgia" panose="02040502050405020303" pitchFamily="18" charset="0"/>
                <a:cs typeface="Rockwell"/>
              </a:rPr>
              <a:t>o</a:t>
            </a:r>
            <a:r>
              <a:rPr sz="2800" b="1" i="1" dirty="0">
                <a:latin typeface="Georgia" panose="02040502050405020303" pitchFamily="18" charset="0"/>
                <a:cs typeface="Rockwell"/>
              </a:rPr>
              <a:t>r</a:t>
            </a:r>
            <a:r>
              <a:rPr sz="2800" b="1" i="1" spc="5" dirty="0">
                <a:latin typeface="Georgia" panose="02040502050405020303" pitchFamily="18" charset="0"/>
                <a:cs typeface="Rockwell"/>
              </a:rPr>
              <a:t> </a:t>
            </a:r>
            <a:r>
              <a:rPr sz="2800" b="1" i="1" dirty="0" smtClean="0">
                <a:latin typeface="Georgia" panose="02040502050405020303" pitchFamily="18" charset="0"/>
                <a:cs typeface="Rockwell"/>
              </a:rPr>
              <a:t>assistance</a:t>
            </a:r>
            <a:r>
              <a:rPr lang="en-US" sz="2800" b="1" i="1" dirty="0" smtClean="0">
                <a:latin typeface="Georgia" panose="02040502050405020303" pitchFamily="18" charset="0"/>
                <a:cs typeface="Rockwell"/>
              </a:rPr>
              <a:t>.</a:t>
            </a:r>
            <a:endParaRPr sz="2800" b="1" i="1" dirty="0">
              <a:latin typeface="Georgia" panose="02040502050405020303" pitchFamily="18" charset="0"/>
              <a:cs typeface="Rockwell"/>
            </a:endParaRPr>
          </a:p>
        </p:txBody>
      </p:sp>
    </p:spTree>
    <p:extLst>
      <p:ext uri="{BB962C8B-B14F-4D97-AF65-F5344CB8AC3E}">
        <p14:creationId xmlns:p14="http://schemas.microsoft.com/office/powerpoint/2010/main" val="2897243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Outcomes for Today</a:t>
            </a:r>
            <a:endParaRPr lang="en-US" dirty="0"/>
          </a:p>
        </p:txBody>
      </p:sp>
      <p:sp>
        <p:nvSpPr>
          <p:cNvPr id="4" name="Slide Number Placeholder 3"/>
          <p:cNvSpPr>
            <a:spLocks noGrp="1"/>
          </p:cNvSpPr>
          <p:nvPr>
            <p:ph type="sldNum" sz="quarter" idx="12"/>
          </p:nvPr>
        </p:nvSpPr>
        <p:spPr/>
        <p:txBody>
          <a:bodyPr/>
          <a:lstStyle/>
          <a:p>
            <a:fld id="{F01EB0EE-5C55-4A20-9AF4-1E061F85A2B6}" type="slidenum">
              <a:rPr lang="en-US" smtClean="0"/>
              <a:t>4</a:t>
            </a:fld>
            <a:endParaRPr lang="en-US"/>
          </a:p>
        </p:txBody>
      </p:sp>
      <p:sp>
        <p:nvSpPr>
          <p:cNvPr id="5" name="Content Placeholder 4"/>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Identify Resources Available to Local Senates</a:t>
            </a:r>
          </a:p>
          <a:p>
            <a:pPr marL="0" indent="0">
              <a:buNone/>
            </a:pPr>
            <a:endParaRPr lang="en-US" dirty="0" smtClean="0"/>
          </a:p>
          <a:p>
            <a:pPr marL="0" indent="0">
              <a:buNone/>
            </a:pPr>
            <a:endParaRPr lang="en-US" dirty="0"/>
          </a:p>
          <a:p>
            <a:pPr marL="0" indent="0">
              <a:buNone/>
            </a:pPr>
            <a:r>
              <a:rPr lang="en-US" dirty="0" smtClean="0"/>
              <a:t>Define the needs of local senates</a:t>
            </a:r>
            <a:endParaRPr lang="en-US" dirty="0"/>
          </a:p>
        </p:txBody>
      </p:sp>
    </p:spTree>
    <p:extLst>
      <p:ext uri="{BB962C8B-B14F-4D97-AF65-F5344CB8AC3E}">
        <p14:creationId xmlns:p14="http://schemas.microsoft.com/office/powerpoint/2010/main" val="1721451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Local Senates Handbook</a:t>
            </a:r>
            <a:endParaRPr lang="en-US" dirty="0"/>
          </a:p>
        </p:txBody>
      </p:sp>
      <p:sp>
        <p:nvSpPr>
          <p:cNvPr id="4" name="Slide Number Placeholder 3"/>
          <p:cNvSpPr>
            <a:spLocks noGrp="1"/>
          </p:cNvSpPr>
          <p:nvPr>
            <p:ph type="sldNum" sz="quarter" idx="12"/>
          </p:nvPr>
        </p:nvSpPr>
        <p:spPr/>
        <p:txBody>
          <a:bodyPr/>
          <a:lstStyle/>
          <a:p>
            <a:fld id="{F01EB0EE-5C55-4A20-9AF4-1E061F85A2B6}" type="slidenum">
              <a:rPr lang="en-US" smtClean="0"/>
              <a:t>5</a:t>
            </a:fld>
            <a:endParaRPr lang="en-US"/>
          </a:p>
        </p:txBody>
      </p:sp>
      <p:sp>
        <p:nvSpPr>
          <p:cNvPr id="7" name="TextBox 6"/>
          <p:cNvSpPr txBox="1"/>
          <p:nvPr/>
        </p:nvSpPr>
        <p:spPr>
          <a:xfrm>
            <a:off x="4056845" y="3297112"/>
            <a:ext cx="7903335" cy="338554"/>
          </a:xfrm>
          <a:prstGeom prst="rect">
            <a:avLst/>
          </a:prstGeom>
          <a:noFill/>
        </p:spPr>
        <p:txBody>
          <a:bodyPr wrap="square" rtlCol="0">
            <a:spAutoFit/>
          </a:bodyPr>
          <a:lstStyle/>
          <a:p>
            <a:r>
              <a:rPr lang="en-US" sz="1600" b="1" dirty="0" smtClean="0">
                <a:latin typeface="Georgia" panose="02040502050405020303" pitchFamily="18" charset="0"/>
              </a:rPr>
              <a:t>www.asccc.org/sites/default/files/local_senates_handbook2015-web.pdf</a:t>
            </a:r>
            <a:endParaRPr lang="en-US" sz="1600" b="1" dirty="0">
              <a:latin typeface="Georgia" panose="02040502050405020303" pitchFamily="18" charset="0"/>
            </a:endParaRPr>
          </a:p>
        </p:txBody>
      </p:sp>
      <p:pic>
        <p:nvPicPr>
          <p:cNvPr id="11" name="Picture 10"/>
          <p:cNvPicPr>
            <a:picLocks noChangeAspect="1"/>
          </p:cNvPicPr>
          <p:nvPr/>
        </p:nvPicPr>
        <p:blipFill>
          <a:blip r:embed="rId3"/>
          <a:stretch>
            <a:fillRect/>
          </a:stretch>
        </p:blipFill>
        <p:spPr>
          <a:xfrm>
            <a:off x="838200" y="1819277"/>
            <a:ext cx="3050145" cy="4357686"/>
          </a:xfrm>
          <a:prstGeom prst="rect">
            <a:avLst/>
          </a:prstGeom>
        </p:spPr>
      </p:pic>
    </p:spTree>
    <p:extLst>
      <p:ext uri="{BB962C8B-B14F-4D97-AF65-F5344CB8AC3E}">
        <p14:creationId xmlns:p14="http://schemas.microsoft.com/office/powerpoint/2010/main" val="3803336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Using the Handbook</a:t>
            </a:r>
            <a:endParaRPr lang="en-US" dirty="0"/>
          </a:p>
        </p:txBody>
      </p:sp>
      <p:sp>
        <p:nvSpPr>
          <p:cNvPr id="4" name="Slide Number Placeholder 3"/>
          <p:cNvSpPr>
            <a:spLocks noGrp="1"/>
          </p:cNvSpPr>
          <p:nvPr>
            <p:ph type="sldNum" sz="quarter" idx="12"/>
          </p:nvPr>
        </p:nvSpPr>
        <p:spPr/>
        <p:txBody>
          <a:bodyPr/>
          <a:lstStyle/>
          <a:p>
            <a:fld id="{F01EB0EE-5C55-4A20-9AF4-1E061F85A2B6}" type="slidenum">
              <a:rPr lang="en-US" smtClean="0"/>
              <a:t>6</a:t>
            </a:fld>
            <a:endParaRPr lang="en-US"/>
          </a:p>
        </p:txBody>
      </p:sp>
      <p:sp>
        <p:nvSpPr>
          <p:cNvPr id="5" name="Content Placeholder 4"/>
          <p:cNvSpPr>
            <a:spLocks noGrp="1"/>
          </p:cNvSpPr>
          <p:nvPr>
            <p:ph idx="1"/>
          </p:nvPr>
        </p:nvSpPr>
        <p:spPr/>
        <p:txBody>
          <a:bodyPr/>
          <a:lstStyle/>
          <a:p>
            <a:pPr marL="0" indent="0">
              <a:buNone/>
            </a:pPr>
            <a:r>
              <a:rPr lang="en-US" dirty="0" smtClean="0"/>
              <a:t>Part I – A brief History</a:t>
            </a:r>
          </a:p>
          <a:p>
            <a:pPr marL="0" indent="0">
              <a:buNone/>
            </a:pPr>
            <a:r>
              <a:rPr lang="en-US" dirty="0" smtClean="0"/>
              <a:t>Part II – Roles and Responsibilities of the Senate</a:t>
            </a:r>
          </a:p>
          <a:p>
            <a:pPr marL="0" indent="0">
              <a:buNone/>
            </a:pPr>
            <a:r>
              <a:rPr lang="en-US" dirty="0" smtClean="0"/>
              <a:t>Part III – Duties as a Local Senate President</a:t>
            </a:r>
          </a:p>
          <a:p>
            <a:pPr marL="0" indent="0">
              <a:buNone/>
            </a:pPr>
            <a:r>
              <a:rPr lang="en-US" dirty="0" smtClean="0"/>
              <a:t>Part IV – Ensuring the Effectiveness of the Local Senate</a:t>
            </a:r>
          </a:p>
          <a:p>
            <a:pPr marL="0" indent="0">
              <a:buNone/>
            </a:pPr>
            <a:r>
              <a:rPr lang="en-US" dirty="0" smtClean="0"/>
              <a:t>Part V – Linking Local Senates</a:t>
            </a:r>
            <a:endParaRPr lang="en-US" dirty="0"/>
          </a:p>
        </p:txBody>
      </p:sp>
    </p:spTree>
    <p:extLst>
      <p:ext uri="{BB962C8B-B14F-4D97-AF65-F5344CB8AC3E}">
        <p14:creationId xmlns:p14="http://schemas.microsoft.com/office/powerpoint/2010/main" val="2790991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ASCCC Web Site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www.ASCCC.ORG</a:t>
            </a:r>
            <a:endParaRPr lang="en-US" dirty="0"/>
          </a:p>
        </p:txBody>
      </p:sp>
      <p:sp>
        <p:nvSpPr>
          <p:cNvPr id="5" name="Slide Number Placeholder 4"/>
          <p:cNvSpPr>
            <a:spLocks noGrp="1"/>
          </p:cNvSpPr>
          <p:nvPr>
            <p:ph type="sldNum" sz="quarter" idx="12"/>
          </p:nvPr>
        </p:nvSpPr>
        <p:spPr/>
        <p:txBody>
          <a:bodyPr/>
          <a:lstStyle/>
          <a:p>
            <a:fld id="{F01EB0EE-5C55-4A20-9AF4-1E061F85A2B6}" type="slidenum">
              <a:rPr lang="en-US" smtClean="0"/>
              <a:t>7</a:t>
            </a:fld>
            <a:endParaRPr lang="en-US"/>
          </a:p>
        </p:txBody>
      </p:sp>
    </p:spTree>
    <p:extLst>
      <p:ext uri="{BB962C8B-B14F-4D97-AF65-F5344CB8AC3E}">
        <p14:creationId xmlns:p14="http://schemas.microsoft.com/office/powerpoint/2010/main" val="3485144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Institutes and Meetings</a:t>
            </a:r>
            <a:endParaRPr lang="en-US" dirty="0"/>
          </a:p>
        </p:txBody>
      </p:sp>
      <p:sp>
        <p:nvSpPr>
          <p:cNvPr id="3" name="Content Placeholder 2"/>
          <p:cNvSpPr>
            <a:spLocks noGrp="1"/>
          </p:cNvSpPr>
          <p:nvPr>
            <p:ph idx="1"/>
          </p:nvPr>
        </p:nvSpPr>
        <p:spPr/>
        <p:txBody>
          <a:bodyPr>
            <a:normAutofit lnSpcReduction="10000"/>
          </a:bodyPr>
          <a:lstStyle/>
          <a:p>
            <a:r>
              <a:rPr lang="en-US" dirty="0" smtClean="0"/>
              <a:t>Plenary Sessions</a:t>
            </a:r>
          </a:p>
          <a:p>
            <a:r>
              <a:rPr lang="en-US" dirty="0" smtClean="0"/>
              <a:t>Curriculum Institute</a:t>
            </a:r>
          </a:p>
          <a:p>
            <a:r>
              <a:rPr lang="en-US" dirty="0" smtClean="0"/>
              <a:t>CTE Institute</a:t>
            </a:r>
          </a:p>
          <a:p>
            <a:r>
              <a:rPr lang="en-US" dirty="0" smtClean="0"/>
              <a:t>Leadership Institute</a:t>
            </a:r>
          </a:p>
          <a:p>
            <a:r>
              <a:rPr lang="en-US" dirty="0" smtClean="0"/>
              <a:t>Academic Academy</a:t>
            </a:r>
          </a:p>
          <a:p>
            <a:r>
              <a:rPr lang="en-US" dirty="0" smtClean="0"/>
              <a:t>Regional Meetings</a:t>
            </a:r>
          </a:p>
          <a:p>
            <a:r>
              <a:rPr lang="en-US" dirty="0" smtClean="0"/>
              <a:t>Area Meetings</a:t>
            </a:r>
          </a:p>
          <a:p>
            <a:r>
              <a:rPr lang="en-US" dirty="0"/>
              <a:t>a</a:t>
            </a:r>
            <a:r>
              <a:rPr lang="en-US" dirty="0" smtClean="0"/>
              <a:t>nd others</a:t>
            </a:r>
          </a:p>
          <a:p>
            <a:endParaRPr lang="en-US" dirty="0"/>
          </a:p>
          <a:p>
            <a:pPr marL="0" indent="0">
              <a:buNone/>
            </a:pPr>
            <a:r>
              <a:rPr lang="en-US" dirty="0" smtClean="0"/>
              <a:t>See web site for more details</a:t>
            </a:r>
            <a:endParaRPr lang="en-US" dirty="0"/>
          </a:p>
        </p:txBody>
      </p:sp>
      <p:sp>
        <p:nvSpPr>
          <p:cNvPr id="5" name="Slide Number Placeholder 4"/>
          <p:cNvSpPr>
            <a:spLocks noGrp="1"/>
          </p:cNvSpPr>
          <p:nvPr>
            <p:ph type="sldNum" sz="quarter" idx="12"/>
          </p:nvPr>
        </p:nvSpPr>
        <p:spPr/>
        <p:txBody>
          <a:bodyPr/>
          <a:lstStyle/>
          <a:p>
            <a:fld id="{F01EB0EE-5C55-4A20-9AF4-1E061F85A2B6}" type="slidenum">
              <a:rPr lang="en-US" smtClean="0"/>
              <a:t>8</a:t>
            </a:fld>
            <a:endParaRPr lang="en-US"/>
          </a:p>
        </p:txBody>
      </p:sp>
    </p:spTree>
    <p:extLst>
      <p:ext uri="{BB962C8B-B14F-4D97-AF65-F5344CB8AC3E}">
        <p14:creationId xmlns:p14="http://schemas.microsoft.com/office/powerpoint/2010/main" val="1141772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Local Senate Visits</a:t>
            </a:r>
            <a:endParaRPr lang="en-US" dirty="0"/>
          </a:p>
        </p:txBody>
      </p:sp>
      <p:sp>
        <p:nvSpPr>
          <p:cNvPr id="4" name="Slide Number Placeholder 3"/>
          <p:cNvSpPr>
            <a:spLocks noGrp="1"/>
          </p:cNvSpPr>
          <p:nvPr>
            <p:ph type="sldNum" sz="quarter" idx="12"/>
          </p:nvPr>
        </p:nvSpPr>
        <p:spPr/>
        <p:txBody>
          <a:bodyPr/>
          <a:lstStyle/>
          <a:p>
            <a:fld id="{F01EB0EE-5C55-4A20-9AF4-1E061F85A2B6}" type="slidenum">
              <a:rPr lang="en-US" smtClean="0"/>
              <a:t>9</a:t>
            </a:fld>
            <a:endParaRPr lang="en-US"/>
          </a:p>
        </p:txBody>
      </p:sp>
      <p:sp>
        <p:nvSpPr>
          <p:cNvPr id="5" name="Content Placeholder 4"/>
          <p:cNvSpPr>
            <a:spLocks noGrp="1"/>
          </p:cNvSpPr>
          <p:nvPr>
            <p:ph idx="1"/>
          </p:nvPr>
        </p:nvSpPr>
        <p:spPr/>
        <p:txBody>
          <a:bodyPr>
            <a:normAutofit/>
          </a:bodyPr>
          <a:lstStyle/>
          <a:p>
            <a:r>
              <a:rPr lang="en-US" dirty="0"/>
              <a:t>Local senates may request visits from members of the Executive Committee and the Relations with Local Senates Committee. </a:t>
            </a:r>
          </a:p>
          <a:p>
            <a:pPr lvl="1"/>
            <a:r>
              <a:rPr lang="en-US" dirty="0"/>
              <a:t>The purpose of such a visit is for the committee members to serve as a liaison between the Senate and the local senate. </a:t>
            </a:r>
          </a:p>
          <a:p>
            <a:pPr lvl="1"/>
            <a:r>
              <a:rPr lang="en-US" dirty="0"/>
              <a:t>Our role is to listen to your discussions, share Senate resources to support you and gather questions and concerns to forward to the Academic Senate President for consideration and response. </a:t>
            </a:r>
          </a:p>
          <a:p>
            <a:r>
              <a:rPr lang="en-US" dirty="0"/>
              <a:t>The visit can be with the local senate president, the local executive committee, the entire senate-whatever you would like. </a:t>
            </a:r>
            <a:endParaRPr lang="en-US" dirty="0" smtClean="0"/>
          </a:p>
          <a:p>
            <a:pPr marL="0" indent="0">
              <a:buNone/>
            </a:pPr>
            <a:endParaRPr lang="en-US" dirty="0"/>
          </a:p>
        </p:txBody>
      </p:sp>
    </p:spTree>
    <p:extLst>
      <p:ext uri="{BB962C8B-B14F-4D97-AF65-F5344CB8AC3E}">
        <p14:creationId xmlns:p14="http://schemas.microsoft.com/office/powerpoint/2010/main" val="103258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1720</TotalTime>
  <Words>589</Words>
  <Application>Microsoft Office PowerPoint</Application>
  <PresentationFormat>Custom</PresentationFormat>
  <Paragraphs>122</Paragraphs>
  <Slides>17</Slides>
  <Notes>10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1_Office Theme</vt:lpstr>
      <vt:lpstr>Office Theme</vt:lpstr>
      <vt:lpstr>ASCCC Resources to Support your Local Senate</vt:lpstr>
      <vt:lpstr>Relations with Local Senates Committee(RLSC)</vt:lpstr>
      <vt:lpstr>PowerPoint Presentation</vt:lpstr>
      <vt:lpstr>Outcomes for Today</vt:lpstr>
      <vt:lpstr>Local Senates Handbook</vt:lpstr>
      <vt:lpstr>Using the Handbook</vt:lpstr>
      <vt:lpstr>The ASCCC Web Site</vt:lpstr>
      <vt:lpstr>Institutes and Meetings</vt:lpstr>
      <vt:lpstr>Local Senate Visits</vt:lpstr>
      <vt:lpstr>PowerPoint Presentation</vt:lpstr>
      <vt:lpstr>Technical Assistance</vt:lpstr>
      <vt:lpstr>Institution Effectiveness Partnership Initiative</vt:lpstr>
      <vt:lpstr>Other Reasons for a Visit</vt:lpstr>
      <vt:lpstr>How to Request Services</vt:lpstr>
      <vt:lpstr>RLSC Survey</vt:lpstr>
      <vt:lpstr>PowerPoint Presentation</vt:lpstr>
      <vt:lpstr>Your Local Needs?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test</cp:lastModifiedBy>
  <cp:revision>60</cp:revision>
  <dcterms:created xsi:type="dcterms:W3CDTF">2015-05-02T02:46:00Z</dcterms:created>
  <dcterms:modified xsi:type="dcterms:W3CDTF">2015-10-30T18:01:45Z</dcterms:modified>
</cp:coreProperties>
</file>