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37"/>
  </p:notesMasterIdLst>
  <p:handoutMasterIdLst>
    <p:handoutMasterId r:id="rId38"/>
  </p:handoutMasterIdLst>
  <p:sldIdLst>
    <p:sldId id="256" r:id="rId6"/>
    <p:sldId id="609" r:id="rId7"/>
    <p:sldId id="278" r:id="rId8"/>
    <p:sldId id="561" r:id="rId9"/>
    <p:sldId id="595" r:id="rId10"/>
    <p:sldId id="598" r:id="rId11"/>
    <p:sldId id="279" r:id="rId12"/>
    <p:sldId id="600" r:id="rId13"/>
    <p:sldId id="276" r:id="rId14"/>
    <p:sldId id="599" r:id="rId15"/>
    <p:sldId id="601" r:id="rId16"/>
    <p:sldId id="271" r:id="rId17"/>
    <p:sldId id="257" r:id="rId18"/>
    <p:sldId id="573" r:id="rId19"/>
    <p:sldId id="571" r:id="rId20"/>
    <p:sldId id="258" r:id="rId21"/>
    <p:sldId id="284" r:id="rId22"/>
    <p:sldId id="596" r:id="rId23"/>
    <p:sldId id="296" r:id="rId24"/>
    <p:sldId id="289" r:id="rId25"/>
    <p:sldId id="290" r:id="rId26"/>
    <p:sldId id="291" r:id="rId27"/>
    <p:sldId id="287" r:id="rId28"/>
    <p:sldId id="294" r:id="rId29"/>
    <p:sldId id="295" r:id="rId30"/>
    <p:sldId id="560" r:id="rId31"/>
    <p:sldId id="259" r:id="rId32"/>
    <p:sldId id="575" r:id="rId33"/>
    <p:sldId id="274" r:id="rId34"/>
    <p:sldId id="608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AF"/>
    <a:srgbClr val="CDACE6"/>
    <a:srgbClr val="61E1FF"/>
    <a:srgbClr val="A6EEB2"/>
    <a:srgbClr val="FFFF99"/>
    <a:srgbClr val="FFB48F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67463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B1913-F3EF-4C3B-9AC4-73C97409A29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6D97F-352E-445B-A07C-31BB0B30266C}">
      <dgm:prSet phldrT="[Text]" custT="1"/>
      <dgm:spPr>
        <a:solidFill>
          <a:srgbClr val="00FF99">
            <a:alpha val="49804"/>
          </a:srgbClr>
        </a:solidFill>
      </dgm:spPr>
      <dgm:t>
        <a:bodyPr/>
        <a:lstStyle/>
        <a:p>
          <a:r>
            <a:rPr lang="en-US" sz="1200" b="1" dirty="0"/>
            <a:t>VOC ED 881CE </a:t>
          </a:r>
        </a:p>
        <a:p>
          <a:r>
            <a:rPr lang="en-US" sz="1100" b="0" dirty="0"/>
            <a:t>eSports Event Management</a:t>
          </a:r>
        </a:p>
        <a:p>
          <a:r>
            <a:rPr lang="en-US" sz="1100" b="0" dirty="0"/>
            <a:t>(3)</a:t>
          </a:r>
        </a:p>
      </dgm:t>
    </dgm:pt>
    <dgm:pt modelId="{4C28C10B-8B76-46C3-8CF4-D6C1423C8E84}" type="parTrans" cxnId="{E59EAE07-0E3F-4B55-A568-825FEE452580}">
      <dgm:prSet/>
      <dgm:spPr/>
      <dgm:t>
        <a:bodyPr/>
        <a:lstStyle/>
        <a:p>
          <a:endParaRPr lang="en-US"/>
        </a:p>
      </dgm:t>
    </dgm:pt>
    <dgm:pt modelId="{51FFC7EF-5333-4797-AAB6-E4012CC3374E}" type="sibTrans" cxnId="{E59EAE07-0E3F-4B55-A568-825FEE452580}">
      <dgm:prSet/>
      <dgm:spPr/>
      <dgm:t>
        <a:bodyPr/>
        <a:lstStyle/>
        <a:p>
          <a:endParaRPr lang="en-US"/>
        </a:p>
      </dgm:t>
    </dgm:pt>
    <dgm:pt modelId="{86E06B16-2C22-4108-B619-956D98960B13}">
      <dgm:prSet phldrT="[Text]" custT="1"/>
      <dgm:spPr>
        <a:solidFill>
          <a:srgbClr val="00FF99">
            <a:alpha val="50000"/>
          </a:srgbClr>
        </a:solidFill>
      </dgm:spPr>
      <dgm:t>
        <a:bodyPr/>
        <a:lstStyle/>
        <a:p>
          <a:r>
            <a:rPr lang="en-US" sz="1200" b="1" dirty="0"/>
            <a:t>VOC ED 882CE</a:t>
          </a:r>
        </a:p>
        <a:p>
          <a:r>
            <a:rPr lang="en-US" sz="1050" b="0" dirty="0"/>
            <a:t>Tech Planning for LAN Events </a:t>
          </a:r>
        </a:p>
        <a:p>
          <a:r>
            <a:rPr lang="en-US" sz="1050" b="0" dirty="0"/>
            <a:t>&amp; Livestreaming</a:t>
          </a:r>
        </a:p>
        <a:p>
          <a:r>
            <a:rPr lang="en-US" sz="1050" b="0" dirty="0"/>
            <a:t>(3) </a:t>
          </a:r>
        </a:p>
      </dgm:t>
    </dgm:pt>
    <dgm:pt modelId="{53BA2344-E121-493E-938D-B06176F2A222}" type="parTrans" cxnId="{8ABA21B2-72BD-45D5-AA33-EBB2689E7B3D}">
      <dgm:prSet/>
      <dgm:spPr/>
      <dgm:t>
        <a:bodyPr/>
        <a:lstStyle/>
        <a:p>
          <a:endParaRPr lang="en-US"/>
        </a:p>
      </dgm:t>
    </dgm:pt>
    <dgm:pt modelId="{511C41AD-B6AF-4E12-9CFA-C02E768CBD8B}" type="sibTrans" cxnId="{8ABA21B2-72BD-45D5-AA33-EBB2689E7B3D}">
      <dgm:prSet/>
      <dgm:spPr/>
      <dgm:t>
        <a:bodyPr/>
        <a:lstStyle/>
        <a:p>
          <a:endParaRPr lang="en-US"/>
        </a:p>
      </dgm:t>
    </dgm:pt>
    <dgm:pt modelId="{6B65F52F-A7DA-4390-B4A2-37A19149A339}">
      <dgm:prSet phldrT="[Text]" custT="1"/>
      <dgm:spPr>
        <a:solidFill>
          <a:srgbClr val="00FF99">
            <a:alpha val="50000"/>
          </a:srgbClr>
        </a:solidFill>
      </dgm:spPr>
      <dgm:t>
        <a:bodyPr/>
        <a:lstStyle/>
        <a:p>
          <a:r>
            <a:rPr lang="en-US" sz="1200" b="1" dirty="0"/>
            <a:t>VOC ED 883CE </a:t>
          </a:r>
          <a:r>
            <a:rPr lang="en-US" sz="1050" b="0" dirty="0"/>
            <a:t>Competitive eSports Event Production </a:t>
          </a:r>
        </a:p>
        <a:p>
          <a:r>
            <a:rPr lang="en-US" sz="1050" b="0" dirty="0"/>
            <a:t>(1)</a:t>
          </a:r>
          <a:endParaRPr lang="en-US" sz="900" b="0" dirty="0"/>
        </a:p>
      </dgm:t>
    </dgm:pt>
    <dgm:pt modelId="{D5408A68-A639-4177-8EED-4425072488E4}" type="parTrans" cxnId="{7079B222-53FB-45C1-9375-CAAF6600433D}">
      <dgm:prSet/>
      <dgm:spPr/>
      <dgm:t>
        <a:bodyPr/>
        <a:lstStyle/>
        <a:p>
          <a:endParaRPr lang="en-US"/>
        </a:p>
      </dgm:t>
    </dgm:pt>
    <dgm:pt modelId="{86C1E8CC-B7A7-482D-835C-9F6EBE1FA70E}" type="sibTrans" cxnId="{7079B222-53FB-45C1-9375-CAAF6600433D}">
      <dgm:prSet/>
      <dgm:spPr/>
      <dgm:t>
        <a:bodyPr/>
        <a:lstStyle/>
        <a:p>
          <a:endParaRPr lang="en-US"/>
        </a:p>
      </dgm:t>
    </dgm:pt>
    <dgm:pt modelId="{91921D4A-CD75-4DD2-93F0-8644BF23104A}" type="pres">
      <dgm:prSet presAssocID="{33FB1913-F3EF-4C3B-9AC4-73C97409A293}" presName="Name0" presStyleCnt="0">
        <dgm:presLayoutVars>
          <dgm:dir/>
          <dgm:resizeHandles val="exact"/>
        </dgm:presLayoutVars>
      </dgm:prSet>
      <dgm:spPr/>
    </dgm:pt>
    <dgm:pt modelId="{56DBFBC7-DC5C-4038-827E-2E4CFBA85879}" type="pres">
      <dgm:prSet presAssocID="{32B6D97F-352E-445B-A07C-31BB0B30266C}" presName="Name5" presStyleLbl="vennNode1" presStyleIdx="0" presStyleCnt="3" custScaleX="108253">
        <dgm:presLayoutVars>
          <dgm:bulletEnabled val="1"/>
        </dgm:presLayoutVars>
      </dgm:prSet>
      <dgm:spPr/>
    </dgm:pt>
    <dgm:pt modelId="{A7FC1267-0E61-453C-9477-37F38113BCE9}" type="pres">
      <dgm:prSet presAssocID="{51FFC7EF-5333-4797-AAB6-E4012CC3374E}" presName="space" presStyleCnt="0"/>
      <dgm:spPr/>
    </dgm:pt>
    <dgm:pt modelId="{9A80F34F-4292-4F6D-ADE3-226AA80DA36D}" type="pres">
      <dgm:prSet presAssocID="{86E06B16-2C22-4108-B619-956D98960B13}" presName="Name5" presStyleLbl="vennNode1" presStyleIdx="1" presStyleCnt="3" custScaleX="121392" custScaleY="100053" custLinFactNeighborY="2963">
        <dgm:presLayoutVars>
          <dgm:bulletEnabled val="1"/>
        </dgm:presLayoutVars>
      </dgm:prSet>
      <dgm:spPr/>
    </dgm:pt>
    <dgm:pt modelId="{757BB84F-E8C4-4556-9266-87E254299053}" type="pres">
      <dgm:prSet presAssocID="{511C41AD-B6AF-4E12-9CFA-C02E768CBD8B}" presName="space" presStyleCnt="0"/>
      <dgm:spPr/>
    </dgm:pt>
    <dgm:pt modelId="{6AAEBAA1-8478-4B19-AA27-86DFD0155F21}" type="pres">
      <dgm:prSet presAssocID="{6B65F52F-A7DA-4390-B4A2-37A19149A339}" presName="Name5" presStyleLbl="vennNode1" presStyleIdx="2" presStyleCnt="3" custLinFactNeighborX="36228" custLinFactNeighborY="-76">
        <dgm:presLayoutVars>
          <dgm:bulletEnabled val="1"/>
        </dgm:presLayoutVars>
      </dgm:prSet>
      <dgm:spPr/>
    </dgm:pt>
  </dgm:ptLst>
  <dgm:cxnLst>
    <dgm:cxn modelId="{E59EAE07-0E3F-4B55-A568-825FEE452580}" srcId="{33FB1913-F3EF-4C3B-9AC4-73C97409A293}" destId="{32B6D97F-352E-445B-A07C-31BB0B30266C}" srcOrd="0" destOrd="0" parTransId="{4C28C10B-8B76-46C3-8CF4-D6C1423C8E84}" sibTransId="{51FFC7EF-5333-4797-AAB6-E4012CC3374E}"/>
    <dgm:cxn modelId="{5632F410-D40D-467F-A0FC-A0FF6EF38510}" type="presOf" srcId="{6B65F52F-A7DA-4390-B4A2-37A19149A339}" destId="{6AAEBAA1-8478-4B19-AA27-86DFD0155F21}" srcOrd="0" destOrd="0" presId="urn:microsoft.com/office/officeart/2005/8/layout/venn3"/>
    <dgm:cxn modelId="{F6E6501B-A6F8-448B-AB5E-CF7D220A0931}" type="presOf" srcId="{86E06B16-2C22-4108-B619-956D98960B13}" destId="{9A80F34F-4292-4F6D-ADE3-226AA80DA36D}" srcOrd="0" destOrd="0" presId="urn:microsoft.com/office/officeart/2005/8/layout/venn3"/>
    <dgm:cxn modelId="{7079B222-53FB-45C1-9375-CAAF6600433D}" srcId="{33FB1913-F3EF-4C3B-9AC4-73C97409A293}" destId="{6B65F52F-A7DA-4390-B4A2-37A19149A339}" srcOrd="2" destOrd="0" parTransId="{D5408A68-A639-4177-8EED-4425072488E4}" sibTransId="{86C1E8CC-B7A7-482D-835C-9F6EBE1FA70E}"/>
    <dgm:cxn modelId="{8ABA21B2-72BD-45D5-AA33-EBB2689E7B3D}" srcId="{33FB1913-F3EF-4C3B-9AC4-73C97409A293}" destId="{86E06B16-2C22-4108-B619-956D98960B13}" srcOrd="1" destOrd="0" parTransId="{53BA2344-E121-493E-938D-B06176F2A222}" sibTransId="{511C41AD-B6AF-4E12-9CFA-C02E768CBD8B}"/>
    <dgm:cxn modelId="{3F274AE1-13C0-47DF-898A-3867CFBFF2A4}" type="presOf" srcId="{32B6D97F-352E-445B-A07C-31BB0B30266C}" destId="{56DBFBC7-DC5C-4038-827E-2E4CFBA85879}" srcOrd="0" destOrd="0" presId="urn:microsoft.com/office/officeart/2005/8/layout/venn3"/>
    <dgm:cxn modelId="{D05D70EB-0D24-4385-B504-24C6129121DA}" type="presOf" srcId="{33FB1913-F3EF-4C3B-9AC4-73C97409A293}" destId="{91921D4A-CD75-4DD2-93F0-8644BF23104A}" srcOrd="0" destOrd="0" presId="urn:microsoft.com/office/officeart/2005/8/layout/venn3"/>
    <dgm:cxn modelId="{E95B32DB-5035-421A-8A9C-072FA816A77D}" type="presParOf" srcId="{91921D4A-CD75-4DD2-93F0-8644BF23104A}" destId="{56DBFBC7-DC5C-4038-827E-2E4CFBA85879}" srcOrd="0" destOrd="0" presId="urn:microsoft.com/office/officeart/2005/8/layout/venn3"/>
    <dgm:cxn modelId="{C651C156-4756-4970-9FDC-1C8179A93F37}" type="presParOf" srcId="{91921D4A-CD75-4DD2-93F0-8644BF23104A}" destId="{A7FC1267-0E61-453C-9477-37F38113BCE9}" srcOrd="1" destOrd="0" presId="urn:microsoft.com/office/officeart/2005/8/layout/venn3"/>
    <dgm:cxn modelId="{7ABB9979-2D58-42E7-A893-879CF4043E53}" type="presParOf" srcId="{91921D4A-CD75-4DD2-93F0-8644BF23104A}" destId="{9A80F34F-4292-4F6D-ADE3-226AA80DA36D}" srcOrd="2" destOrd="0" presId="urn:microsoft.com/office/officeart/2005/8/layout/venn3"/>
    <dgm:cxn modelId="{84683737-0A28-494C-B0DA-ED7035AE6BC5}" type="presParOf" srcId="{91921D4A-CD75-4DD2-93F0-8644BF23104A}" destId="{757BB84F-E8C4-4556-9266-87E254299053}" srcOrd="3" destOrd="0" presId="urn:microsoft.com/office/officeart/2005/8/layout/venn3"/>
    <dgm:cxn modelId="{AD3BBE54-9796-4132-9E52-D55105F3861A}" type="presParOf" srcId="{91921D4A-CD75-4DD2-93F0-8644BF23104A}" destId="{6AAEBAA1-8478-4B19-AA27-86DFD0155F2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B1913-F3EF-4C3B-9AC4-73C97409A29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6D97F-352E-445B-A07C-31BB0B30266C}">
      <dgm:prSet phldrT="[Text]" custT="1"/>
      <dgm:spPr>
        <a:solidFill>
          <a:srgbClr val="9999FF">
            <a:alpha val="49804"/>
          </a:srgbClr>
        </a:solidFill>
      </dgm:spPr>
      <dgm:t>
        <a:bodyPr/>
        <a:lstStyle/>
        <a:p>
          <a:endParaRPr lang="en-US" sz="1200" b="1" dirty="0"/>
        </a:p>
        <a:p>
          <a:r>
            <a:rPr lang="en-US" sz="1200" b="1" dirty="0"/>
            <a:t>VOC ED 871CE </a:t>
          </a:r>
          <a:r>
            <a:rPr lang="en-US" sz="1200" b="0" dirty="0"/>
            <a:t>Digital Media: Audio Storytelling</a:t>
          </a:r>
        </a:p>
        <a:p>
          <a:r>
            <a:rPr lang="en-US" sz="1200" b="0" dirty="0"/>
            <a:t>(2)</a:t>
          </a:r>
        </a:p>
        <a:p>
          <a:r>
            <a:rPr lang="en-US" sz="1200" b="1" dirty="0"/>
            <a:t> </a:t>
          </a:r>
        </a:p>
      </dgm:t>
    </dgm:pt>
    <dgm:pt modelId="{4C28C10B-8B76-46C3-8CF4-D6C1423C8E84}" type="parTrans" cxnId="{E59EAE07-0E3F-4B55-A568-825FEE452580}">
      <dgm:prSet/>
      <dgm:spPr/>
      <dgm:t>
        <a:bodyPr/>
        <a:lstStyle/>
        <a:p>
          <a:endParaRPr lang="en-US"/>
        </a:p>
      </dgm:t>
    </dgm:pt>
    <dgm:pt modelId="{51FFC7EF-5333-4797-AAB6-E4012CC3374E}" type="sibTrans" cxnId="{E59EAE07-0E3F-4B55-A568-825FEE452580}">
      <dgm:prSet/>
      <dgm:spPr/>
      <dgm:t>
        <a:bodyPr/>
        <a:lstStyle/>
        <a:p>
          <a:endParaRPr lang="en-US"/>
        </a:p>
      </dgm:t>
    </dgm:pt>
    <dgm:pt modelId="{86E06B16-2C22-4108-B619-956D98960B13}">
      <dgm:prSet phldrT="[Text]" custT="1"/>
      <dgm:spPr>
        <a:solidFill>
          <a:srgbClr val="9999FF">
            <a:alpha val="50000"/>
          </a:srgbClr>
        </a:solidFill>
      </dgm:spPr>
      <dgm:t>
        <a:bodyPr/>
        <a:lstStyle/>
        <a:p>
          <a:r>
            <a:rPr lang="en-US" sz="1200" b="1" dirty="0"/>
            <a:t>VOC ED 872CE</a:t>
          </a:r>
        </a:p>
        <a:p>
          <a:r>
            <a:rPr lang="en-US" sz="1200" b="0" dirty="0"/>
            <a:t>Digital Media: Podcast Production &amp; Live Streaming</a:t>
          </a:r>
        </a:p>
        <a:p>
          <a:r>
            <a:rPr lang="en-US" sz="1200" b="0" dirty="0"/>
            <a:t>(2)</a:t>
          </a:r>
        </a:p>
      </dgm:t>
    </dgm:pt>
    <dgm:pt modelId="{53BA2344-E121-493E-938D-B06176F2A222}" type="parTrans" cxnId="{8ABA21B2-72BD-45D5-AA33-EBB2689E7B3D}">
      <dgm:prSet/>
      <dgm:spPr/>
      <dgm:t>
        <a:bodyPr/>
        <a:lstStyle/>
        <a:p>
          <a:endParaRPr lang="en-US"/>
        </a:p>
      </dgm:t>
    </dgm:pt>
    <dgm:pt modelId="{511C41AD-B6AF-4E12-9CFA-C02E768CBD8B}" type="sibTrans" cxnId="{8ABA21B2-72BD-45D5-AA33-EBB2689E7B3D}">
      <dgm:prSet/>
      <dgm:spPr/>
      <dgm:t>
        <a:bodyPr/>
        <a:lstStyle/>
        <a:p>
          <a:endParaRPr lang="en-US"/>
        </a:p>
      </dgm:t>
    </dgm:pt>
    <dgm:pt modelId="{6B65F52F-A7DA-4390-B4A2-37A19149A339}">
      <dgm:prSet phldrT="[Text]" custT="1"/>
      <dgm:spPr>
        <a:solidFill>
          <a:srgbClr val="9999FF">
            <a:alpha val="50000"/>
          </a:srgbClr>
        </a:solidFill>
      </dgm:spPr>
      <dgm:t>
        <a:bodyPr/>
        <a:lstStyle/>
        <a:p>
          <a:r>
            <a:rPr lang="en-US" sz="1200" b="1" dirty="0"/>
            <a:t>VOC ED 873CE</a:t>
          </a:r>
        </a:p>
        <a:p>
          <a:r>
            <a:rPr lang="en-US" sz="1200" b="0" dirty="0"/>
            <a:t>Digital Media: Video Storytelling</a:t>
          </a:r>
        </a:p>
        <a:p>
          <a:r>
            <a:rPr lang="en-US" sz="1200" b="0" dirty="0"/>
            <a:t>(2)</a:t>
          </a:r>
        </a:p>
      </dgm:t>
    </dgm:pt>
    <dgm:pt modelId="{D5408A68-A639-4177-8EED-4425072488E4}" type="parTrans" cxnId="{7079B222-53FB-45C1-9375-CAAF6600433D}">
      <dgm:prSet/>
      <dgm:spPr/>
      <dgm:t>
        <a:bodyPr/>
        <a:lstStyle/>
        <a:p>
          <a:endParaRPr lang="en-US"/>
        </a:p>
      </dgm:t>
    </dgm:pt>
    <dgm:pt modelId="{86C1E8CC-B7A7-482D-835C-9F6EBE1FA70E}" type="sibTrans" cxnId="{7079B222-53FB-45C1-9375-CAAF6600433D}">
      <dgm:prSet/>
      <dgm:spPr/>
      <dgm:t>
        <a:bodyPr/>
        <a:lstStyle/>
        <a:p>
          <a:endParaRPr lang="en-US"/>
        </a:p>
      </dgm:t>
    </dgm:pt>
    <dgm:pt modelId="{91921D4A-CD75-4DD2-93F0-8644BF23104A}" type="pres">
      <dgm:prSet presAssocID="{33FB1913-F3EF-4C3B-9AC4-73C97409A293}" presName="Name0" presStyleCnt="0">
        <dgm:presLayoutVars>
          <dgm:dir/>
          <dgm:resizeHandles val="exact"/>
        </dgm:presLayoutVars>
      </dgm:prSet>
      <dgm:spPr/>
    </dgm:pt>
    <dgm:pt modelId="{56DBFBC7-DC5C-4038-827E-2E4CFBA85879}" type="pres">
      <dgm:prSet presAssocID="{32B6D97F-352E-445B-A07C-31BB0B30266C}" presName="Name5" presStyleLbl="vennNode1" presStyleIdx="0" presStyleCnt="3" custScaleX="108253">
        <dgm:presLayoutVars>
          <dgm:bulletEnabled val="1"/>
        </dgm:presLayoutVars>
      </dgm:prSet>
      <dgm:spPr/>
    </dgm:pt>
    <dgm:pt modelId="{A7FC1267-0E61-453C-9477-37F38113BCE9}" type="pres">
      <dgm:prSet presAssocID="{51FFC7EF-5333-4797-AAB6-E4012CC3374E}" presName="space" presStyleCnt="0"/>
      <dgm:spPr/>
    </dgm:pt>
    <dgm:pt modelId="{9A80F34F-4292-4F6D-ADE3-226AA80DA36D}" type="pres">
      <dgm:prSet presAssocID="{86E06B16-2C22-4108-B619-956D98960B13}" presName="Name5" presStyleLbl="vennNode1" presStyleIdx="1" presStyleCnt="3" custScaleX="116941" custScaleY="100053" custLinFactNeighborY="2963">
        <dgm:presLayoutVars>
          <dgm:bulletEnabled val="1"/>
        </dgm:presLayoutVars>
      </dgm:prSet>
      <dgm:spPr/>
    </dgm:pt>
    <dgm:pt modelId="{757BB84F-E8C4-4556-9266-87E254299053}" type="pres">
      <dgm:prSet presAssocID="{511C41AD-B6AF-4E12-9CFA-C02E768CBD8B}" presName="space" presStyleCnt="0"/>
      <dgm:spPr/>
    </dgm:pt>
    <dgm:pt modelId="{6AAEBAA1-8478-4B19-AA27-86DFD0155F21}" type="pres">
      <dgm:prSet presAssocID="{6B65F52F-A7DA-4390-B4A2-37A19149A339}" presName="Name5" presStyleLbl="vennNode1" presStyleIdx="2" presStyleCnt="3" custScaleX="115804" custLinFactNeighborX="36228" custLinFactNeighborY="-76">
        <dgm:presLayoutVars>
          <dgm:bulletEnabled val="1"/>
        </dgm:presLayoutVars>
      </dgm:prSet>
      <dgm:spPr/>
    </dgm:pt>
  </dgm:ptLst>
  <dgm:cxnLst>
    <dgm:cxn modelId="{E59EAE07-0E3F-4B55-A568-825FEE452580}" srcId="{33FB1913-F3EF-4C3B-9AC4-73C97409A293}" destId="{32B6D97F-352E-445B-A07C-31BB0B30266C}" srcOrd="0" destOrd="0" parTransId="{4C28C10B-8B76-46C3-8CF4-D6C1423C8E84}" sibTransId="{51FFC7EF-5333-4797-AAB6-E4012CC3374E}"/>
    <dgm:cxn modelId="{5632F410-D40D-467F-A0FC-A0FF6EF38510}" type="presOf" srcId="{6B65F52F-A7DA-4390-B4A2-37A19149A339}" destId="{6AAEBAA1-8478-4B19-AA27-86DFD0155F21}" srcOrd="0" destOrd="0" presId="urn:microsoft.com/office/officeart/2005/8/layout/venn3"/>
    <dgm:cxn modelId="{F6E6501B-A6F8-448B-AB5E-CF7D220A0931}" type="presOf" srcId="{86E06B16-2C22-4108-B619-956D98960B13}" destId="{9A80F34F-4292-4F6D-ADE3-226AA80DA36D}" srcOrd="0" destOrd="0" presId="urn:microsoft.com/office/officeart/2005/8/layout/venn3"/>
    <dgm:cxn modelId="{7079B222-53FB-45C1-9375-CAAF6600433D}" srcId="{33FB1913-F3EF-4C3B-9AC4-73C97409A293}" destId="{6B65F52F-A7DA-4390-B4A2-37A19149A339}" srcOrd="2" destOrd="0" parTransId="{D5408A68-A639-4177-8EED-4425072488E4}" sibTransId="{86C1E8CC-B7A7-482D-835C-9F6EBE1FA70E}"/>
    <dgm:cxn modelId="{8ABA21B2-72BD-45D5-AA33-EBB2689E7B3D}" srcId="{33FB1913-F3EF-4C3B-9AC4-73C97409A293}" destId="{86E06B16-2C22-4108-B619-956D98960B13}" srcOrd="1" destOrd="0" parTransId="{53BA2344-E121-493E-938D-B06176F2A222}" sibTransId="{511C41AD-B6AF-4E12-9CFA-C02E768CBD8B}"/>
    <dgm:cxn modelId="{3F274AE1-13C0-47DF-898A-3867CFBFF2A4}" type="presOf" srcId="{32B6D97F-352E-445B-A07C-31BB0B30266C}" destId="{56DBFBC7-DC5C-4038-827E-2E4CFBA85879}" srcOrd="0" destOrd="0" presId="urn:microsoft.com/office/officeart/2005/8/layout/venn3"/>
    <dgm:cxn modelId="{D05D70EB-0D24-4385-B504-24C6129121DA}" type="presOf" srcId="{33FB1913-F3EF-4C3B-9AC4-73C97409A293}" destId="{91921D4A-CD75-4DD2-93F0-8644BF23104A}" srcOrd="0" destOrd="0" presId="urn:microsoft.com/office/officeart/2005/8/layout/venn3"/>
    <dgm:cxn modelId="{E95B32DB-5035-421A-8A9C-072FA816A77D}" type="presParOf" srcId="{91921D4A-CD75-4DD2-93F0-8644BF23104A}" destId="{56DBFBC7-DC5C-4038-827E-2E4CFBA85879}" srcOrd="0" destOrd="0" presId="urn:microsoft.com/office/officeart/2005/8/layout/venn3"/>
    <dgm:cxn modelId="{C651C156-4756-4970-9FDC-1C8179A93F37}" type="presParOf" srcId="{91921D4A-CD75-4DD2-93F0-8644BF23104A}" destId="{A7FC1267-0E61-453C-9477-37F38113BCE9}" srcOrd="1" destOrd="0" presId="urn:microsoft.com/office/officeart/2005/8/layout/venn3"/>
    <dgm:cxn modelId="{7ABB9979-2D58-42E7-A893-879CF4043E53}" type="presParOf" srcId="{91921D4A-CD75-4DD2-93F0-8644BF23104A}" destId="{9A80F34F-4292-4F6D-ADE3-226AA80DA36D}" srcOrd="2" destOrd="0" presId="urn:microsoft.com/office/officeart/2005/8/layout/venn3"/>
    <dgm:cxn modelId="{84683737-0A28-494C-B0DA-ED7035AE6BC5}" type="presParOf" srcId="{91921D4A-CD75-4DD2-93F0-8644BF23104A}" destId="{757BB84F-E8C4-4556-9266-87E254299053}" srcOrd="3" destOrd="0" presId="urn:microsoft.com/office/officeart/2005/8/layout/venn3"/>
    <dgm:cxn modelId="{AD3BBE54-9796-4132-9E52-D55105F3861A}" type="presParOf" srcId="{91921D4A-CD75-4DD2-93F0-8644BF23104A}" destId="{6AAEBAA1-8478-4B19-AA27-86DFD0155F21}" srcOrd="4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B1913-F3EF-4C3B-9AC4-73C97409A29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6D97F-352E-445B-A07C-31BB0B30266C}">
      <dgm:prSet phldrT="[Text]" custT="1"/>
      <dgm:spPr>
        <a:solidFill>
          <a:schemeClr val="accent2">
            <a:lumMod val="40000"/>
            <a:lumOff val="60000"/>
            <a:alpha val="49804"/>
          </a:schemeClr>
        </a:solidFill>
      </dgm:spPr>
      <dgm:t>
        <a:bodyPr/>
        <a:lstStyle/>
        <a:p>
          <a:r>
            <a:rPr lang="en-US" sz="1200" b="1" dirty="0"/>
            <a:t>VOC ED 190CE </a:t>
          </a:r>
        </a:p>
        <a:p>
          <a:r>
            <a:rPr lang="en-US" sz="900" b="0" dirty="0"/>
            <a:t>Pathway to Socially Responsible Entrepreneurship </a:t>
          </a:r>
        </a:p>
        <a:p>
          <a:r>
            <a:rPr lang="en-US" sz="900" b="0" dirty="0"/>
            <a:t>(2)</a:t>
          </a:r>
        </a:p>
      </dgm:t>
    </dgm:pt>
    <dgm:pt modelId="{4C28C10B-8B76-46C3-8CF4-D6C1423C8E84}" type="parTrans" cxnId="{E59EAE07-0E3F-4B55-A568-825FEE452580}">
      <dgm:prSet/>
      <dgm:spPr/>
      <dgm:t>
        <a:bodyPr/>
        <a:lstStyle/>
        <a:p>
          <a:endParaRPr lang="en-US"/>
        </a:p>
      </dgm:t>
    </dgm:pt>
    <dgm:pt modelId="{51FFC7EF-5333-4797-AAB6-E4012CC3374E}" type="sibTrans" cxnId="{E59EAE07-0E3F-4B55-A568-825FEE452580}">
      <dgm:prSet/>
      <dgm:spPr/>
      <dgm:t>
        <a:bodyPr/>
        <a:lstStyle/>
        <a:p>
          <a:endParaRPr lang="en-US"/>
        </a:p>
      </dgm:t>
    </dgm:pt>
    <dgm:pt modelId="{86E06B16-2C22-4108-B619-956D98960B13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200" b="1" dirty="0"/>
            <a:t>VOC ED 191CE</a:t>
          </a:r>
        </a:p>
        <a:p>
          <a:r>
            <a:rPr lang="en-US" sz="900" b="0" dirty="0"/>
            <a:t>Starting Your Own Small Business</a:t>
          </a:r>
        </a:p>
        <a:p>
          <a:r>
            <a:rPr lang="en-US" sz="900" b="0" dirty="0"/>
            <a:t>(2)</a:t>
          </a:r>
        </a:p>
      </dgm:t>
    </dgm:pt>
    <dgm:pt modelId="{53BA2344-E121-493E-938D-B06176F2A222}" type="parTrans" cxnId="{8ABA21B2-72BD-45D5-AA33-EBB2689E7B3D}">
      <dgm:prSet/>
      <dgm:spPr/>
      <dgm:t>
        <a:bodyPr/>
        <a:lstStyle/>
        <a:p>
          <a:endParaRPr lang="en-US"/>
        </a:p>
      </dgm:t>
    </dgm:pt>
    <dgm:pt modelId="{511C41AD-B6AF-4E12-9CFA-C02E768CBD8B}" type="sibTrans" cxnId="{8ABA21B2-72BD-45D5-AA33-EBB2689E7B3D}">
      <dgm:prSet/>
      <dgm:spPr/>
      <dgm:t>
        <a:bodyPr/>
        <a:lstStyle/>
        <a:p>
          <a:endParaRPr lang="en-US"/>
        </a:p>
      </dgm:t>
    </dgm:pt>
    <dgm:pt modelId="{6B65F52F-A7DA-4390-B4A2-37A19149A339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200" b="1" dirty="0"/>
            <a:t>VOC ED 192CE</a:t>
          </a:r>
        </a:p>
        <a:p>
          <a:r>
            <a:rPr lang="en-US" sz="900" b="0" dirty="0"/>
            <a:t>Managing Small Business Operations </a:t>
          </a:r>
        </a:p>
        <a:p>
          <a:r>
            <a:rPr lang="en-US" sz="900" b="0" dirty="0"/>
            <a:t>(2) </a:t>
          </a:r>
        </a:p>
      </dgm:t>
    </dgm:pt>
    <dgm:pt modelId="{D5408A68-A639-4177-8EED-4425072488E4}" type="parTrans" cxnId="{7079B222-53FB-45C1-9375-CAAF6600433D}">
      <dgm:prSet/>
      <dgm:spPr/>
      <dgm:t>
        <a:bodyPr/>
        <a:lstStyle/>
        <a:p>
          <a:endParaRPr lang="en-US"/>
        </a:p>
      </dgm:t>
    </dgm:pt>
    <dgm:pt modelId="{86C1E8CC-B7A7-482D-835C-9F6EBE1FA70E}" type="sibTrans" cxnId="{7079B222-53FB-45C1-9375-CAAF6600433D}">
      <dgm:prSet/>
      <dgm:spPr/>
      <dgm:t>
        <a:bodyPr/>
        <a:lstStyle/>
        <a:p>
          <a:endParaRPr lang="en-US"/>
        </a:p>
      </dgm:t>
    </dgm:pt>
    <dgm:pt modelId="{0C0A0EF9-6D73-49AB-9AF6-A0E42B2AB9A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200" b="1" dirty="0"/>
            <a:t>VOC ED 195CE</a:t>
          </a:r>
        </a:p>
        <a:p>
          <a:r>
            <a:rPr lang="en-US" sz="900" b="0" dirty="0"/>
            <a:t>Entrepreneurial Finance</a:t>
          </a:r>
        </a:p>
        <a:p>
          <a:r>
            <a:rPr lang="en-US" sz="900" b="0" dirty="0"/>
            <a:t>(2)</a:t>
          </a:r>
        </a:p>
      </dgm:t>
    </dgm:pt>
    <dgm:pt modelId="{9470CE4F-23A2-487F-A571-28D9DA120B4A}" type="parTrans" cxnId="{B2015263-FDDF-4A9C-93B8-45319650D553}">
      <dgm:prSet/>
      <dgm:spPr/>
      <dgm:t>
        <a:bodyPr/>
        <a:lstStyle/>
        <a:p>
          <a:endParaRPr lang="en-US"/>
        </a:p>
      </dgm:t>
    </dgm:pt>
    <dgm:pt modelId="{31F3351B-D615-4215-B4C3-2B257218D788}" type="sibTrans" cxnId="{B2015263-FDDF-4A9C-93B8-45319650D553}">
      <dgm:prSet/>
      <dgm:spPr/>
      <dgm:t>
        <a:bodyPr/>
        <a:lstStyle/>
        <a:p>
          <a:endParaRPr lang="en-US"/>
        </a:p>
      </dgm:t>
    </dgm:pt>
    <dgm:pt modelId="{72AD69E3-08B5-48C7-9440-968FB2E1F898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200" b="1" dirty="0"/>
            <a:t>VOC ED 193CE</a:t>
          </a:r>
        </a:p>
        <a:p>
          <a:r>
            <a:rPr lang="en-US" sz="900" b="0" dirty="0"/>
            <a:t>Marketing &amp; Sales for Small Business </a:t>
          </a:r>
        </a:p>
        <a:p>
          <a:r>
            <a:rPr lang="en-US" sz="900" b="0" dirty="0"/>
            <a:t>(2)</a:t>
          </a:r>
        </a:p>
      </dgm:t>
    </dgm:pt>
    <dgm:pt modelId="{2B35045F-D16E-4780-8EED-EBB8974ED414}" type="parTrans" cxnId="{643D676F-0386-463E-B1BD-972583D69419}">
      <dgm:prSet/>
      <dgm:spPr/>
      <dgm:t>
        <a:bodyPr/>
        <a:lstStyle/>
        <a:p>
          <a:endParaRPr lang="en-US"/>
        </a:p>
      </dgm:t>
    </dgm:pt>
    <dgm:pt modelId="{BB72D0A3-5DDF-46B8-AD75-C75CBDDAE1AD}" type="sibTrans" cxnId="{643D676F-0386-463E-B1BD-972583D69419}">
      <dgm:prSet/>
      <dgm:spPr/>
      <dgm:t>
        <a:bodyPr/>
        <a:lstStyle/>
        <a:p>
          <a:endParaRPr lang="en-US"/>
        </a:p>
      </dgm:t>
    </dgm:pt>
    <dgm:pt modelId="{E7AD13AA-41B8-4F85-A695-154AF7F263B6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200" b="1" dirty="0"/>
            <a:t>VOC ED 194CE</a:t>
          </a:r>
        </a:p>
        <a:p>
          <a:r>
            <a:rPr lang="en-US" sz="900" b="0" dirty="0"/>
            <a:t>Technology for Small Business</a:t>
          </a:r>
        </a:p>
        <a:p>
          <a:r>
            <a:rPr lang="en-US" sz="900" b="0" dirty="0"/>
            <a:t>(2)</a:t>
          </a:r>
        </a:p>
      </dgm:t>
    </dgm:pt>
    <dgm:pt modelId="{865DB8CC-6BC2-4BD7-A199-5325A8E216AB}" type="parTrans" cxnId="{8F6E9082-D39D-4B1F-9BBC-74C8BED536F1}">
      <dgm:prSet/>
      <dgm:spPr/>
      <dgm:t>
        <a:bodyPr/>
        <a:lstStyle/>
        <a:p>
          <a:endParaRPr lang="en-US"/>
        </a:p>
      </dgm:t>
    </dgm:pt>
    <dgm:pt modelId="{87D11750-E640-4614-B7D1-4EBF440A65FE}" type="sibTrans" cxnId="{8F6E9082-D39D-4B1F-9BBC-74C8BED536F1}">
      <dgm:prSet/>
      <dgm:spPr/>
      <dgm:t>
        <a:bodyPr/>
        <a:lstStyle/>
        <a:p>
          <a:endParaRPr lang="en-US"/>
        </a:p>
      </dgm:t>
    </dgm:pt>
    <dgm:pt modelId="{91921D4A-CD75-4DD2-93F0-8644BF23104A}" type="pres">
      <dgm:prSet presAssocID="{33FB1913-F3EF-4C3B-9AC4-73C97409A293}" presName="Name0" presStyleCnt="0">
        <dgm:presLayoutVars>
          <dgm:dir/>
          <dgm:resizeHandles val="exact"/>
        </dgm:presLayoutVars>
      </dgm:prSet>
      <dgm:spPr/>
    </dgm:pt>
    <dgm:pt modelId="{56DBFBC7-DC5C-4038-827E-2E4CFBA85879}" type="pres">
      <dgm:prSet presAssocID="{32B6D97F-352E-445B-A07C-31BB0B30266C}" presName="Name5" presStyleLbl="vennNode1" presStyleIdx="0" presStyleCnt="6" custScaleX="117118">
        <dgm:presLayoutVars>
          <dgm:bulletEnabled val="1"/>
        </dgm:presLayoutVars>
      </dgm:prSet>
      <dgm:spPr/>
    </dgm:pt>
    <dgm:pt modelId="{A7FC1267-0E61-453C-9477-37F38113BCE9}" type="pres">
      <dgm:prSet presAssocID="{51FFC7EF-5333-4797-AAB6-E4012CC3374E}" presName="space" presStyleCnt="0"/>
      <dgm:spPr/>
    </dgm:pt>
    <dgm:pt modelId="{9A80F34F-4292-4F6D-ADE3-226AA80DA36D}" type="pres">
      <dgm:prSet presAssocID="{86E06B16-2C22-4108-B619-956D98960B13}" presName="Name5" presStyleLbl="vennNode1" presStyleIdx="1" presStyleCnt="6" custScaleX="112637" custScaleY="100053" custLinFactNeighborX="7833" custLinFactNeighborY="-2">
        <dgm:presLayoutVars>
          <dgm:bulletEnabled val="1"/>
        </dgm:presLayoutVars>
      </dgm:prSet>
      <dgm:spPr/>
    </dgm:pt>
    <dgm:pt modelId="{757BB84F-E8C4-4556-9266-87E254299053}" type="pres">
      <dgm:prSet presAssocID="{511C41AD-B6AF-4E12-9CFA-C02E768CBD8B}" presName="space" presStyleCnt="0"/>
      <dgm:spPr/>
    </dgm:pt>
    <dgm:pt modelId="{6AAEBAA1-8478-4B19-AA27-86DFD0155F21}" type="pres">
      <dgm:prSet presAssocID="{6B65F52F-A7DA-4390-B4A2-37A19149A339}" presName="Name5" presStyleLbl="vennNode1" presStyleIdx="2" presStyleCnt="6" custScaleX="113096" custLinFactNeighborX="-24978" custLinFactNeighborY="2963">
        <dgm:presLayoutVars>
          <dgm:bulletEnabled val="1"/>
        </dgm:presLayoutVars>
      </dgm:prSet>
      <dgm:spPr/>
    </dgm:pt>
    <dgm:pt modelId="{7869A60E-35F0-450C-8AAA-5009C09D0F68}" type="pres">
      <dgm:prSet presAssocID="{86C1E8CC-B7A7-482D-835C-9F6EBE1FA70E}" presName="space" presStyleCnt="0"/>
      <dgm:spPr/>
    </dgm:pt>
    <dgm:pt modelId="{DC881FB7-1D98-4018-80DF-21474C239D31}" type="pres">
      <dgm:prSet presAssocID="{72AD69E3-08B5-48C7-9440-968FB2E1F898}" presName="Name5" presStyleLbl="vennNode1" presStyleIdx="3" presStyleCnt="6" custAng="0" custScaleX="112514" custLinFactNeighborY="2963">
        <dgm:presLayoutVars>
          <dgm:bulletEnabled val="1"/>
        </dgm:presLayoutVars>
      </dgm:prSet>
      <dgm:spPr/>
    </dgm:pt>
    <dgm:pt modelId="{945A3479-08E4-4894-87AC-4DBC0D1FD0C8}" type="pres">
      <dgm:prSet presAssocID="{BB72D0A3-5DDF-46B8-AD75-C75CBDDAE1AD}" presName="space" presStyleCnt="0"/>
      <dgm:spPr/>
    </dgm:pt>
    <dgm:pt modelId="{7F4B3CDB-06E7-432C-B5CE-0A8D6BE6FDAA}" type="pres">
      <dgm:prSet presAssocID="{E7AD13AA-41B8-4F85-A695-154AF7F263B6}" presName="Name5" presStyleLbl="vennNode1" presStyleIdx="4" presStyleCnt="6" custScaleX="106925" custLinFactNeighborY="2963">
        <dgm:presLayoutVars>
          <dgm:bulletEnabled val="1"/>
        </dgm:presLayoutVars>
      </dgm:prSet>
      <dgm:spPr/>
    </dgm:pt>
    <dgm:pt modelId="{47789C11-E0B5-421B-9F4C-F609A96DE5D5}" type="pres">
      <dgm:prSet presAssocID="{87D11750-E640-4614-B7D1-4EBF440A65FE}" presName="space" presStyleCnt="0"/>
      <dgm:spPr/>
    </dgm:pt>
    <dgm:pt modelId="{B6AD9326-177F-4A84-BBAE-B80865CDBB25}" type="pres">
      <dgm:prSet presAssocID="{0C0A0EF9-6D73-49AB-9AF6-A0E42B2AB9A7}" presName="Name5" presStyleLbl="vennNode1" presStyleIdx="5" presStyleCnt="6" custScaleX="112489" custLinFactNeighborY="2963">
        <dgm:presLayoutVars>
          <dgm:bulletEnabled val="1"/>
        </dgm:presLayoutVars>
      </dgm:prSet>
      <dgm:spPr/>
    </dgm:pt>
  </dgm:ptLst>
  <dgm:cxnLst>
    <dgm:cxn modelId="{E59EAE07-0E3F-4B55-A568-825FEE452580}" srcId="{33FB1913-F3EF-4C3B-9AC4-73C97409A293}" destId="{32B6D97F-352E-445B-A07C-31BB0B30266C}" srcOrd="0" destOrd="0" parTransId="{4C28C10B-8B76-46C3-8CF4-D6C1423C8E84}" sibTransId="{51FFC7EF-5333-4797-AAB6-E4012CC3374E}"/>
    <dgm:cxn modelId="{5632F410-D40D-467F-A0FC-A0FF6EF38510}" type="presOf" srcId="{6B65F52F-A7DA-4390-B4A2-37A19149A339}" destId="{6AAEBAA1-8478-4B19-AA27-86DFD0155F21}" srcOrd="0" destOrd="0" presId="urn:microsoft.com/office/officeart/2005/8/layout/venn3"/>
    <dgm:cxn modelId="{F6E6501B-A6F8-448B-AB5E-CF7D220A0931}" type="presOf" srcId="{86E06B16-2C22-4108-B619-956D98960B13}" destId="{9A80F34F-4292-4F6D-ADE3-226AA80DA36D}" srcOrd="0" destOrd="0" presId="urn:microsoft.com/office/officeart/2005/8/layout/venn3"/>
    <dgm:cxn modelId="{7079B222-53FB-45C1-9375-CAAF6600433D}" srcId="{33FB1913-F3EF-4C3B-9AC4-73C97409A293}" destId="{6B65F52F-A7DA-4390-B4A2-37A19149A339}" srcOrd="2" destOrd="0" parTransId="{D5408A68-A639-4177-8EED-4425072488E4}" sibTransId="{86C1E8CC-B7A7-482D-835C-9F6EBE1FA70E}"/>
    <dgm:cxn modelId="{B2015263-FDDF-4A9C-93B8-45319650D553}" srcId="{33FB1913-F3EF-4C3B-9AC4-73C97409A293}" destId="{0C0A0EF9-6D73-49AB-9AF6-A0E42B2AB9A7}" srcOrd="5" destOrd="0" parTransId="{9470CE4F-23A2-487F-A571-28D9DA120B4A}" sibTransId="{31F3351B-D615-4215-B4C3-2B257218D788}"/>
    <dgm:cxn modelId="{643D676F-0386-463E-B1BD-972583D69419}" srcId="{33FB1913-F3EF-4C3B-9AC4-73C97409A293}" destId="{72AD69E3-08B5-48C7-9440-968FB2E1F898}" srcOrd="3" destOrd="0" parTransId="{2B35045F-D16E-4780-8EED-EBB8974ED414}" sibTransId="{BB72D0A3-5DDF-46B8-AD75-C75CBDDAE1AD}"/>
    <dgm:cxn modelId="{8F6E9082-D39D-4B1F-9BBC-74C8BED536F1}" srcId="{33FB1913-F3EF-4C3B-9AC4-73C97409A293}" destId="{E7AD13AA-41B8-4F85-A695-154AF7F263B6}" srcOrd="4" destOrd="0" parTransId="{865DB8CC-6BC2-4BD7-A199-5325A8E216AB}" sibTransId="{87D11750-E640-4614-B7D1-4EBF440A65FE}"/>
    <dgm:cxn modelId="{BD71FB9D-70B7-4B07-8BEA-187EF171FFA1}" type="presOf" srcId="{0C0A0EF9-6D73-49AB-9AF6-A0E42B2AB9A7}" destId="{B6AD9326-177F-4A84-BBAE-B80865CDBB25}" srcOrd="0" destOrd="0" presId="urn:microsoft.com/office/officeart/2005/8/layout/venn3"/>
    <dgm:cxn modelId="{8ABA21B2-72BD-45D5-AA33-EBB2689E7B3D}" srcId="{33FB1913-F3EF-4C3B-9AC4-73C97409A293}" destId="{86E06B16-2C22-4108-B619-956D98960B13}" srcOrd="1" destOrd="0" parTransId="{53BA2344-E121-493E-938D-B06176F2A222}" sibTransId="{511C41AD-B6AF-4E12-9CFA-C02E768CBD8B}"/>
    <dgm:cxn modelId="{DE8C2FB7-646D-45E9-9801-97632494EE9C}" type="presOf" srcId="{72AD69E3-08B5-48C7-9440-968FB2E1F898}" destId="{DC881FB7-1D98-4018-80DF-21474C239D31}" srcOrd="0" destOrd="0" presId="urn:microsoft.com/office/officeart/2005/8/layout/venn3"/>
    <dgm:cxn modelId="{3F274AE1-13C0-47DF-898A-3867CFBFF2A4}" type="presOf" srcId="{32B6D97F-352E-445B-A07C-31BB0B30266C}" destId="{56DBFBC7-DC5C-4038-827E-2E4CFBA85879}" srcOrd="0" destOrd="0" presId="urn:microsoft.com/office/officeart/2005/8/layout/venn3"/>
    <dgm:cxn modelId="{D05D70EB-0D24-4385-B504-24C6129121DA}" type="presOf" srcId="{33FB1913-F3EF-4C3B-9AC4-73C97409A293}" destId="{91921D4A-CD75-4DD2-93F0-8644BF23104A}" srcOrd="0" destOrd="0" presId="urn:microsoft.com/office/officeart/2005/8/layout/venn3"/>
    <dgm:cxn modelId="{7BA61EF1-4DE5-4FE4-90C3-3242F8DF8C95}" type="presOf" srcId="{E7AD13AA-41B8-4F85-A695-154AF7F263B6}" destId="{7F4B3CDB-06E7-432C-B5CE-0A8D6BE6FDAA}" srcOrd="0" destOrd="0" presId="urn:microsoft.com/office/officeart/2005/8/layout/venn3"/>
    <dgm:cxn modelId="{E95B32DB-5035-421A-8A9C-072FA816A77D}" type="presParOf" srcId="{91921D4A-CD75-4DD2-93F0-8644BF23104A}" destId="{56DBFBC7-DC5C-4038-827E-2E4CFBA85879}" srcOrd="0" destOrd="0" presId="urn:microsoft.com/office/officeart/2005/8/layout/venn3"/>
    <dgm:cxn modelId="{C651C156-4756-4970-9FDC-1C8179A93F37}" type="presParOf" srcId="{91921D4A-CD75-4DD2-93F0-8644BF23104A}" destId="{A7FC1267-0E61-453C-9477-37F38113BCE9}" srcOrd="1" destOrd="0" presId="urn:microsoft.com/office/officeart/2005/8/layout/venn3"/>
    <dgm:cxn modelId="{7ABB9979-2D58-42E7-A893-879CF4043E53}" type="presParOf" srcId="{91921D4A-CD75-4DD2-93F0-8644BF23104A}" destId="{9A80F34F-4292-4F6D-ADE3-226AA80DA36D}" srcOrd="2" destOrd="0" presId="urn:microsoft.com/office/officeart/2005/8/layout/venn3"/>
    <dgm:cxn modelId="{84683737-0A28-494C-B0DA-ED7035AE6BC5}" type="presParOf" srcId="{91921D4A-CD75-4DD2-93F0-8644BF23104A}" destId="{757BB84F-E8C4-4556-9266-87E254299053}" srcOrd="3" destOrd="0" presId="urn:microsoft.com/office/officeart/2005/8/layout/venn3"/>
    <dgm:cxn modelId="{AD3BBE54-9796-4132-9E52-D55105F3861A}" type="presParOf" srcId="{91921D4A-CD75-4DD2-93F0-8644BF23104A}" destId="{6AAEBAA1-8478-4B19-AA27-86DFD0155F21}" srcOrd="4" destOrd="0" presId="urn:microsoft.com/office/officeart/2005/8/layout/venn3"/>
    <dgm:cxn modelId="{4F48BA5A-8206-41BA-A8A4-98299AE3AD0A}" type="presParOf" srcId="{91921D4A-CD75-4DD2-93F0-8644BF23104A}" destId="{7869A60E-35F0-450C-8AAA-5009C09D0F68}" srcOrd="5" destOrd="0" presId="urn:microsoft.com/office/officeart/2005/8/layout/venn3"/>
    <dgm:cxn modelId="{CEB8C9A0-74E7-414D-A59D-CCC0041A697C}" type="presParOf" srcId="{91921D4A-CD75-4DD2-93F0-8644BF23104A}" destId="{DC881FB7-1D98-4018-80DF-21474C239D31}" srcOrd="6" destOrd="0" presId="urn:microsoft.com/office/officeart/2005/8/layout/venn3"/>
    <dgm:cxn modelId="{8C5995E1-AFB2-4EA2-B35E-4BB8675F3504}" type="presParOf" srcId="{91921D4A-CD75-4DD2-93F0-8644BF23104A}" destId="{945A3479-08E4-4894-87AC-4DBC0D1FD0C8}" srcOrd="7" destOrd="0" presId="urn:microsoft.com/office/officeart/2005/8/layout/venn3"/>
    <dgm:cxn modelId="{CF50F6FC-9DE4-44BF-9308-24C6284CB1D0}" type="presParOf" srcId="{91921D4A-CD75-4DD2-93F0-8644BF23104A}" destId="{7F4B3CDB-06E7-432C-B5CE-0A8D6BE6FDAA}" srcOrd="8" destOrd="0" presId="urn:microsoft.com/office/officeart/2005/8/layout/venn3"/>
    <dgm:cxn modelId="{2948C099-6A0F-42D0-99F6-39B0AFE5BBB7}" type="presParOf" srcId="{91921D4A-CD75-4DD2-93F0-8644BF23104A}" destId="{47789C11-E0B5-421B-9F4C-F609A96DE5D5}" srcOrd="9" destOrd="0" presId="urn:microsoft.com/office/officeart/2005/8/layout/venn3"/>
    <dgm:cxn modelId="{2ED054CA-CC62-4C07-952C-3B12C1B34135}" type="presParOf" srcId="{91921D4A-CD75-4DD2-93F0-8644BF23104A}" destId="{B6AD9326-177F-4A84-BBAE-B80865CDBB2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BFBC7-DC5C-4038-827E-2E4CFBA85879}">
      <dsp:nvSpPr>
        <dsp:cNvPr id="0" name=""/>
        <dsp:cNvSpPr/>
      </dsp:nvSpPr>
      <dsp:spPr>
        <a:xfrm>
          <a:off x="3257757" y="1711"/>
          <a:ext cx="1912090" cy="1766316"/>
        </a:xfrm>
        <a:prstGeom prst="ellipse">
          <a:avLst/>
        </a:prstGeom>
        <a:solidFill>
          <a:srgbClr val="00FF9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06" tIns="15240" rIns="9720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881CE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eSports Event 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(3)</a:t>
          </a:r>
        </a:p>
      </dsp:txBody>
      <dsp:txXfrm>
        <a:off x="3537776" y="260382"/>
        <a:ext cx="1352052" cy="1248974"/>
      </dsp:txXfrm>
    </dsp:sp>
    <dsp:sp modelId="{9A80F34F-4292-4F6D-ADE3-226AA80DA36D}">
      <dsp:nvSpPr>
        <dsp:cNvPr id="0" name=""/>
        <dsp:cNvSpPr/>
      </dsp:nvSpPr>
      <dsp:spPr>
        <a:xfrm>
          <a:off x="4816584" y="2486"/>
          <a:ext cx="2144166" cy="1767252"/>
        </a:xfrm>
        <a:prstGeom prst="ellipse">
          <a:avLst/>
        </a:prstGeom>
        <a:solidFill>
          <a:srgbClr val="00FF9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06" tIns="15240" rIns="9720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882CE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Tech Planning for LAN Events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&amp; Livestreaming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(3) </a:t>
          </a:r>
        </a:p>
      </dsp:txBody>
      <dsp:txXfrm>
        <a:off x="5130590" y="261294"/>
        <a:ext cx="1516154" cy="1249636"/>
      </dsp:txXfrm>
    </dsp:sp>
    <dsp:sp modelId="{6AAEBAA1-8478-4B19-AA27-86DFD0155F21}">
      <dsp:nvSpPr>
        <dsp:cNvPr id="0" name=""/>
        <dsp:cNvSpPr/>
      </dsp:nvSpPr>
      <dsp:spPr>
        <a:xfrm>
          <a:off x="6735467" y="369"/>
          <a:ext cx="1766316" cy="1766316"/>
        </a:xfrm>
        <a:prstGeom prst="ellipse">
          <a:avLst/>
        </a:prstGeom>
        <a:solidFill>
          <a:srgbClr val="00FF9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06" tIns="15240" rIns="9720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883CE </a:t>
          </a:r>
          <a:r>
            <a:rPr lang="en-US" sz="1050" b="0" kern="1200" dirty="0"/>
            <a:t>Competitive eSports Event Production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kern="1200" dirty="0"/>
            <a:t>(1)</a:t>
          </a:r>
          <a:endParaRPr lang="en-US" sz="900" b="0" kern="1200" dirty="0"/>
        </a:p>
      </dsp:txBody>
      <dsp:txXfrm>
        <a:off x="6994138" y="259040"/>
        <a:ext cx="1248974" cy="1248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BFBC7-DC5C-4038-827E-2E4CFBA85879}">
      <dsp:nvSpPr>
        <dsp:cNvPr id="0" name=""/>
        <dsp:cNvSpPr/>
      </dsp:nvSpPr>
      <dsp:spPr>
        <a:xfrm>
          <a:off x="3102728" y="1483"/>
          <a:ext cx="1912583" cy="1766772"/>
        </a:xfrm>
        <a:prstGeom prst="ellipse">
          <a:avLst/>
        </a:prstGeom>
        <a:solidFill>
          <a:srgbClr val="9999FF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31" tIns="15240" rIns="9723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871CE </a:t>
          </a:r>
          <a:r>
            <a:rPr lang="en-US" sz="1200" b="0" kern="1200" dirty="0"/>
            <a:t>Digital Media: Audio Storytelling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(2)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 </a:t>
          </a:r>
        </a:p>
      </dsp:txBody>
      <dsp:txXfrm>
        <a:off x="3382819" y="260221"/>
        <a:ext cx="1352401" cy="1249296"/>
      </dsp:txXfrm>
    </dsp:sp>
    <dsp:sp modelId="{9A80F34F-4292-4F6D-ADE3-226AA80DA36D}">
      <dsp:nvSpPr>
        <dsp:cNvPr id="0" name=""/>
        <dsp:cNvSpPr/>
      </dsp:nvSpPr>
      <dsp:spPr>
        <a:xfrm>
          <a:off x="4661957" y="2030"/>
          <a:ext cx="2066081" cy="1767708"/>
        </a:xfrm>
        <a:prstGeom prst="ellipse">
          <a:avLst/>
        </a:prstGeom>
        <a:solidFill>
          <a:srgbClr val="9999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31" tIns="15240" rIns="9723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872CE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Digital Media: Podcast Production &amp; Live Streaming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(2)</a:t>
          </a:r>
        </a:p>
      </dsp:txBody>
      <dsp:txXfrm>
        <a:off x="4964528" y="260905"/>
        <a:ext cx="1460939" cy="1249958"/>
      </dsp:txXfrm>
    </dsp:sp>
    <dsp:sp modelId="{6AAEBAA1-8478-4B19-AA27-86DFD0155F21}">
      <dsp:nvSpPr>
        <dsp:cNvPr id="0" name=""/>
        <dsp:cNvSpPr/>
      </dsp:nvSpPr>
      <dsp:spPr>
        <a:xfrm>
          <a:off x="6502697" y="140"/>
          <a:ext cx="2045992" cy="1766772"/>
        </a:xfrm>
        <a:prstGeom prst="ellipse">
          <a:avLst/>
        </a:prstGeom>
        <a:solidFill>
          <a:srgbClr val="9999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231" tIns="15240" rIns="97231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873CE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Digital Media: Video Storytelling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(2)</a:t>
          </a:r>
        </a:p>
      </dsp:txBody>
      <dsp:txXfrm>
        <a:off x="6802326" y="258878"/>
        <a:ext cx="1446734" cy="124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BFBC7-DC5C-4038-827E-2E4CFBA85879}">
      <dsp:nvSpPr>
        <dsp:cNvPr id="0" name=""/>
        <dsp:cNvSpPr/>
      </dsp:nvSpPr>
      <dsp:spPr>
        <a:xfrm>
          <a:off x="703377" y="497"/>
          <a:ext cx="2071518" cy="1768744"/>
        </a:xfrm>
        <a:prstGeom prst="ellipse">
          <a:avLst/>
        </a:prstGeom>
        <a:solidFill>
          <a:schemeClr val="accent2">
            <a:lumMod val="40000"/>
            <a:lumOff val="6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190CE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Pathway to Socially Responsible Entrepreneurship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</a:t>
          </a:r>
        </a:p>
      </dsp:txBody>
      <dsp:txXfrm>
        <a:off x="1006744" y="259524"/>
        <a:ext cx="1464784" cy="1250690"/>
      </dsp:txXfrm>
    </dsp:sp>
    <dsp:sp modelId="{9A80F34F-4292-4F6D-ADE3-226AA80DA36D}">
      <dsp:nvSpPr>
        <dsp:cNvPr id="0" name=""/>
        <dsp:cNvSpPr/>
      </dsp:nvSpPr>
      <dsp:spPr>
        <a:xfrm>
          <a:off x="2448856" y="0"/>
          <a:ext cx="1992261" cy="1769682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191CE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Starting Your Own Small Business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</a:t>
          </a:r>
        </a:p>
      </dsp:txBody>
      <dsp:txXfrm>
        <a:off x="2740616" y="259164"/>
        <a:ext cx="1408741" cy="1251354"/>
      </dsp:txXfrm>
    </dsp:sp>
    <dsp:sp modelId="{6AAEBAA1-8478-4B19-AA27-86DFD0155F21}">
      <dsp:nvSpPr>
        <dsp:cNvPr id="0" name=""/>
        <dsp:cNvSpPr/>
      </dsp:nvSpPr>
      <dsp:spPr>
        <a:xfrm>
          <a:off x="3971299" y="994"/>
          <a:ext cx="2000379" cy="176874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192CE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Managing Small Business Operations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 </a:t>
          </a:r>
        </a:p>
      </dsp:txBody>
      <dsp:txXfrm>
        <a:off x="4264248" y="260021"/>
        <a:ext cx="1414481" cy="1250690"/>
      </dsp:txXfrm>
    </dsp:sp>
    <dsp:sp modelId="{DC881FB7-1D98-4018-80DF-21474C239D31}">
      <dsp:nvSpPr>
        <dsp:cNvPr id="0" name=""/>
        <dsp:cNvSpPr/>
      </dsp:nvSpPr>
      <dsp:spPr>
        <a:xfrm>
          <a:off x="5706290" y="994"/>
          <a:ext cx="1990085" cy="176874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193CE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Marketing &amp; Sales for Small Business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</a:t>
          </a:r>
        </a:p>
      </dsp:txBody>
      <dsp:txXfrm>
        <a:off x="5997731" y="260021"/>
        <a:ext cx="1407203" cy="1250690"/>
      </dsp:txXfrm>
    </dsp:sp>
    <dsp:sp modelId="{7F4B3CDB-06E7-432C-B5CE-0A8D6BE6FDAA}">
      <dsp:nvSpPr>
        <dsp:cNvPr id="0" name=""/>
        <dsp:cNvSpPr/>
      </dsp:nvSpPr>
      <dsp:spPr>
        <a:xfrm>
          <a:off x="7342626" y="994"/>
          <a:ext cx="1891230" cy="176874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194CE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Technology for Small Business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</a:t>
          </a:r>
        </a:p>
      </dsp:txBody>
      <dsp:txXfrm>
        <a:off x="7619590" y="260021"/>
        <a:ext cx="1337302" cy="1250690"/>
      </dsp:txXfrm>
    </dsp:sp>
    <dsp:sp modelId="{B6AD9326-177F-4A84-BBAE-B80865CDBB25}">
      <dsp:nvSpPr>
        <dsp:cNvPr id="0" name=""/>
        <dsp:cNvSpPr/>
      </dsp:nvSpPr>
      <dsp:spPr>
        <a:xfrm>
          <a:off x="8880108" y="994"/>
          <a:ext cx="1989643" cy="176874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7340" tIns="15240" rIns="973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VOC ED 195CE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Entrepreneurial Finance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(2)</a:t>
          </a:r>
        </a:p>
      </dsp:txBody>
      <dsp:txXfrm>
        <a:off x="9171484" y="260021"/>
        <a:ext cx="1406891" cy="125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E4D2-15AE-42C0-92B5-E036CFF7F9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23986-5063-4F1E-A509-59115625C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4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Shannon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FD4BA-D508-454B-B126-9F892BD58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Shannon - Over </a:t>
            </a:r>
            <a:r>
              <a:rPr lang="en-US" sz="1200" b="0" dirty="0">
                <a:solidFill>
                  <a:prstClr val="black"/>
                </a:solidFill>
                <a:latin typeface="Calibri" panose="020F0502020204030204"/>
              </a:rPr>
              <a:t>200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Programs Developed in LA Region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FD4BA-D508-454B-B126-9F892BD587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8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sectors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3E4D2-15AE-42C0-92B5-E036CFF7F92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3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39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0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0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1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887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5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4657B0-AFB0-43A5-A433-F7F791358014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EF1D-052B-403F-851D-FE7EB42C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alindm@lamission.e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4LX7Wb2GsutG9Lt02KPFUe4m0Ao_dhtK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alindm@lamission.e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2.png"/><Relationship Id="rId4" Type="http://schemas.openxmlformats.org/officeDocument/2006/relationships/hyperlink" Target="https://www.lamission.edu/arcc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438" y="4573166"/>
            <a:ext cx="5609222" cy="1899216"/>
          </a:xfrm>
        </p:spPr>
        <p:txBody>
          <a:bodyPr anchor="t">
            <a:normAutofit fontScale="90000"/>
          </a:bodyPr>
          <a:lstStyle/>
          <a:p>
            <a:r>
              <a:rPr lang="en-US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LET’S COLLABORATE!</a:t>
            </a:r>
            <a:br>
              <a:rPr lang="en-US" sz="4400" dirty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BUILDING NONCREDIT TO CREDIT PATHWAYS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5DEB9-DEC3-48DC-A0EE-73B547F9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52" y="125332"/>
            <a:ext cx="1722732" cy="162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151C0C-8829-4A81-820B-3CFBDE4D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44" y="1385526"/>
            <a:ext cx="1682945" cy="164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CF64E-9549-440E-A05E-1E52F010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40" y="3997228"/>
            <a:ext cx="1804280" cy="199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9538A-39FF-4692-B22D-CE276439A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440" y="302022"/>
            <a:ext cx="2017559" cy="2167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3F88ED-6F85-463C-BDE9-E9DB6CFAA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044" y="4767827"/>
            <a:ext cx="1485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227B-C0D9-416A-80E0-1236B733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21" y="36211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How do you get faculty buy-in?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33BD-62CE-4B21-B37F-9222DE3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Creating an open space for the credit faculty to tell us what they need </a:t>
            </a:r>
          </a:p>
          <a:p>
            <a:r>
              <a:rPr lang="en-US" dirty="0"/>
              <a:t>Speaking into their listening </a:t>
            </a:r>
          </a:p>
          <a:p>
            <a:pPr marL="0" indent="0">
              <a:buNone/>
            </a:pPr>
            <a:r>
              <a:rPr lang="en-US" b="1" dirty="0"/>
              <a:t>Asking Questions </a:t>
            </a:r>
          </a:p>
          <a:p>
            <a:pPr>
              <a:buFontTx/>
              <a:buChar char="-"/>
            </a:pPr>
            <a:r>
              <a:rPr lang="en-US" dirty="0"/>
              <a:t>How familiar are you with noncredit? </a:t>
            </a:r>
          </a:p>
          <a:p>
            <a:pPr>
              <a:buFontTx/>
              <a:buChar char="-"/>
            </a:pPr>
            <a:r>
              <a:rPr lang="en-US" dirty="0"/>
              <a:t>Does it fit into an existing pathway? If so, how?</a:t>
            </a:r>
          </a:p>
          <a:p>
            <a:pPr>
              <a:buFontTx/>
              <a:buChar char="-"/>
            </a:pPr>
            <a:r>
              <a:rPr lang="en-US" dirty="0"/>
              <a:t>What skills would you want your students to have before they entered your course? </a:t>
            </a:r>
          </a:p>
          <a:p>
            <a:pPr>
              <a:buFontTx/>
              <a:buChar char="-"/>
            </a:pPr>
            <a:r>
              <a:rPr lang="en-US" dirty="0"/>
              <a:t>How many hours (units) would this course be? </a:t>
            </a:r>
          </a:p>
          <a:p>
            <a:pPr>
              <a:buFontTx/>
              <a:buChar char="-"/>
            </a:pPr>
            <a:r>
              <a:rPr lang="en-US" dirty="0"/>
              <a:t>How do you envision scheduling this program?  </a:t>
            </a:r>
          </a:p>
          <a:p>
            <a:pPr>
              <a:buFontTx/>
              <a:buChar char="-"/>
            </a:pPr>
            <a:r>
              <a:rPr lang="en-US" dirty="0"/>
              <a:t>Is there an advantage to cohort scheduling?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7B599-255E-40F4-885A-31D98506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499" y="4752813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88C4D-1818-43B7-A8D8-B16A7888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07" y="1472407"/>
            <a:ext cx="10487025" cy="2857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1469C6-97BB-474F-8697-07EBABDCDF4C}"/>
              </a:ext>
            </a:extLst>
          </p:cNvPr>
          <p:cNvSpPr/>
          <p:nvPr/>
        </p:nvSpPr>
        <p:spPr>
          <a:xfrm>
            <a:off x="9754494" y="486851"/>
            <a:ext cx="1302327" cy="914400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Universal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F737D-B135-403D-81E9-2B3476DF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8416">
            <a:off x="132624" y="282212"/>
            <a:ext cx="1894240" cy="1123251"/>
          </a:xfrm>
          <a:prstGeom prst="rect">
            <a:avLst/>
          </a:prstGeom>
          <a:solidFill>
            <a:srgbClr val="FFCAAF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DC8704-8C5C-42DD-A687-8CE1C39B8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199" y="2797970"/>
            <a:ext cx="23526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227B-C0D9-416A-80E0-1236B733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those questions reveal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33BD-62CE-4B21-B37F-9222DE3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7738"/>
            <a:ext cx="8767917" cy="504095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2600" dirty="0"/>
              <a:t>What skills would you want your students to have before they entered your course? </a:t>
            </a:r>
          </a:p>
          <a:p>
            <a:pPr lvl="1">
              <a:buFontTx/>
              <a:buChar char="-"/>
            </a:pPr>
            <a:r>
              <a:rPr lang="en-US" sz="2600" dirty="0"/>
              <a:t>Helps to determine if they need </a:t>
            </a:r>
            <a:r>
              <a:rPr lang="en-US" sz="2600" dirty="0">
                <a:solidFill>
                  <a:srgbClr val="0070C0"/>
                </a:solidFill>
              </a:rPr>
              <a:t>onboarding, complementary or capstone </a:t>
            </a:r>
          </a:p>
          <a:p>
            <a:pPr>
              <a:buFontTx/>
              <a:buChar char="-"/>
            </a:pPr>
            <a:r>
              <a:rPr lang="en-US" sz="2600" dirty="0"/>
              <a:t>How familiar are you with noncredit? </a:t>
            </a:r>
          </a:p>
          <a:p>
            <a:pPr lvl="1">
              <a:buFontTx/>
              <a:buChar char="-"/>
            </a:pPr>
            <a:r>
              <a:rPr lang="en-US" sz="2600" dirty="0"/>
              <a:t>“Sell” the benefits of noncredit and tailor it depending on how familiar/unfamiliar they are with it (e.g. starting with the basics or just a single selling point) </a:t>
            </a:r>
          </a:p>
          <a:p>
            <a:pPr>
              <a:buFontTx/>
              <a:buChar char="-"/>
            </a:pPr>
            <a:r>
              <a:rPr lang="en-US" sz="2600" dirty="0"/>
              <a:t>How many hours would this course be? </a:t>
            </a:r>
          </a:p>
          <a:p>
            <a:pPr lvl="1">
              <a:buFontTx/>
              <a:buChar char="-"/>
            </a:pPr>
            <a:r>
              <a:rPr lang="en-US" sz="2600" dirty="0"/>
              <a:t>Introduce the concept of creating courses based on hours instead of units </a:t>
            </a:r>
          </a:p>
          <a:p>
            <a:pPr lvl="1">
              <a:buFontTx/>
              <a:buChar char="-"/>
            </a:pPr>
            <a:r>
              <a:rPr lang="en-US" sz="2600" dirty="0"/>
              <a:t>Helps with curriculum and how to structure the course (or program) and even future scheduling </a:t>
            </a:r>
          </a:p>
          <a:p>
            <a:pPr>
              <a:buFontTx/>
              <a:buChar char="-"/>
            </a:pPr>
            <a:r>
              <a:rPr lang="en-US" sz="2600" dirty="0"/>
              <a:t>Does it fit into an existing pathway? If so, how? </a:t>
            </a:r>
          </a:p>
          <a:p>
            <a:pPr lvl="1">
              <a:buFontTx/>
              <a:buChar char="-"/>
            </a:pPr>
            <a:r>
              <a:rPr lang="en-US" sz="2600" dirty="0"/>
              <a:t>Let’s me know if there could potentially be a pathway from noncredit to credit </a:t>
            </a:r>
            <a:r>
              <a:rPr lang="en-US" sz="2600" dirty="0">
                <a:solidFill>
                  <a:schemeClr val="accent1"/>
                </a:solidFill>
              </a:rPr>
              <a:t>OR </a:t>
            </a:r>
            <a:r>
              <a:rPr lang="en-US" sz="2600" dirty="0"/>
              <a:t>is it supporting completion of a credit pathway </a:t>
            </a:r>
            <a:r>
              <a:rPr lang="en-US" sz="2600" dirty="0">
                <a:solidFill>
                  <a:schemeClr val="accent1"/>
                </a:solidFill>
              </a:rPr>
              <a:t>OR</a:t>
            </a:r>
            <a:r>
              <a:rPr lang="en-US" sz="2600" dirty="0"/>
              <a:t> are we starting a brand new pathway?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BAC4D-93AA-4FBE-A928-4088AF2E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245489"/>
            <a:ext cx="10487025" cy="285750"/>
          </a:xfrm>
          <a:prstGeom prst="rect">
            <a:avLst/>
          </a:prstGeom>
        </p:spPr>
      </p:pic>
      <p:pic>
        <p:nvPicPr>
          <p:cNvPr id="1028" name="Picture 4" descr="Free Stock Photo of Lightbulb with idea concept icon | Download Free Images  and Free Illustrations">
            <a:extLst>
              <a:ext uri="{FF2B5EF4-FFF2-40B4-BE49-F238E27FC236}">
                <a16:creationId xmlns:a16="http://schemas.microsoft.com/office/drawing/2014/main" id="{F1934AEB-9601-4E7E-AB7E-B2237567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67" y="205046"/>
            <a:ext cx="1022308" cy="10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0E18F9-F336-4371-8F69-9A6AA76A54A5}"/>
              </a:ext>
            </a:extLst>
          </p:cNvPr>
          <p:cNvSpPr/>
          <p:nvPr/>
        </p:nvSpPr>
        <p:spPr>
          <a:xfrm>
            <a:off x="9778551" y="1877713"/>
            <a:ext cx="1862842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Onboarding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D16C4B-3A5B-4F7D-A9FD-0E2905BB5EDF}"/>
              </a:ext>
            </a:extLst>
          </p:cNvPr>
          <p:cNvSpPr/>
          <p:nvPr/>
        </p:nvSpPr>
        <p:spPr>
          <a:xfrm>
            <a:off x="9778551" y="3146624"/>
            <a:ext cx="1862843" cy="91440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Complementary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188FE6-847D-4F60-B697-21C70EBB8F80}"/>
              </a:ext>
            </a:extLst>
          </p:cNvPr>
          <p:cNvSpPr/>
          <p:nvPr/>
        </p:nvSpPr>
        <p:spPr>
          <a:xfrm>
            <a:off x="9778551" y="4415535"/>
            <a:ext cx="1862842" cy="922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Capstone/ Industry</a:t>
            </a:r>
          </a:p>
        </p:txBody>
      </p:sp>
    </p:spTree>
    <p:extLst>
      <p:ext uri="{BB962C8B-B14F-4D97-AF65-F5344CB8AC3E}">
        <p14:creationId xmlns:p14="http://schemas.microsoft.com/office/powerpoint/2010/main" val="175693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582D6987-49A4-423C-9D3B-75AEAA3ADF18}"/>
              </a:ext>
            </a:extLst>
          </p:cNvPr>
          <p:cNvSpPr txBox="1">
            <a:spLocks/>
          </p:cNvSpPr>
          <p:nvPr/>
        </p:nvSpPr>
        <p:spPr>
          <a:xfrm>
            <a:off x="3176" y="43447"/>
            <a:ext cx="12188824" cy="1156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3 Collaboration Strategies for Building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j-cs"/>
              </a:rPr>
              <a:t>Noncredit to </a:t>
            </a:r>
            <a:r>
              <a:rPr lang="en-US" sz="4000" b="1" dirty="0">
                <a:solidFill>
                  <a:schemeClr val="tx1"/>
                </a:solidFill>
              </a:rPr>
              <a:t>Credit Pathways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827A1C-85C9-4FAF-B9D9-453A5756F3E7}"/>
              </a:ext>
            </a:extLst>
          </p:cNvPr>
          <p:cNvSpPr/>
          <p:nvPr/>
        </p:nvSpPr>
        <p:spPr>
          <a:xfrm>
            <a:off x="4470595" y="1395933"/>
            <a:ext cx="1791475" cy="922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Capstone/ Industry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82D7C2-D58E-493E-8F23-CD52568802D7}"/>
              </a:ext>
            </a:extLst>
          </p:cNvPr>
          <p:cNvSpPr/>
          <p:nvPr/>
        </p:nvSpPr>
        <p:spPr>
          <a:xfrm>
            <a:off x="2176215" y="1395933"/>
            <a:ext cx="2127929" cy="91440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Complementary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DF0C02-47F5-42E8-BC70-F180ADDEEB0D}"/>
              </a:ext>
            </a:extLst>
          </p:cNvPr>
          <p:cNvSpPr/>
          <p:nvPr/>
        </p:nvSpPr>
        <p:spPr>
          <a:xfrm>
            <a:off x="339584" y="1395933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Onboarding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298BC1-3B1A-4448-A194-A5423A449978}"/>
              </a:ext>
            </a:extLst>
          </p:cNvPr>
          <p:cNvSpPr/>
          <p:nvPr/>
        </p:nvSpPr>
        <p:spPr>
          <a:xfrm>
            <a:off x="2176214" y="2560382"/>
            <a:ext cx="2127929" cy="1156115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Mirrored Courses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Support Courses (AB705)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22FC7-B43F-47CD-9682-3EF456F69CF1}"/>
              </a:ext>
            </a:extLst>
          </p:cNvPr>
          <p:cNvSpPr/>
          <p:nvPr/>
        </p:nvSpPr>
        <p:spPr>
          <a:xfrm>
            <a:off x="339584" y="2560382"/>
            <a:ext cx="1670180" cy="30470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College Readiness 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Academic Readiness (GED)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Career Exploration</a:t>
            </a:r>
          </a:p>
          <a:p>
            <a:pPr marL="168275" indent="-168275"/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Digital Literacy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Community Needs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9A3237-C8FA-4FA0-879E-2EF1A6C819A6}"/>
              </a:ext>
            </a:extLst>
          </p:cNvPr>
          <p:cNvSpPr/>
          <p:nvPr/>
        </p:nvSpPr>
        <p:spPr>
          <a:xfrm>
            <a:off x="4470594" y="2581814"/>
            <a:ext cx="1791475" cy="11561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Vocational/ Career Prep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Sustainability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6C48C-1582-4D26-B18A-C1CDE053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60" y="4437920"/>
            <a:ext cx="4003709" cy="2252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C53013-D40E-4506-BA23-0934A14D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23" y="983410"/>
            <a:ext cx="5143500" cy="5874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160EA-D671-4FCC-A1BC-2FEB5BE7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1789">
            <a:off x="5292082" y="3825218"/>
            <a:ext cx="1930373" cy="4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391E-E9D7-4948-81BA-2DA3D08A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92" y="91604"/>
            <a:ext cx="5543065" cy="817732"/>
          </a:xfrm>
        </p:spPr>
        <p:txBody>
          <a:bodyPr>
            <a:normAutofit/>
          </a:bodyPr>
          <a:lstStyle/>
          <a:p>
            <a:r>
              <a:rPr lang="en-US" sz="4300" b="1" u="sng" dirty="0"/>
              <a:t>ALIGNING PRIORITIES:</a:t>
            </a:r>
          </a:p>
        </p:txBody>
      </p:sp>
      <p:grpSp>
        <p:nvGrpSpPr>
          <p:cNvPr id="4" name="Group 24" descr="Six way fork in road with arrows">
            <a:extLst>
              <a:ext uri="{FF2B5EF4-FFF2-40B4-BE49-F238E27FC236}">
                <a16:creationId xmlns:a16="http://schemas.microsoft.com/office/drawing/2014/main" id="{B4F37D79-603A-478B-B0B9-4093EBFA82EF}"/>
              </a:ext>
            </a:extLst>
          </p:cNvPr>
          <p:cNvGrpSpPr/>
          <p:nvPr/>
        </p:nvGrpSpPr>
        <p:grpSpPr>
          <a:xfrm>
            <a:off x="5125267" y="435708"/>
            <a:ext cx="3300665" cy="6096061"/>
            <a:chOff x="4037012" y="-109537"/>
            <a:chExt cx="3914776" cy="69675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2C449AC-3432-4A8A-9F20-B6EC12A1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1235075"/>
              <a:ext cx="3678238" cy="2513013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39" y="2232"/>
                </a:cxn>
                <a:cxn ang="0">
                  <a:pos x="324" y="2214"/>
                </a:cxn>
                <a:cxn ang="0">
                  <a:pos x="498" y="2170"/>
                </a:cxn>
                <a:cxn ang="0">
                  <a:pos x="658" y="2109"/>
                </a:cxn>
                <a:cxn ang="0">
                  <a:pos x="799" y="2026"/>
                </a:cxn>
                <a:cxn ang="0">
                  <a:pos x="919" y="1926"/>
                </a:cxn>
                <a:cxn ang="0">
                  <a:pos x="975" y="1864"/>
                </a:cxn>
                <a:cxn ang="0">
                  <a:pos x="1024" y="1786"/>
                </a:cxn>
                <a:cxn ang="0">
                  <a:pos x="1055" y="1718"/>
                </a:cxn>
                <a:cxn ang="0">
                  <a:pos x="1071" y="1643"/>
                </a:cxn>
                <a:cxn ang="0">
                  <a:pos x="1075" y="1589"/>
                </a:cxn>
                <a:cxn ang="0">
                  <a:pos x="1087" y="1398"/>
                </a:cxn>
                <a:cxn ang="0">
                  <a:pos x="1130" y="1211"/>
                </a:cxn>
                <a:cxn ang="0">
                  <a:pos x="1202" y="1031"/>
                </a:cxn>
                <a:cxn ang="0">
                  <a:pos x="1302" y="860"/>
                </a:cxn>
                <a:cxn ang="0">
                  <a:pos x="1431" y="697"/>
                </a:cxn>
                <a:cxn ang="0">
                  <a:pos x="1519" y="608"/>
                </a:cxn>
                <a:cxn ang="0">
                  <a:pos x="1642" y="502"/>
                </a:cxn>
                <a:cxn ang="0">
                  <a:pos x="1776" y="405"/>
                </a:cxn>
                <a:cxn ang="0">
                  <a:pos x="1922" y="317"/>
                </a:cxn>
                <a:cxn ang="0">
                  <a:pos x="2077" y="239"/>
                </a:cxn>
                <a:cxn ang="0">
                  <a:pos x="2242" y="171"/>
                </a:cxn>
                <a:cxn ang="0">
                  <a:pos x="2416" y="114"/>
                </a:cxn>
                <a:cxn ang="0">
                  <a:pos x="2594" y="69"/>
                </a:cxn>
                <a:cxn ang="0">
                  <a:pos x="2779" y="34"/>
                </a:cxn>
                <a:cxn ang="0">
                  <a:pos x="2968" y="12"/>
                </a:cxn>
                <a:cxn ang="0">
                  <a:pos x="3162" y="2"/>
                </a:cxn>
                <a:cxn ang="0">
                  <a:pos x="4633" y="934"/>
                </a:cxn>
                <a:cxn ang="0">
                  <a:pos x="3143" y="935"/>
                </a:cxn>
                <a:cxn ang="0">
                  <a:pos x="2902" y="960"/>
                </a:cxn>
                <a:cxn ang="0">
                  <a:pos x="2674" y="1011"/>
                </a:cxn>
                <a:cxn ang="0">
                  <a:pos x="2468" y="1086"/>
                </a:cxn>
                <a:cxn ang="0">
                  <a:pos x="2345" y="1149"/>
                </a:cxn>
                <a:cxn ang="0">
                  <a:pos x="2263" y="1201"/>
                </a:cxn>
                <a:cxn ang="0">
                  <a:pos x="2188" y="1260"/>
                </a:cxn>
                <a:cxn ang="0">
                  <a:pos x="2145" y="1301"/>
                </a:cxn>
                <a:cxn ang="0">
                  <a:pos x="2060" y="1406"/>
                </a:cxn>
                <a:cxn ang="0">
                  <a:pos x="2034" y="1458"/>
                </a:cxn>
                <a:cxn ang="0">
                  <a:pos x="2016" y="1509"/>
                </a:cxn>
                <a:cxn ang="0">
                  <a:pos x="2008" y="1561"/>
                </a:cxn>
                <a:cxn ang="0">
                  <a:pos x="2007" y="1648"/>
                </a:cxn>
                <a:cxn ang="0">
                  <a:pos x="1982" y="1851"/>
                </a:cxn>
                <a:cxn ang="0">
                  <a:pos x="1927" y="2047"/>
                </a:cxn>
                <a:cxn ang="0">
                  <a:pos x="1840" y="2238"/>
                </a:cxn>
                <a:cxn ang="0">
                  <a:pos x="1727" y="2417"/>
                </a:cxn>
                <a:cxn ang="0">
                  <a:pos x="1584" y="2583"/>
                </a:cxn>
                <a:cxn ang="0">
                  <a:pos x="1513" y="2650"/>
                </a:cxn>
                <a:cxn ang="0">
                  <a:pos x="1398" y="2746"/>
                </a:cxn>
                <a:cxn ang="0">
                  <a:pos x="1276" y="2830"/>
                </a:cxn>
                <a:cxn ang="0">
                  <a:pos x="1145" y="2907"/>
                </a:cxn>
                <a:cxn ang="0">
                  <a:pos x="1008" y="2975"/>
                </a:cxn>
                <a:cxn ang="0">
                  <a:pos x="865" y="3032"/>
                </a:cxn>
                <a:cxn ang="0">
                  <a:pos x="716" y="3081"/>
                </a:cxn>
                <a:cxn ang="0">
                  <a:pos x="562" y="3118"/>
                </a:cxn>
                <a:cxn ang="0">
                  <a:pos x="404" y="3146"/>
                </a:cxn>
                <a:cxn ang="0">
                  <a:pos x="241" y="3161"/>
                </a:cxn>
                <a:cxn ang="0">
                  <a:pos x="76" y="3167"/>
                </a:cxn>
              </a:cxnLst>
              <a:rect l="0" t="0" r="r" b="b"/>
              <a:pathLst>
                <a:path w="4633" h="3167">
                  <a:moveTo>
                    <a:pt x="76" y="3167"/>
                  </a:moveTo>
                  <a:lnTo>
                    <a:pt x="0" y="3167"/>
                  </a:lnTo>
                  <a:lnTo>
                    <a:pt x="0" y="2234"/>
                  </a:lnTo>
                  <a:lnTo>
                    <a:pt x="76" y="2234"/>
                  </a:lnTo>
                  <a:lnTo>
                    <a:pt x="76" y="2234"/>
                  </a:lnTo>
                  <a:lnTo>
                    <a:pt x="139" y="2232"/>
                  </a:lnTo>
                  <a:lnTo>
                    <a:pt x="203" y="2229"/>
                  </a:lnTo>
                  <a:lnTo>
                    <a:pt x="264" y="2221"/>
                  </a:lnTo>
                  <a:lnTo>
                    <a:pt x="324" y="2214"/>
                  </a:lnTo>
                  <a:lnTo>
                    <a:pt x="384" y="2201"/>
                  </a:lnTo>
                  <a:lnTo>
                    <a:pt x="441" y="2187"/>
                  </a:lnTo>
                  <a:lnTo>
                    <a:pt x="498" y="2170"/>
                  </a:lnTo>
                  <a:lnTo>
                    <a:pt x="553" y="2152"/>
                  </a:lnTo>
                  <a:lnTo>
                    <a:pt x="607" y="2132"/>
                  </a:lnTo>
                  <a:lnTo>
                    <a:pt x="658" y="2109"/>
                  </a:lnTo>
                  <a:lnTo>
                    <a:pt x="707" y="2083"/>
                  </a:lnTo>
                  <a:lnTo>
                    <a:pt x="755" y="2055"/>
                  </a:lnTo>
                  <a:lnTo>
                    <a:pt x="799" y="2026"/>
                  </a:lnTo>
                  <a:lnTo>
                    <a:pt x="842" y="1995"/>
                  </a:lnTo>
                  <a:lnTo>
                    <a:pt x="882" y="1961"/>
                  </a:lnTo>
                  <a:lnTo>
                    <a:pt x="919" y="1926"/>
                  </a:lnTo>
                  <a:lnTo>
                    <a:pt x="919" y="1926"/>
                  </a:lnTo>
                  <a:lnTo>
                    <a:pt x="947" y="1897"/>
                  </a:lnTo>
                  <a:lnTo>
                    <a:pt x="975" y="1864"/>
                  </a:lnTo>
                  <a:lnTo>
                    <a:pt x="1001" y="1826"/>
                  </a:lnTo>
                  <a:lnTo>
                    <a:pt x="1013" y="1806"/>
                  </a:lnTo>
                  <a:lnTo>
                    <a:pt x="1024" y="1786"/>
                  </a:lnTo>
                  <a:lnTo>
                    <a:pt x="1036" y="1764"/>
                  </a:lnTo>
                  <a:lnTo>
                    <a:pt x="1045" y="1741"/>
                  </a:lnTo>
                  <a:lnTo>
                    <a:pt x="1055" y="1718"/>
                  </a:lnTo>
                  <a:lnTo>
                    <a:pt x="1061" y="1694"/>
                  </a:lnTo>
                  <a:lnTo>
                    <a:pt x="1067" y="1669"/>
                  </a:lnTo>
                  <a:lnTo>
                    <a:pt x="1071" y="1643"/>
                  </a:lnTo>
                  <a:lnTo>
                    <a:pt x="1075" y="1617"/>
                  </a:lnTo>
                  <a:lnTo>
                    <a:pt x="1075" y="1589"/>
                  </a:lnTo>
                  <a:lnTo>
                    <a:pt x="1075" y="1589"/>
                  </a:lnTo>
                  <a:lnTo>
                    <a:pt x="1076" y="1524"/>
                  </a:lnTo>
                  <a:lnTo>
                    <a:pt x="1079" y="1461"/>
                  </a:lnTo>
                  <a:lnTo>
                    <a:pt x="1087" y="1398"/>
                  </a:lnTo>
                  <a:lnTo>
                    <a:pt x="1099" y="1335"/>
                  </a:lnTo>
                  <a:lnTo>
                    <a:pt x="1113" y="1272"/>
                  </a:lnTo>
                  <a:lnTo>
                    <a:pt x="1130" y="1211"/>
                  </a:lnTo>
                  <a:lnTo>
                    <a:pt x="1151" y="1151"/>
                  </a:lnTo>
                  <a:lnTo>
                    <a:pt x="1175" y="1091"/>
                  </a:lnTo>
                  <a:lnTo>
                    <a:pt x="1202" y="1031"/>
                  </a:lnTo>
                  <a:lnTo>
                    <a:pt x="1233" y="974"/>
                  </a:lnTo>
                  <a:lnTo>
                    <a:pt x="1267" y="915"/>
                  </a:lnTo>
                  <a:lnTo>
                    <a:pt x="1302" y="860"/>
                  </a:lnTo>
                  <a:lnTo>
                    <a:pt x="1342" y="805"/>
                  </a:lnTo>
                  <a:lnTo>
                    <a:pt x="1385" y="751"/>
                  </a:lnTo>
                  <a:lnTo>
                    <a:pt x="1431" y="697"/>
                  </a:lnTo>
                  <a:lnTo>
                    <a:pt x="1481" y="646"/>
                  </a:lnTo>
                  <a:lnTo>
                    <a:pt x="1481" y="646"/>
                  </a:lnTo>
                  <a:lnTo>
                    <a:pt x="1519" y="608"/>
                  </a:lnTo>
                  <a:lnTo>
                    <a:pt x="1557" y="572"/>
                  </a:lnTo>
                  <a:lnTo>
                    <a:pt x="1599" y="537"/>
                  </a:lnTo>
                  <a:lnTo>
                    <a:pt x="1642" y="502"/>
                  </a:lnTo>
                  <a:lnTo>
                    <a:pt x="1685" y="468"/>
                  </a:lnTo>
                  <a:lnTo>
                    <a:pt x="1730" y="435"/>
                  </a:lnTo>
                  <a:lnTo>
                    <a:pt x="1776" y="405"/>
                  </a:lnTo>
                  <a:lnTo>
                    <a:pt x="1824" y="374"/>
                  </a:lnTo>
                  <a:lnTo>
                    <a:pt x="1873" y="345"/>
                  </a:lnTo>
                  <a:lnTo>
                    <a:pt x="1922" y="317"/>
                  </a:lnTo>
                  <a:lnTo>
                    <a:pt x="1973" y="289"/>
                  </a:lnTo>
                  <a:lnTo>
                    <a:pt x="2025" y="265"/>
                  </a:lnTo>
                  <a:lnTo>
                    <a:pt x="2077" y="239"/>
                  </a:lnTo>
                  <a:lnTo>
                    <a:pt x="2133" y="215"/>
                  </a:lnTo>
                  <a:lnTo>
                    <a:pt x="2186" y="192"/>
                  </a:lnTo>
                  <a:lnTo>
                    <a:pt x="2242" y="171"/>
                  </a:lnTo>
                  <a:lnTo>
                    <a:pt x="2299" y="151"/>
                  </a:lnTo>
                  <a:lnTo>
                    <a:pt x="2357" y="132"/>
                  </a:lnTo>
                  <a:lnTo>
                    <a:pt x="2416" y="114"/>
                  </a:lnTo>
                  <a:lnTo>
                    <a:pt x="2474" y="99"/>
                  </a:lnTo>
                  <a:lnTo>
                    <a:pt x="2534" y="83"/>
                  </a:lnTo>
                  <a:lnTo>
                    <a:pt x="2594" y="69"/>
                  </a:lnTo>
                  <a:lnTo>
                    <a:pt x="2656" y="55"/>
                  </a:lnTo>
                  <a:lnTo>
                    <a:pt x="2717" y="45"/>
                  </a:lnTo>
                  <a:lnTo>
                    <a:pt x="2779" y="34"/>
                  </a:lnTo>
                  <a:lnTo>
                    <a:pt x="2842" y="26"/>
                  </a:lnTo>
                  <a:lnTo>
                    <a:pt x="2905" y="19"/>
                  </a:lnTo>
                  <a:lnTo>
                    <a:pt x="2968" y="12"/>
                  </a:lnTo>
                  <a:lnTo>
                    <a:pt x="3032" y="6"/>
                  </a:lnTo>
                  <a:lnTo>
                    <a:pt x="3097" y="3"/>
                  </a:lnTo>
                  <a:lnTo>
                    <a:pt x="3162" y="2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43" y="935"/>
                  </a:lnTo>
                  <a:lnTo>
                    <a:pt x="3062" y="941"/>
                  </a:lnTo>
                  <a:lnTo>
                    <a:pt x="2982" y="949"/>
                  </a:lnTo>
                  <a:lnTo>
                    <a:pt x="2902" y="960"/>
                  </a:lnTo>
                  <a:lnTo>
                    <a:pt x="2825" y="974"/>
                  </a:lnTo>
                  <a:lnTo>
                    <a:pt x="2748" y="991"/>
                  </a:lnTo>
                  <a:lnTo>
                    <a:pt x="2674" y="1011"/>
                  </a:lnTo>
                  <a:lnTo>
                    <a:pt x="2603" y="1032"/>
                  </a:lnTo>
                  <a:lnTo>
                    <a:pt x="2534" y="1058"/>
                  </a:lnTo>
                  <a:lnTo>
                    <a:pt x="2468" y="1086"/>
                  </a:lnTo>
                  <a:lnTo>
                    <a:pt x="2405" y="1115"/>
                  </a:lnTo>
                  <a:lnTo>
                    <a:pt x="2376" y="1132"/>
                  </a:lnTo>
                  <a:lnTo>
                    <a:pt x="2345" y="1149"/>
                  </a:lnTo>
                  <a:lnTo>
                    <a:pt x="2317" y="1166"/>
                  </a:lnTo>
                  <a:lnTo>
                    <a:pt x="2290" y="1183"/>
                  </a:lnTo>
                  <a:lnTo>
                    <a:pt x="2263" y="1201"/>
                  </a:lnTo>
                  <a:lnTo>
                    <a:pt x="2237" y="1221"/>
                  </a:lnTo>
                  <a:lnTo>
                    <a:pt x="2213" y="1240"/>
                  </a:lnTo>
                  <a:lnTo>
                    <a:pt x="2188" y="1260"/>
                  </a:lnTo>
                  <a:lnTo>
                    <a:pt x="2166" y="1281"/>
                  </a:lnTo>
                  <a:lnTo>
                    <a:pt x="2145" y="1301"/>
                  </a:lnTo>
                  <a:lnTo>
                    <a:pt x="2145" y="1301"/>
                  </a:lnTo>
                  <a:lnTo>
                    <a:pt x="2113" y="1337"/>
                  </a:lnTo>
                  <a:lnTo>
                    <a:pt x="2085" y="1371"/>
                  </a:lnTo>
                  <a:lnTo>
                    <a:pt x="2060" y="1406"/>
                  </a:lnTo>
                  <a:lnTo>
                    <a:pt x="2051" y="1423"/>
                  </a:lnTo>
                  <a:lnTo>
                    <a:pt x="2042" y="1440"/>
                  </a:lnTo>
                  <a:lnTo>
                    <a:pt x="2034" y="1458"/>
                  </a:lnTo>
                  <a:lnTo>
                    <a:pt x="2027" y="1475"/>
                  </a:lnTo>
                  <a:lnTo>
                    <a:pt x="2020" y="1492"/>
                  </a:lnTo>
                  <a:lnTo>
                    <a:pt x="2016" y="1509"/>
                  </a:lnTo>
                  <a:lnTo>
                    <a:pt x="2013" y="1528"/>
                  </a:lnTo>
                  <a:lnTo>
                    <a:pt x="2010" y="1544"/>
                  </a:lnTo>
                  <a:lnTo>
                    <a:pt x="2008" y="1561"/>
                  </a:lnTo>
                  <a:lnTo>
                    <a:pt x="2008" y="1578"/>
                  </a:lnTo>
                  <a:lnTo>
                    <a:pt x="2008" y="1578"/>
                  </a:lnTo>
                  <a:lnTo>
                    <a:pt x="2007" y="1648"/>
                  </a:lnTo>
                  <a:lnTo>
                    <a:pt x="2002" y="1715"/>
                  </a:lnTo>
                  <a:lnTo>
                    <a:pt x="1994" y="1783"/>
                  </a:lnTo>
                  <a:lnTo>
                    <a:pt x="1982" y="1851"/>
                  </a:lnTo>
                  <a:lnTo>
                    <a:pt x="1968" y="1917"/>
                  </a:lnTo>
                  <a:lnTo>
                    <a:pt x="1950" y="1983"/>
                  </a:lnTo>
                  <a:lnTo>
                    <a:pt x="1927" y="2047"/>
                  </a:lnTo>
                  <a:lnTo>
                    <a:pt x="1902" y="2112"/>
                  </a:lnTo>
                  <a:lnTo>
                    <a:pt x="1873" y="2175"/>
                  </a:lnTo>
                  <a:lnTo>
                    <a:pt x="1840" y="2238"/>
                  </a:lnTo>
                  <a:lnTo>
                    <a:pt x="1807" y="2298"/>
                  </a:lnTo>
                  <a:lnTo>
                    <a:pt x="1768" y="2358"/>
                  </a:lnTo>
                  <a:lnTo>
                    <a:pt x="1727" y="2417"/>
                  </a:lnTo>
                  <a:lnTo>
                    <a:pt x="1682" y="2474"/>
                  </a:lnTo>
                  <a:lnTo>
                    <a:pt x="1634" y="2529"/>
                  </a:lnTo>
                  <a:lnTo>
                    <a:pt x="1584" y="2583"/>
                  </a:lnTo>
                  <a:lnTo>
                    <a:pt x="1584" y="2583"/>
                  </a:lnTo>
                  <a:lnTo>
                    <a:pt x="1548" y="2617"/>
                  </a:lnTo>
                  <a:lnTo>
                    <a:pt x="1513" y="2650"/>
                  </a:lnTo>
                  <a:lnTo>
                    <a:pt x="1476" y="2683"/>
                  </a:lnTo>
                  <a:lnTo>
                    <a:pt x="1437" y="2715"/>
                  </a:lnTo>
                  <a:lnTo>
                    <a:pt x="1398" y="2746"/>
                  </a:lnTo>
                  <a:lnTo>
                    <a:pt x="1359" y="2775"/>
                  </a:lnTo>
                  <a:lnTo>
                    <a:pt x="1318" y="2803"/>
                  </a:lnTo>
                  <a:lnTo>
                    <a:pt x="1276" y="2830"/>
                  </a:lnTo>
                  <a:lnTo>
                    <a:pt x="1233" y="2858"/>
                  </a:lnTo>
                  <a:lnTo>
                    <a:pt x="1190" y="2883"/>
                  </a:lnTo>
                  <a:lnTo>
                    <a:pt x="1145" y="2907"/>
                  </a:lnTo>
                  <a:lnTo>
                    <a:pt x="1101" y="2930"/>
                  </a:lnTo>
                  <a:lnTo>
                    <a:pt x="1055" y="2953"/>
                  </a:lnTo>
                  <a:lnTo>
                    <a:pt x="1008" y="2975"/>
                  </a:lnTo>
                  <a:lnTo>
                    <a:pt x="961" y="2995"/>
                  </a:lnTo>
                  <a:lnTo>
                    <a:pt x="913" y="3015"/>
                  </a:lnTo>
                  <a:lnTo>
                    <a:pt x="865" y="3032"/>
                  </a:lnTo>
                  <a:lnTo>
                    <a:pt x="816" y="3050"/>
                  </a:lnTo>
                  <a:lnTo>
                    <a:pt x="767" y="3066"/>
                  </a:lnTo>
                  <a:lnTo>
                    <a:pt x="716" y="3081"/>
                  </a:lnTo>
                  <a:lnTo>
                    <a:pt x="665" y="3093"/>
                  </a:lnTo>
                  <a:lnTo>
                    <a:pt x="613" y="3107"/>
                  </a:lnTo>
                  <a:lnTo>
                    <a:pt x="562" y="3118"/>
                  </a:lnTo>
                  <a:lnTo>
                    <a:pt x="510" y="3129"/>
                  </a:lnTo>
                  <a:lnTo>
                    <a:pt x="456" y="3138"/>
                  </a:lnTo>
                  <a:lnTo>
                    <a:pt x="404" y="3146"/>
                  </a:lnTo>
                  <a:lnTo>
                    <a:pt x="350" y="3152"/>
                  </a:lnTo>
                  <a:lnTo>
                    <a:pt x="296" y="3158"/>
                  </a:lnTo>
                  <a:lnTo>
                    <a:pt x="241" y="3161"/>
                  </a:lnTo>
                  <a:lnTo>
                    <a:pt x="187" y="3164"/>
                  </a:lnTo>
                  <a:lnTo>
                    <a:pt x="132" y="3167"/>
                  </a:lnTo>
                  <a:lnTo>
                    <a:pt x="76" y="3167"/>
                  </a:lnTo>
                  <a:lnTo>
                    <a:pt x="76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DBE57FB-0165-42C2-9930-578DB5CD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1125538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087041-B459-46EF-A6FA-4C271D3D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0"/>
              <a:ext cx="3678238" cy="3748088"/>
            </a:xfrm>
            <a:custGeom>
              <a:avLst/>
              <a:gdLst/>
              <a:ahLst/>
              <a:cxnLst>
                <a:cxn ang="0">
                  <a:pos x="76" y="3789"/>
                </a:cxn>
                <a:cxn ang="0">
                  <a:pos x="218" y="3775"/>
                </a:cxn>
                <a:cxn ang="0">
                  <a:pos x="382" y="3719"/>
                </a:cxn>
                <a:cxn ang="0">
                  <a:pos x="522" y="3639"/>
                </a:cxn>
                <a:cxn ang="0">
                  <a:pos x="633" y="3547"/>
                </a:cxn>
                <a:cxn ang="0">
                  <a:pos x="705" y="3472"/>
                </a:cxn>
                <a:cxn ang="0">
                  <a:pos x="795" y="3358"/>
                </a:cxn>
                <a:cxn ang="0">
                  <a:pos x="872" y="3232"/>
                </a:cxn>
                <a:cxn ang="0">
                  <a:pos x="938" y="3095"/>
                </a:cxn>
                <a:cxn ang="0">
                  <a:pos x="1033" y="2796"/>
                </a:cxn>
                <a:cxn ang="0">
                  <a:pos x="1073" y="2475"/>
                </a:cxn>
                <a:cxn ang="0">
                  <a:pos x="1075" y="2337"/>
                </a:cxn>
                <a:cxn ang="0">
                  <a:pos x="1085" y="2097"/>
                </a:cxn>
                <a:cxn ang="0">
                  <a:pos x="1118" y="1858"/>
                </a:cxn>
                <a:cxn ang="0">
                  <a:pos x="1173" y="1627"/>
                </a:cxn>
                <a:cxn ang="0">
                  <a:pos x="1250" y="1404"/>
                </a:cxn>
                <a:cxn ang="0">
                  <a:pos x="1348" y="1191"/>
                </a:cxn>
                <a:cxn ang="0">
                  <a:pos x="1465" y="988"/>
                </a:cxn>
                <a:cxn ang="0">
                  <a:pos x="1602" y="798"/>
                </a:cxn>
                <a:cxn ang="0">
                  <a:pos x="1757" y="625"/>
                </a:cxn>
                <a:cxn ang="0">
                  <a:pos x="1874" y="515"/>
                </a:cxn>
                <a:cxn ang="0">
                  <a:pos x="2037" y="386"/>
                </a:cxn>
                <a:cxn ang="0">
                  <a:pos x="2210" y="275"/>
                </a:cxn>
                <a:cxn ang="0">
                  <a:pos x="2391" y="182"/>
                </a:cxn>
                <a:cxn ang="0">
                  <a:pos x="2579" y="106"/>
                </a:cxn>
                <a:cxn ang="0">
                  <a:pos x="2772" y="51"/>
                </a:cxn>
                <a:cxn ang="0">
                  <a:pos x="2972" y="15"/>
                </a:cxn>
                <a:cxn ang="0">
                  <a:pos x="3175" y="0"/>
                </a:cxn>
                <a:cxn ang="0">
                  <a:pos x="3226" y="934"/>
                </a:cxn>
                <a:cxn ang="0">
                  <a:pos x="3062" y="946"/>
                </a:cxn>
                <a:cxn ang="0">
                  <a:pos x="2848" y="1003"/>
                </a:cxn>
                <a:cxn ang="0">
                  <a:pos x="2646" y="1101"/>
                </a:cxn>
                <a:cxn ang="0">
                  <a:pos x="2463" y="1241"/>
                </a:cxn>
                <a:cxn ang="0">
                  <a:pos x="2373" y="1334"/>
                </a:cxn>
                <a:cxn ang="0">
                  <a:pos x="2243" y="1503"/>
                </a:cxn>
                <a:cxn ang="0">
                  <a:pos x="2114" y="1757"/>
                </a:cxn>
                <a:cxn ang="0">
                  <a:pos x="2034" y="2035"/>
                </a:cxn>
                <a:cxn ang="0">
                  <a:pos x="2008" y="2330"/>
                </a:cxn>
                <a:cxn ang="0">
                  <a:pos x="2007" y="2515"/>
                </a:cxn>
                <a:cxn ang="0">
                  <a:pos x="1985" y="2770"/>
                </a:cxn>
                <a:cxn ang="0">
                  <a:pos x="1940" y="3021"/>
                </a:cxn>
                <a:cxn ang="0">
                  <a:pos x="1873" y="3261"/>
                </a:cxn>
                <a:cxn ang="0">
                  <a:pos x="1785" y="3490"/>
                </a:cxn>
                <a:cxn ang="0">
                  <a:pos x="1676" y="3707"/>
                </a:cxn>
                <a:cxn ang="0">
                  <a:pos x="1548" y="3910"/>
                </a:cxn>
                <a:cxn ang="0">
                  <a:pos x="1401" y="4096"/>
                </a:cxn>
                <a:cxn ang="0">
                  <a:pos x="1287" y="4213"/>
                </a:cxn>
                <a:cxn ang="0">
                  <a:pos x="1150" y="4333"/>
                </a:cxn>
                <a:cxn ang="0">
                  <a:pos x="1007" y="4438"/>
                </a:cxn>
                <a:cxn ang="0">
                  <a:pos x="856" y="4527"/>
                </a:cxn>
                <a:cxn ang="0">
                  <a:pos x="699" y="4599"/>
                </a:cxn>
                <a:cxn ang="0">
                  <a:pos x="538" y="4656"/>
                </a:cxn>
                <a:cxn ang="0">
                  <a:pos x="373" y="4695"/>
                </a:cxn>
                <a:cxn ang="0">
                  <a:pos x="204" y="4718"/>
                </a:cxn>
                <a:cxn ang="0">
                  <a:pos x="76" y="4722"/>
                </a:cxn>
              </a:cxnLst>
              <a:rect l="0" t="0" r="r" b="b"/>
              <a:pathLst>
                <a:path w="4633" h="4722">
                  <a:moveTo>
                    <a:pt x="76" y="4722"/>
                  </a:moveTo>
                  <a:lnTo>
                    <a:pt x="0" y="4722"/>
                  </a:lnTo>
                  <a:lnTo>
                    <a:pt x="0" y="3789"/>
                  </a:lnTo>
                  <a:lnTo>
                    <a:pt x="76" y="3789"/>
                  </a:lnTo>
                  <a:lnTo>
                    <a:pt x="76" y="3789"/>
                  </a:lnTo>
                  <a:lnTo>
                    <a:pt x="126" y="3787"/>
                  </a:lnTo>
                  <a:lnTo>
                    <a:pt x="172" y="3782"/>
                  </a:lnTo>
                  <a:lnTo>
                    <a:pt x="218" y="3775"/>
                  </a:lnTo>
                  <a:lnTo>
                    <a:pt x="261" y="3764"/>
                  </a:lnTo>
                  <a:lnTo>
                    <a:pt x="304" y="3752"/>
                  </a:lnTo>
                  <a:lnTo>
                    <a:pt x="344" y="3736"/>
                  </a:lnTo>
                  <a:lnTo>
                    <a:pt x="382" y="3719"/>
                  </a:lnTo>
                  <a:lnTo>
                    <a:pt x="421" y="3701"/>
                  </a:lnTo>
                  <a:lnTo>
                    <a:pt x="456" y="3682"/>
                  </a:lnTo>
                  <a:lnTo>
                    <a:pt x="490" y="3661"/>
                  </a:lnTo>
                  <a:lnTo>
                    <a:pt x="522" y="3639"/>
                  </a:lnTo>
                  <a:lnTo>
                    <a:pt x="553" y="3616"/>
                  </a:lnTo>
                  <a:lnTo>
                    <a:pt x="581" y="3593"/>
                  </a:lnTo>
                  <a:lnTo>
                    <a:pt x="609" y="3570"/>
                  </a:lnTo>
                  <a:lnTo>
                    <a:pt x="633" y="3547"/>
                  </a:lnTo>
                  <a:lnTo>
                    <a:pt x="658" y="3524"/>
                  </a:lnTo>
                  <a:lnTo>
                    <a:pt x="658" y="3524"/>
                  </a:lnTo>
                  <a:lnTo>
                    <a:pt x="682" y="3498"/>
                  </a:lnTo>
                  <a:lnTo>
                    <a:pt x="705" y="3472"/>
                  </a:lnTo>
                  <a:lnTo>
                    <a:pt x="729" y="3444"/>
                  </a:lnTo>
                  <a:lnTo>
                    <a:pt x="752" y="3416"/>
                  </a:lnTo>
                  <a:lnTo>
                    <a:pt x="773" y="3387"/>
                  </a:lnTo>
                  <a:lnTo>
                    <a:pt x="795" y="3358"/>
                  </a:lnTo>
                  <a:lnTo>
                    <a:pt x="815" y="3327"/>
                  </a:lnTo>
                  <a:lnTo>
                    <a:pt x="835" y="3296"/>
                  </a:lnTo>
                  <a:lnTo>
                    <a:pt x="853" y="3264"/>
                  </a:lnTo>
                  <a:lnTo>
                    <a:pt x="872" y="3232"/>
                  </a:lnTo>
                  <a:lnTo>
                    <a:pt x="890" y="3199"/>
                  </a:lnTo>
                  <a:lnTo>
                    <a:pt x="907" y="3166"/>
                  </a:lnTo>
                  <a:lnTo>
                    <a:pt x="922" y="3130"/>
                  </a:lnTo>
                  <a:lnTo>
                    <a:pt x="938" y="3095"/>
                  </a:lnTo>
                  <a:lnTo>
                    <a:pt x="967" y="3024"/>
                  </a:lnTo>
                  <a:lnTo>
                    <a:pt x="991" y="2950"/>
                  </a:lnTo>
                  <a:lnTo>
                    <a:pt x="1015" y="2873"/>
                  </a:lnTo>
                  <a:lnTo>
                    <a:pt x="1033" y="2796"/>
                  </a:lnTo>
                  <a:lnTo>
                    <a:pt x="1048" y="2718"/>
                  </a:lnTo>
                  <a:lnTo>
                    <a:pt x="1061" y="2638"/>
                  </a:lnTo>
                  <a:lnTo>
                    <a:pt x="1068" y="2556"/>
                  </a:lnTo>
                  <a:lnTo>
                    <a:pt x="1073" y="2475"/>
                  </a:lnTo>
                  <a:lnTo>
                    <a:pt x="1075" y="2433"/>
                  </a:lnTo>
                  <a:lnTo>
                    <a:pt x="1075" y="2392"/>
                  </a:lnTo>
                  <a:lnTo>
                    <a:pt x="1075" y="2337"/>
                  </a:lnTo>
                  <a:lnTo>
                    <a:pt x="1075" y="2337"/>
                  </a:lnTo>
                  <a:lnTo>
                    <a:pt x="1075" y="2277"/>
                  </a:lnTo>
                  <a:lnTo>
                    <a:pt x="1076" y="2217"/>
                  </a:lnTo>
                  <a:lnTo>
                    <a:pt x="1079" y="2157"/>
                  </a:lnTo>
                  <a:lnTo>
                    <a:pt x="1085" y="2097"/>
                  </a:lnTo>
                  <a:lnTo>
                    <a:pt x="1090" y="2037"/>
                  </a:lnTo>
                  <a:lnTo>
                    <a:pt x="1098" y="1977"/>
                  </a:lnTo>
                  <a:lnTo>
                    <a:pt x="1107" y="1918"/>
                  </a:lnTo>
                  <a:lnTo>
                    <a:pt x="1118" y="1858"/>
                  </a:lnTo>
                  <a:lnTo>
                    <a:pt x="1130" y="1800"/>
                  </a:lnTo>
                  <a:lnTo>
                    <a:pt x="1142" y="1743"/>
                  </a:lnTo>
                  <a:lnTo>
                    <a:pt x="1158" y="1684"/>
                  </a:lnTo>
                  <a:lnTo>
                    <a:pt x="1173" y="1627"/>
                  </a:lnTo>
                  <a:lnTo>
                    <a:pt x="1190" y="1570"/>
                  </a:lnTo>
                  <a:lnTo>
                    <a:pt x="1208" y="1515"/>
                  </a:lnTo>
                  <a:lnTo>
                    <a:pt x="1228" y="1460"/>
                  </a:lnTo>
                  <a:lnTo>
                    <a:pt x="1250" y="1404"/>
                  </a:lnTo>
                  <a:lnTo>
                    <a:pt x="1273" y="1349"/>
                  </a:lnTo>
                  <a:lnTo>
                    <a:pt x="1296" y="1295"/>
                  </a:lnTo>
                  <a:lnTo>
                    <a:pt x="1321" y="1243"/>
                  </a:lnTo>
                  <a:lnTo>
                    <a:pt x="1348" y="1191"/>
                  </a:lnTo>
                  <a:lnTo>
                    <a:pt x="1376" y="1138"/>
                  </a:lnTo>
                  <a:lnTo>
                    <a:pt x="1404" y="1087"/>
                  </a:lnTo>
                  <a:lnTo>
                    <a:pt x="1434" y="1037"/>
                  </a:lnTo>
                  <a:lnTo>
                    <a:pt x="1465" y="988"/>
                  </a:lnTo>
                  <a:lnTo>
                    <a:pt x="1497" y="938"/>
                  </a:lnTo>
                  <a:lnTo>
                    <a:pt x="1531" y="891"/>
                  </a:lnTo>
                  <a:lnTo>
                    <a:pt x="1567" y="844"/>
                  </a:lnTo>
                  <a:lnTo>
                    <a:pt x="1602" y="798"/>
                  </a:lnTo>
                  <a:lnTo>
                    <a:pt x="1639" y="754"/>
                  </a:lnTo>
                  <a:lnTo>
                    <a:pt x="1677" y="709"/>
                  </a:lnTo>
                  <a:lnTo>
                    <a:pt x="1717" y="666"/>
                  </a:lnTo>
                  <a:lnTo>
                    <a:pt x="1757" y="625"/>
                  </a:lnTo>
                  <a:lnTo>
                    <a:pt x="1757" y="625"/>
                  </a:lnTo>
                  <a:lnTo>
                    <a:pt x="1796" y="588"/>
                  </a:lnTo>
                  <a:lnTo>
                    <a:pt x="1834" y="551"/>
                  </a:lnTo>
                  <a:lnTo>
                    <a:pt x="1874" y="515"/>
                  </a:lnTo>
                  <a:lnTo>
                    <a:pt x="1914" y="481"/>
                  </a:lnTo>
                  <a:lnTo>
                    <a:pt x="1954" y="449"/>
                  </a:lnTo>
                  <a:lnTo>
                    <a:pt x="1996" y="417"/>
                  </a:lnTo>
                  <a:lnTo>
                    <a:pt x="2037" y="386"/>
                  </a:lnTo>
                  <a:lnTo>
                    <a:pt x="2079" y="357"/>
                  </a:lnTo>
                  <a:lnTo>
                    <a:pt x="2122" y="328"/>
                  </a:lnTo>
                  <a:lnTo>
                    <a:pt x="2165" y="301"/>
                  </a:lnTo>
                  <a:lnTo>
                    <a:pt x="2210" y="275"/>
                  </a:lnTo>
                  <a:lnTo>
                    <a:pt x="2254" y="249"/>
                  </a:lnTo>
                  <a:lnTo>
                    <a:pt x="2299" y="226"/>
                  </a:lnTo>
                  <a:lnTo>
                    <a:pt x="2345" y="203"/>
                  </a:lnTo>
                  <a:lnTo>
                    <a:pt x="2391" y="182"/>
                  </a:lnTo>
                  <a:lnTo>
                    <a:pt x="2437" y="162"/>
                  </a:lnTo>
                  <a:lnTo>
                    <a:pt x="2483" y="142"/>
                  </a:lnTo>
                  <a:lnTo>
                    <a:pt x="2531" y="123"/>
                  </a:lnTo>
                  <a:lnTo>
                    <a:pt x="2579" y="106"/>
                  </a:lnTo>
                  <a:lnTo>
                    <a:pt x="2626" y="91"/>
                  </a:lnTo>
                  <a:lnTo>
                    <a:pt x="2676" y="77"/>
                  </a:lnTo>
                  <a:lnTo>
                    <a:pt x="2725" y="63"/>
                  </a:lnTo>
                  <a:lnTo>
                    <a:pt x="2772" y="51"/>
                  </a:lnTo>
                  <a:lnTo>
                    <a:pt x="2823" y="40"/>
                  </a:lnTo>
                  <a:lnTo>
                    <a:pt x="2872" y="31"/>
                  </a:lnTo>
                  <a:lnTo>
                    <a:pt x="2922" y="23"/>
                  </a:lnTo>
                  <a:lnTo>
                    <a:pt x="2972" y="15"/>
                  </a:lnTo>
                  <a:lnTo>
                    <a:pt x="3023" y="9"/>
                  </a:lnTo>
                  <a:lnTo>
                    <a:pt x="3074" y="5"/>
                  </a:lnTo>
                  <a:lnTo>
                    <a:pt x="3125" y="2"/>
                  </a:lnTo>
                  <a:lnTo>
                    <a:pt x="3175" y="0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71" y="935"/>
                  </a:lnTo>
                  <a:lnTo>
                    <a:pt x="3115" y="938"/>
                  </a:lnTo>
                  <a:lnTo>
                    <a:pt x="3062" y="946"/>
                  </a:lnTo>
                  <a:lnTo>
                    <a:pt x="3006" y="957"/>
                  </a:lnTo>
                  <a:lnTo>
                    <a:pt x="2954" y="969"/>
                  </a:lnTo>
                  <a:lnTo>
                    <a:pt x="2900" y="984"/>
                  </a:lnTo>
                  <a:lnTo>
                    <a:pt x="2848" y="1003"/>
                  </a:lnTo>
                  <a:lnTo>
                    <a:pt x="2795" y="1023"/>
                  </a:lnTo>
                  <a:lnTo>
                    <a:pt x="2745" y="1046"/>
                  </a:lnTo>
                  <a:lnTo>
                    <a:pt x="2696" y="1072"/>
                  </a:lnTo>
                  <a:lnTo>
                    <a:pt x="2646" y="1101"/>
                  </a:lnTo>
                  <a:lnTo>
                    <a:pt x="2599" y="1132"/>
                  </a:lnTo>
                  <a:lnTo>
                    <a:pt x="2552" y="1166"/>
                  </a:lnTo>
                  <a:lnTo>
                    <a:pt x="2506" y="1203"/>
                  </a:lnTo>
                  <a:lnTo>
                    <a:pt x="2463" y="1241"/>
                  </a:lnTo>
                  <a:lnTo>
                    <a:pt x="2420" y="1281"/>
                  </a:lnTo>
                  <a:lnTo>
                    <a:pt x="2420" y="1281"/>
                  </a:lnTo>
                  <a:lnTo>
                    <a:pt x="2396" y="1307"/>
                  </a:lnTo>
                  <a:lnTo>
                    <a:pt x="2373" y="1334"/>
                  </a:lnTo>
                  <a:lnTo>
                    <a:pt x="2349" y="1360"/>
                  </a:lnTo>
                  <a:lnTo>
                    <a:pt x="2326" y="1387"/>
                  </a:lnTo>
                  <a:lnTo>
                    <a:pt x="2283" y="1444"/>
                  </a:lnTo>
                  <a:lnTo>
                    <a:pt x="2243" y="1503"/>
                  </a:lnTo>
                  <a:lnTo>
                    <a:pt x="2206" y="1563"/>
                  </a:lnTo>
                  <a:lnTo>
                    <a:pt x="2173" y="1626"/>
                  </a:lnTo>
                  <a:lnTo>
                    <a:pt x="2142" y="1690"/>
                  </a:lnTo>
                  <a:lnTo>
                    <a:pt x="2114" y="1757"/>
                  </a:lnTo>
                  <a:lnTo>
                    <a:pt x="2090" y="1824"/>
                  </a:lnTo>
                  <a:lnTo>
                    <a:pt x="2068" y="1894"/>
                  </a:lnTo>
                  <a:lnTo>
                    <a:pt x="2050" y="1964"/>
                  </a:lnTo>
                  <a:lnTo>
                    <a:pt x="2034" y="2035"/>
                  </a:lnTo>
                  <a:lnTo>
                    <a:pt x="2022" y="2109"/>
                  </a:lnTo>
                  <a:lnTo>
                    <a:pt x="2014" y="2181"/>
                  </a:lnTo>
                  <a:lnTo>
                    <a:pt x="2010" y="2255"/>
                  </a:lnTo>
                  <a:lnTo>
                    <a:pt x="2008" y="2330"/>
                  </a:lnTo>
                  <a:lnTo>
                    <a:pt x="2008" y="2384"/>
                  </a:lnTo>
                  <a:lnTo>
                    <a:pt x="2008" y="2384"/>
                  </a:lnTo>
                  <a:lnTo>
                    <a:pt x="2008" y="2450"/>
                  </a:lnTo>
                  <a:lnTo>
                    <a:pt x="2007" y="2515"/>
                  </a:lnTo>
                  <a:lnTo>
                    <a:pt x="2003" y="2580"/>
                  </a:lnTo>
                  <a:lnTo>
                    <a:pt x="1999" y="2644"/>
                  </a:lnTo>
                  <a:lnTo>
                    <a:pt x="1993" y="2707"/>
                  </a:lnTo>
                  <a:lnTo>
                    <a:pt x="1985" y="2770"/>
                  </a:lnTo>
                  <a:lnTo>
                    <a:pt x="1976" y="2833"/>
                  </a:lnTo>
                  <a:lnTo>
                    <a:pt x="1965" y="2896"/>
                  </a:lnTo>
                  <a:lnTo>
                    <a:pt x="1953" y="2958"/>
                  </a:lnTo>
                  <a:lnTo>
                    <a:pt x="1940" y="3021"/>
                  </a:lnTo>
                  <a:lnTo>
                    <a:pt x="1925" y="3081"/>
                  </a:lnTo>
                  <a:lnTo>
                    <a:pt x="1910" y="3141"/>
                  </a:lnTo>
                  <a:lnTo>
                    <a:pt x="1891" y="3201"/>
                  </a:lnTo>
                  <a:lnTo>
                    <a:pt x="1873" y="3261"/>
                  </a:lnTo>
                  <a:lnTo>
                    <a:pt x="1853" y="3319"/>
                  </a:lnTo>
                  <a:lnTo>
                    <a:pt x="1831" y="3376"/>
                  </a:lnTo>
                  <a:lnTo>
                    <a:pt x="1810" y="3435"/>
                  </a:lnTo>
                  <a:lnTo>
                    <a:pt x="1785" y="3490"/>
                  </a:lnTo>
                  <a:lnTo>
                    <a:pt x="1760" y="3546"/>
                  </a:lnTo>
                  <a:lnTo>
                    <a:pt x="1733" y="3601"/>
                  </a:lnTo>
                  <a:lnTo>
                    <a:pt x="1705" y="3655"/>
                  </a:lnTo>
                  <a:lnTo>
                    <a:pt x="1676" y="3707"/>
                  </a:lnTo>
                  <a:lnTo>
                    <a:pt x="1647" y="3759"/>
                  </a:lnTo>
                  <a:lnTo>
                    <a:pt x="1614" y="3810"/>
                  </a:lnTo>
                  <a:lnTo>
                    <a:pt x="1582" y="3861"/>
                  </a:lnTo>
                  <a:lnTo>
                    <a:pt x="1548" y="3910"/>
                  </a:lnTo>
                  <a:lnTo>
                    <a:pt x="1513" y="3958"/>
                  </a:lnTo>
                  <a:lnTo>
                    <a:pt x="1476" y="4005"/>
                  </a:lnTo>
                  <a:lnTo>
                    <a:pt x="1439" y="4050"/>
                  </a:lnTo>
                  <a:lnTo>
                    <a:pt x="1401" y="4096"/>
                  </a:lnTo>
                  <a:lnTo>
                    <a:pt x="1361" y="4139"/>
                  </a:lnTo>
                  <a:lnTo>
                    <a:pt x="1319" y="4181"/>
                  </a:lnTo>
                  <a:lnTo>
                    <a:pt x="1319" y="4181"/>
                  </a:lnTo>
                  <a:lnTo>
                    <a:pt x="1287" y="4213"/>
                  </a:lnTo>
                  <a:lnTo>
                    <a:pt x="1253" y="4245"/>
                  </a:lnTo>
                  <a:lnTo>
                    <a:pt x="1219" y="4276"/>
                  </a:lnTo>
                  <a:lnTo>
                    <a:pt x="1185" y="4305"/>
                  </a:lnTo>
                  <a:lnTo>
                    <a:pt x="1150" y="4333"/>
                  </a:lnTo>
                  <a:lnTo>
                    <a:pt x="1115" y="4361"/>
                  </a:lnTo>
                  <a:lnTo>
                    <a:pt x="1079" y="4387"/>
                  </a:lnTo>
                  <a:lnTo>
                    <a:pt x="1044" y="4413"/>
                  </a:lnTo>
                  <a:lnTo>
                    <a:pt x="1007" y="4438"/>
                  </a:lnTo>
                  <a:lnTo>
                    <a:pt x="970" y="4462"/>
                  </a:lnTo>
                  <a:lnTo>
                    <a:pt x="932" y="4484"/>
                  </a:lnTo>
                  <a:lnTo>
                    <a:pt x="895" y="4505"/>
                  </a:lnTo>
                  <a:lnTo>
                    <a:pt x="856" y="4527"/>
                  </a:lnTo>
                  <a:lnTo>
                    <a:pt x="818" y="4547"/>
                  </a:lnTo>
                  <a:lnTo>
                    <a:pt x="778" y="4565"/>
                  </a:lnTo>
                  <a:lnTo>
                    <a:pt x="739" y="4582"/>
                  </a:lnTo>
                  <a:lnTo>
                    <a:pt x="699" y="4599"/>
                  </a:lnTo>
                  <a:lnTo>
                    <a:pt x="659" y="4615"/>
                  </a:lnTo>
                  <a:lnTo>
                    <a:pt x="619" y="4630"/>
                  </a:lnTo>
                  <a:lnTo>
                    <a:pt x="579" y="4644"/>
                  </a:lnTo>
                  <a:lnTo>
                    <a:pt x="538" y="4656"/>
                  </a:lnTo>
                  <a:lnTo>
                    <a:pt x="496" y="4667"/>
                  </a:lnTo>
                  <a:lnTo>
                    <a:pt x="456" y="4678"/>
                  </a:lnTo>
                  <a:lnTo>
                    <a:pt x="415" y="4687"/>
                  </a:lnTo>
                  <a:lnTo>
                    <a:pt x="373" y="4695"/>
                  </a:lnTo>
                  <a:lnTo>
                    <a:pt x="330" y="4702"/>
                  </a:lnTo>
                  <a:lnTo>
                    <a:pt x="289" y="4708"/>
                  </a:lnTo>
                  <a:lnTo>
                    <a:pt x="247" y="4713"/>
                  </a:lnTo>
                  <a:lnTo>
                    <a:pt x="204" y="4718"/>
                  </a:lnTo>
                  <a:lnTo>
                    <a:pt x="163" y="4721"/>
                  </a:lnTo>
                  <a:lnTo>
                    <a:pt x="119" y="4722"/>
                  </a:lnTo>
                  <a:lnTo>
                    <a:pt x="76" y="4722"/>
                  </a:lnTo>
                  <a:lnTo>
                    <a:pt x="76" y="47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5C443F2-134C-4D44-B7B2-A04930F2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2401888"/>
              <a:ext cx="3678238" cy="1346200"/>
            </a:xfrm>
            <a:custGeom>
              <a:avLst/>
              <a:gdLst/>
              <a:ahLst/>
              <a:cxnLst>
                <a:cxn ang="0">
                  <a:pos x="0" y="1696"/>
                </a:cxn>
                <a:cxn ang="0">
                  <a:pos x="76" y="763"/>
                </a:cxn>
                <a:cxn ang="0">
                  <a:pos x="155" y="763"/>
                </a:cxn>
                <a:cxn ang="0">
                  <a:pos x="310" y="758"/>
                </a:cxn>
                <a:cxn ang="0">
                  <a:pos x="541" y="746"/>
                </a:cxn>
                <a:cxn ang="0">
                  <a:pos x="838" y="716"/>
                </a:cxn>
                <a:cxn ang="0">
                  <a:pos x="1115" y="676"/>
                </a:cxn>
                <a:cxn ang="0">
                  <a:pos x="1367" y="630"/>
                </a:cxn>
                <a:cxn ang="0">
                  <a:pos x="1587" y="580"/>
                </a:cxn>
                <a:cxn ang="0">
                  <a:pos x="1767" y="526"/>
                </a:cxn>
                <a:cxn ang="0">
                  <a:pos x="1840" y="500"/>
                </a:cxn>
                <a:cxn ang="0">
                  <a:pos x="1902" y="473"/>
                </a:cxn>
                <a:cxn ang="0">
                  <a:pos x="1950" y="447"/>
                </a:cxn>
                <a:cxn ang="0">
                  <a:pos x="1990" y="424"/>
                </a:cxn>
                <a:cxn ang="0">
                  <a:pos x="2079" y="378"/>
                </a:cxn>
                <a:cxn ang="0">
                  <a:pos x="2176" y="333"/>
                </a:cxn>
                <a:cxn ang="0">
                  <a:pos x="2280" y="290"/>
                </a:cxn>
                <a:cxn ang="0">
                  <a:pos x="2391" y="250"/>
                </a:cxn>
                <a:cxn ang="0">
                  <a:pos x="2508" y="212"/>
                </a:cxn>
                <a:cxn ang="0">
                  <a:pos x="2629" y="177"/>
                </a:cxn>
                <a:cxn ang="0">
                  <a:pos x="2819" y="127"/>
                </a:cxn>
                <a:cxn ang="0">
                  <a:pos x="3082" y="73"/>
                </a:cxn>
                <a:cxn ang="0">
                  <a:pos x="3351" y="33"/>
                </a:cxn>
                <a:cxn ang="0">
                  <a:pos x="3484" y="18"/>
                </a:cxn>
                <a:cxn ang="0">
                  <a:pos x="3617" y="7"/>
                </a:cxn>
                <a:cxn ang="0">
                  <a:pos x="3747" y="1"/>
                </a:cxn>
                <a:cxn ang="0">
                  <a:pos x="3875" y="0"/>
                </a:cxn>
                <a:cxn ang="0">
                  <a:pos x="4633" y="933"/>
                </a:cxn>
                <a:cxn ang="0">
                  <a:pos x="3875" y="933"/>
                </a:cxn>
                <a:cxn ang="0">
                  <a:pos x="3774" y="935"/>
                </a:cxn>
                <a:cxn ang="0">
                  <a:pos x="3568" y="949"/>
                </a:cxn>
                <a:cxn ang="0">
                  <a:pos x="3355" y="976"/>
                </a:cxn>
                <a:cxn ang="0">
                  <a:pos x="3148" y="1013"/>
                </a:cxn>
                <a:cxn ang="0">
                  <a:pos x="2951" y="1058"/>
                </a:cxn>
                <a:cxn ang="0">
                  <a:pos x="2769" y="1109"/>
                </a:cxn>
                <a:cxn ang="0">
                  <a:pos x="2609" y="1164"/>
                </a:cxn>
                <a:cxn ang="0">
                  <a:pos x="2482" y="1219"/>
                </a:cxn>
                <a:cxn ang="0">
                  <a:pos x="2429" y="1249"/>
                </a:cxn>
                <a:cxn ang="0">
                  <a:pos x="2383" y="1275"/>
                </a:cxn>
                <a:cxn ang="0">
                  <a:pos x="2279" y="1326"/>
                </a:cxn>
                <a:cxn ang="0">
                  <a:pos x="2162" y="1375"/>
                </a:cxn>
                <a:cxn ang="0">
                  <a:pos x="2034" y="1419"/>
                </a:cxn>
                <a:cxn ang="0">
                  <a:pos x="1897" y="1461"/>
                </a:cxn>
                <a:cxn ang="0">
                  <a:pos x="1753" y="1499"/>
                </a:cxn>
                <a:cxn ang="0">
                  <a:pos x="1602" y="1535"/>
                </a:cxn>
                <a:cxn ang="0">
                  <a:pos x="1444" y="1567"/>
                </a:cxn>
                <a:cxn ang="0">
                  <a:pos x="1282" y="1595"/>
                </a:cxn>
                <a:cxn ang="0">
                  <a:pos x="1036" y="1632"/>
                </a:cxn>
                <a:cxn ang="0">
                  <a:pos x="705" y="1667"/>
                </a:cxn>
                <a:cxn ang="0">
                  <a:pos x="381" y="1689"/>
                </a:cxn>
                <a:cxn ang="0">
                  <a:pos x="76" y="1696"/>
                </a:cxn>
              </a:cxnLst>
              <a:rect l="0" t="0" r="r" b="b"/>
              <a:pathLst>
                <a:path w="4633" h="1696">
                  <a:moveTo>
                    <a:pt x="76" y="1696"/>
                  </a:moveTo>
                  <a:lnTo>
                    <a:pt x="0" y="1696"/>
                  </a:lnTo>
                  <a:lnTo>
                    <a:pt x="0" y="763"/>
                  </a:lnTo>
                  <a:lnTo>
                    <a:pt x="76" y="763"/>
                  </a:lnTo>
                  <a:lnTo>
                    <a:pt x="76" y="763"/>
                  </a:lnTo>
                  <a:lnTo>
                    <a:pt x="155" y="763"/>
                  </a:lnTo>
                  <a:lnTo>
                    <a:pt x="233" y="761"/>
                  </a:lnTo>
                  <a:lnTo>
                    <a:pt x="310" y="758"/>
                  </a:lnTo>
                  <a:lnTo>
                    <a:pt x="389" y="755"/>
                  </a:lnTo>
                  <a:lnTo>
                    <a:pt x="541" y="746"/>
                  </a:lnTo>
                  <a:lnTo>
                    <a:pt x="692" y="732"/>
                  </a:lnTo>
                  <a:lnTo>
                    <a:pt x="838" y="716"/>
                  </a:lnTo>
                  <a:lnTo>
                    <a:pt x="979" y="698"/>
                  </a:lnTo>
                  <a:lnTo>
                    <a:pt x="1115" y="676"/>
                  </a:lnTo>
                  <a:lnTo>
                    <a:pt x="1244" y="655"/>
                  </a:lnTo>
                  <a:lnTo>
                    <a:pt x="1367" y="630"/>
                  </a:lnTo>
                  <a:lnTo>
                    <a:pt x="1481" y="606"/>
                  </a:lnTo>
                  <a:lnTo>
                    <a:pt x="1587" y="580"/>
                  </a:lnTo>
                  <a:lnTo>
                    <a:pt x="1682" y="552"/>
                  </a:lnTo>
                  <a:lnTo>
                    <a:pt x="1767" y="526"/>
                  </a:lnTo>
                  <a:lnTo>
                    <a:pt x="1805" y="512"/>
                  </a:lnTo>
                  <a:lnTo>
                    <a:pt x="1840" y="500"/>
                  </a:lnTo>
                  <a:lnTo>
                    <a:pt x="1873" y="486"/>
                  </a:lnTo>
                  <a:lnTo>
                    <a:pt x="1902" y="473"/>
                  </a:lnTo>
                  <a:lnTo>
                    <a:pt x="1927" y="460"/>
                  </a:lnTo>
                  <a:lnTo>
                    <a:pt x="1950" y="447"/>
                  </a:lnTo>
                  <a:lnTo>
                    <a:pt x="1950" y="447"/>
                  </a:lnTo>
                  <a:lnTo>
                    <a:pt x="1990" y="424"/>
                  </a:lnTo>
                  <a:lnTo>
                    <a:pt x="2034" y="401"/>
                  </a:lnTo>
                  <a:lnTo>
                    <a:pt x="2079" y="378"/>
                  </a:lnTo>
                  <a:lnTo>
                    <a:pt x="2126" y="355"/>
                  </a:lnTo>
                  <a:lnTo>
                    <a:pt x="2176" y="333"/>
                  </a:lnTo>
                  <a:lnTo>
                    <a:pt x="2226" y="312"/>
                  </a:lnTo>
                  <a:lnTo>
                    <a:pt x="2280" y="290"/>
                  </a:lnTo>
                  <a:lnTo>
                    <a:pt x="2336" y="270"/>
                  </a:lnTo>
                  <a:lnTo>
                    <a:pt x="2391" y="250"/>
                  </a:lnTo>
                  <a:lnTo>
                    <a:pt x="2449" y="230"/>
                  </a:lnTo>
                  <a:lnTo>
                    <a:pt x="2508" y="212"/>
                  </a:lnTo>
                  <a:lnTo>
                    <a:pt x="2568" y="193"/>
                  </a:lnTo>
                  <a:lnTo>
                    <a:pt x="2629" y="177"/>
                  </a:lnTo>
                  <a:lnTo>
                    <a:pt x="2692" y="160"/>
                  </a:lnTo>
                  <a:lnTo>
                    <a:pt x="2819" y="127"/>
                  </a:lnTo>
                  <a:lnTo>
                    <a:pt x="2949" y="100"/>
                  </a:lnTo>
                  <a:lnTo>
                    <a:pt x="3082" y="73"/>
                  </a:lnTo>
                  <a:lnTo>
                    <a:pt x="3215" y="52"/>
                  </a:lnTo>
                  <a:lnTo>
                    <a:pt x="3351" y="33"/>
                  </a:lnTo>
                  <a:lnTo>
                    <a:pt x="3417" y="26"/>
                  </a:lnTo>
                  <a:lnTo>
                    <a:pt x="3484" y="18"/>
                  </a:lnTo>
                  <a:lnTo>
                    <a:pt x="3551" y="13"/>
                  </a:lnTo>
                  <a:lnTo>
                    <a:pt x="3617" y="7"/>
                  </a:lnTo>
                  <a:lnTo>
                    <a:pt x="3681" y="4"/>
                  </a:lnTo>
                  <a:lnTo>
                    <a:pt x="3747" y="1"/>
                  </a:lnTo>
                  <a:lnTo>
                    <a:pt x="3811" y="0"/>
                  </a:lnTo>
                  <a:lnTo>
                    <a:pt x="3875" y="0"/>
                  </a:lnTo>
                  <a:lnTo>
                    <a:pt x="4633" y="0"/>
                  </a:lnTo>
                  <a:lnTo>
                    <a:pt x="4633" y="933"/>
                  </a:lnTo>
                  <a:lnTo>
                    <a:pt x="3875" y="933"/>
                  </a:lnTo>
                  <a:lnTo>
                    <a:pt x="3875" y="933"/>
                  </a:lnTo>
                  <a:lnTo>
                    <a:pt x="3824" y="933"/>
                  </a:lnTo>
                  <a:lnTo>
                    <a:pt x="3774" y="935"/>
                  </a:lnTo>
                  <a:lnTo>
                    <a:pt x="3672" y="941"/>
                  </a:lnTo>
                  <a:lnTo>
                    <a:pt x="3568" y="949"/>
                  </a:lnTo>
                  <a:lnTo>
                    <a:pt x="3461" y="961"/>
                  </a:lnTo>
                  <a:lnTo>
                    <a:pt x="3355" y="976"/>
                  </a:lnTo>
                  <a:lnTo>
                    <a:pt x="3251" y="993"/>
                  </a:lnTo>
                  <a:lnTo>
                    <a:pt x="3148" y="1013"/>
                  </a:lnTo>
                  <a:lnTo>
                    <a:pt x="3048" y="1035"/>
                  </a:lnTo>
                  <a:lnTo>
                    <a:pt x="2951" y="1058"/>
                  </a:lnTo>
                  <a:lnTo>
                    <a:pt x="2857" y="1082"/>
                  </a:lnTo>
                  <a:lnTo>
                    <a:pt x="2769" y="1109"/>
                  </a:lnTo>
                  <a:lnTo>
                    <a:pt x="2686" y="1136"/>
                  </a:lnTo>
                  <a:lnTo>
                    <a:pt x="2609" y="1164"/>
                  </a:lnTo>
                  <a:lnTo>
                    <a:pt x="2542" y="1192"/>
                  </a:lnTo>
                  <a:lnTo>
                    <a:pt x="2482" y="1219"/>
                  </a:lnTo>
                  <a:lnTo>
                    <a:pt x="2454" y="1233"/>
                  </a:lnTo>
                  <a:lnTo>
                    <a:pt x="2429" y="1249"/>
                  </a:lnTo>
                  <a:lnTo>
                    <a:pt x="2429" y="1249"/>
                  </a:lnTo>
                  <a:lnTo>
                    <a:pt x="2383" y="1275"/>
                  </a:lnTo>
                  <a:lnTo>
                    <a:pt x="2333" y="1301"/>
                  </a:lnTo>
                  <a:lnTo>
                    <a:pt x="2279" y="1326"/>
                  </a:lnTo>
                  <a:lnTo>
                    <a:pt x="2222" y="1350"/>
                  </a:lnTo>
                  <a:lnTo>
                    <a:pt x="2162" y="1375"/>
                  </a:lnTo>
                  <a:lnTo>
                    <a:pt x="2100" y="1398"/>
                  </a:lnTo>
                  <a:lnTo>
                    <a:pt x="2034" y="1419"/>
                  </a:lnTo>
                  <a:lnTo>
                    <a:pt x="1968" y="1441"/>
                  </a:lnTo>
                  <a:lnTo>
                    <a:pt x="1897" y="1461"/>
                  </a:lnTo>
                  <a:lnTo>
                    <a:pt x="1827" y="1481"/>
                  </a:lnTo>
                  <a:lnTo>
                    <a:pt x="1753" y="1499"/>
                  </a:lnTo>
                  <a:lnTo>
                    <a:pt x="1677" y="1518"/>
                  </a:lnTo>
                  <a:lnTo>
                    <a:pt x="1602" y="1535"/>
                  </a:lnTo>
                  <a:lnTo>
                    <a:pt x="1524" y="1552"/>
                  </a:lnTo>
                  <a:lnTo>
                    <a:pt x="1444" y="1567"/>
                  </a:lnTo>
                  <a:lnTo>
                    <a:pt x="1364" y="1581"/>
                  </a:lnTo>
                  <a:lnTo>
                    <a:pt x="1282" y="1595"/>
                  </a:lnTo>
                  <a:lnTo>
                    <a:pt x="1201" y="1609"/>
                  </a:lnTo>
                  <a:lnTo>
                    <a:pt x="1036" y="1632"/>
                  </a:lnTo>
                  <a:lnTo>
                    <a:pt x="870" y="1652"/>
                  </a:lnTo>
                  <a:lnTo>
                    <a:pt x="705" y="1667"/>
                  </a:lnTo>
                  <a:lnTo>
                    <a:pt x="542" y="1679"/>
                  </a:lnTo>
                  <a:lnTo>
                    <a:pt x="381" y="1689"/>
                  </a:lnTo>
                  <a:lnTo>
                    <a:pt x="226" y="1695"/>
                  </a:lnTo>
                  <a:lnTo>
                    <a:pt x="76" y="1696"/>
                  </a:lnTo>
                  <a:lnTo>
                    <a:pt x="76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08FBDDD-0AD8-47C2-9E6E-8109F90C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2292350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B615201-C964-400C-8E6F-80ECD2F3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2514600"/>
            </a:xfrm>
            <a:custGeom>
              <a:avLst/>
              <a:gdLst/>
              <a:ahLst/>
              <a:cxnLst>
                <a:cxn ang="0">
                  <a:pos x="3226" y="3167"/>
                </a:cxn>
                <a:cxn ang="0">
                  <a:pos x="3032" y="3161"/>
                </a:cxn>
                <a:cxn ang="0">
                  <a:pos x="2842" y="3142"/>
                </a:cxn>
                <a:cxn ang="0">
                  <a:pos x="2656" y="3111"/>
                </a:cxn>
                <a:cxn ang="0">
                  <a:pos x="2474" y="3070"/>
                </a:cxn>
                <a:cxn ang="0">
                  <a:pos x="2299" y="3016"/>
                </a:cxn>
                <a:cxn ang="0">
                  <a:pos x="2133" y="2951"/>
                </a:cxn>
                <a:cxn ang="0">
                  <a:pos x="1973" y="2878"/>
                </a:cxn>
                <a:cxn ang="0">
                  <a:pos x="1824" y="2793"/>
                </a:cxn>
                <a:cxn ang="0">
                  <a:pos x="1685" y="2699"/>
                </a:cxn>
                <a:cxn ang="0">
                  <a:pos x="1557" y="2596"/>
                </a:cxn>
                <a:cxn ang="0">
                  <a:pos x="1481" y="2522"/>
                </a:cxn>
                <a:cxn ang="0">
                  <a:pos x="1342" y="2362"/>
                </a:cxn>
                <a:cxn ang="0">
                  <a:pos x="1233" y="2195"/>
                </a:cxn>
                <a:cxn ang="0">
                  <a:pos x="1151" y="2016"/>
                </a:cxn>
                <a:cxn ang="0">
                  <a:pos x="1099" y="1833"/>
                </a:cxn>
                <a:cxn ang="0">
                  <a:pos x="1076" y="1642"/>
                </a:cxn>
                <a:cxn ang="0">
                  <a:pos x="1075" y="1550"/>
                </a:cxn>
                <a:cxn ang="0">
                  <a:pos x="1061" y="1473"/>
                </a:cxn>
                <a:cxn ang="0">
                  <a:pos x="1036" y="1404"/>
                </a:cxn>
                <a:cxn ang="0">
                  <a:pos x="1001" y="1341"/>
                </a:cxn>
                <a:cxn ang="0">
                  <a:pos x="919" y="1241"/>
                </a:cxn>
                <a:cxn ang="0">
                  <a:pos x="842" y="1172"/>
                </a:cxn>
                <a:cxn ang="0">
                  <a:pos x="707" y="1084"/>
                </a:cxn>
                <a:cxn ang="0">
                  <a:pos x="553" y="1015"/>
                </a:cxn>
                <a:cxn ang="0">
                  <a:pos x="384" y="966"/>
                </a:cxn>
                <a:cxn ang="0">
                  <a:pos x="203" y="939"/>
                </a:cxn>
                <a:cxn ang="0">
                  <a:pos x="0" y="933"/>
                </a:cxn>
                <a:cxn ang="0">
                  <a:pos x="76" y="0"/>
                </a:cxn>
                <a:cxn ang="0">
                  <a:pos x="241" y="6"/>
                </a:cxn>
                <a:cxn ang="0">
                  <a:pos x="404" y="23"/>
                </a:cxn>
                <a:cxn ang="0">
                  <a:pos x="562" y="49"/>
                </a:cxn>
                <a:cxn ang="0">
                  <a:pos x="716" y="87"/>
                </a:cxn>
                <a:cxn ang="0">
                  <a:pos x="865" y="135"/>
                </a:cxn>
                <a:cxn ang="0">
                  <a:pos x="1008" y="192"/>
                </a:cxn>
                <a:cxn ang="0">
                  <a:pos x="1145" y="260"/>
                </a:cxn>
                <a:cxn ang="0">
                  <a:pos x="1276" y="336"/>
                </a:cxn>
                <a:cxn ang="0">
                  <a:pos x="1398" y="423"/>
                </a:cxn>
                <a:cxn ang="0">
                  <a:pos x="1513" y="516"/>
                </a:cxn>
                <a:cxn ang="0">
                  <a:pos x="1584" y="584"/>
                </a:cxn>
                <a:cxn ang="0">
                  <a:pos x="1727" y="750"/>
                </a:cxn>
                <a:cxn ang="0">
                  <a:pos x="1840" y="930"/>
                </a:cxn>
                <a:cxn ang="0">
                  <a:pos x="1927" y="1119"/>
                </a:cxn>
                <a:cxn ang="0">
                  <a:pos x="1982" y="1318"/>
                </a:cxn>
                <a:cxn ang="0">
                  <a:pos x="2007" y="1521"/>
                </a:cxn>
                <a:cxn ang="0">
                  <a:pos x="2008" y="1605"/>
                </a:cxn>
                <a:cxn ang="0">
                  <a:pos x="2016" y="1658"/>
                </a:cxn>
                <a:cxn ang="0">
                  <a:pos x="2034" y="1708"/>
                </a:cxn>
                <a:cxn ang="0">
                  <a:pos x="2060" y="1761"/>
                </a:cxn>
                <a:cxn ang="0">
                  <a:pos x="2145" y="1865"/>
                </a:cxn>
                <a:cxn ang="0">
                  <a:pos x="2188" y="1907"/>
                </a:cxn>
                <a:cxn ang="0">
                  <a:pos x="2263" y="1965"/>
                </a:cxn>
                <a:cxn ang="0">
                  <a:pos x="2345" y="2019"/>
                </a:cxn>
                <a:cxn ang="0">
                  <a:pos x="2468" y="2081"/>
                </a:cxn>
                <a:cxn ang="0">
                  <a:pos x="2674" y="2156"/>
                </a:cxn>
                <a:cxn ang="0">
                  <a:pos x="2902" y="2207"/>
                </a:cxn>
                <a:cxn ang="0">
                  <a:pos x="3143" y="2231"/>
                </a:cxn>
                <a:cxn ang="0">
                  <a:pos x="4633" y="3167"/>
                </a:cxn>
              </a:cxnLst>
              <a:rect l="0" t="0" r="r" b="b"/>
              <a:pathLst>
                <a:path w="4633" h="3167">
                  <a:moveTo>
                    <a:pt x="4633" y="3167"/>
                  </a:moveTo>
                  <a:lnTo>
                    <a:pt x="3226" y="3167"/>
                  </a:lnTo>
                  <a:lnTo>
                    <a:pt x="3226" y="3167"/>
                  </a:lnTo>
                  <a:lnTo>
                    <a:pt x="3162" y="3165"/>
                  </a:lnTo>
                  <a:lnTo>
                    <a:pt x="3097" y="3164"/>
                  </a:lnTo>
                  <a:lnTo>
                    <a:pt x="3032" y="3161"/>
                  </a:lnTo>
                  <a:lnTo>
                    <a:pt x="2968" y="3156"/>
                  </a:lnTo>
                  <a:lnTo>
                    <a:pt x="2905" y="3150"/>
                  </a:lnTo>
                  <a:lnTo>
                    <a:pt x="2842" y="3142"/>
                  </a:lnTo>
                  <a:lnTo>
                    <a:pt x="2779" y="3133"/>
                  </a:lnTo>
                  <a:lnTo>
                    <a:pt x="2717" y="3122"/>
                  </a:lnTo>
                  <a:lnTo>
                    <a:pt x="2656" y="3111"/>
                  </a:lnTo>
                  <a:lnTo>
                    <a:pt x="2594" y="3099"/>
                  </a:lnTo>
                  <a:lnTo>
                    <a:pt x="2534" y="3084"/>
                  </a:lnTo>
                  <a:lnTo>
                    <a:pt x="2474" y="3070"/>
                  </a:lnTo>
                  <a:lnTo>
                    <a:pt x="2416" y="3053"/>
                  </a:lnTo>
                  <a:lnTo>
                    <a:pt x="2357" y="3034"/>
                  </a:lnTo>
                  <a:lnTo>
                    <a:pt x="2299" y="3016"/>
                  </a:lnTo>
                  <a:lnTo>
                    <a:pt x="2242" y="2996"/>
                  </a:lnTo>
                  <a:lnTo>
                    <a:pt x="2186" y="2974"/>
                  </a:lnTo>
                  <a:lnTo>
                    <a:pt x="2133" y="2951"/>
                  </a:lnTo>
                  <a:lnTo>
                    <a:pt x="2077" y="2928"/>
                  </a:lnTo>
                  <a:lnTo>
                    <a:pt x="2025" y="2904"/>
                  </a:lnTo>
                  <a:lnTo>
                    <a:pt x="1973" y="2878"/>
                  </a:lnTo>
                  <a:lnTo>
                    <a:pt x="1922" y="2850"/>
                  </a:lnTo>
                  <a:lnTo>
                    <a:pt x="1873" y="2822"/>
                  </a:lnTo>
                  <a:lnTo>
                    <a:pt x="1824" y="2793"/>
                  </a:lnTo>
                  <a:lnTo>
                    <a:pt x="1776" y="2762"/>
                  </a:lnTo>
                  <a:lnTo>
                    <a:pt x="1730" y="2731"/>
                  </a:lnTo>
                  <a:lnTo>
                    <a:pt x="1685" y="2699"/>
                  </a:lnTo>
                  <a:lnTo>
                    <a:pt x="1642" y="2665"/>
                  </a:lnTo>
                  <a:lnTo>
                    <a:pt x="1599" y="2631"/>
                  </a:lnTo>
                  <a:lnTo>
                    <a:pt x="1557" y="2596"/>
                  </a:lnTo>
                  <a:lnTo>
                    <a:pt x="1519" y="2559"/>
                  </a:lnTo>
                  <a:lnTo>
                    <a:pt x="1481" y="2522"/>
                  </a:lnTo>
                  <a:lnTo>
                    <a:pt x="1481" y="2522"/>
                  </a:lnTo>
                  <a:lnTo>
                    <a:pt x="1431" y="2470"/>
                  </a:lnTo>
                  <a:lnTo>
                    <a:pt x="1385" y="2418"/>
                  </a:lnTo>
                  <a:lnTo>
                    <a:pt x="1342" y="2362"/>
                  </a:lnTo>
                  <a:lnTo>
                    <a:pt x="1302" y="2308"/>
                  </a:lnTo>
                  <a:lnTo>
                    <a:pt x="1267" y="2251"/>
                  </a:lnTo>
                  <a:lnTo>
                    <a:pt x="1233" y="2195"/>
                  </a:lnTo>
                  <a:lnTo>
                    <a:pt x="1202" y="2136"/>
                  </a:lnTo>
                  <a:lnTo>
                    <a:pt x="1175" y="2076"/>
                  </a:lnTo>
                  <a:lnTo>
                    <a:pt x="1151" y="2016"/>
                  </a:lnTo>
                  <a:lnTo>
                    <a:pt x="1130" y="1956"/>
                  </a:lnTo>
                  <a:lnTo>
                    <a:pt x="1113" y="1895"/>
                  </a:lnTo>
                  <a:lnTo>
                    <a:pt x="1099" y="1833"/>
                  </a:lnTo>
                  <a:lnTo>
                    <a:pt x="1087" y="1770"/>
                  </a:lnTo>
                  <a:lnTo>
                    <a:pt x="1079" y="1705"/>
                  </a:lnTo>
                  <a:lnTo>
                    <a:pt x="1076" y="1642"/>
                  </a:lnTo>
                  <a:lnTo>
                    <a:pt x="1075" y="1578"/>
                  </a:lnTo>
                  <a:lnTo>
                    <a:pt x="1075" y="1578"/>
                  </a:lnTo>
                  <a:lnTo>
                    <a:pt x="1075" y="1550"/>
                  </a:lnTo>
                  <a:lnTo>
                    <a:pt x="1071" y="1524"/>
                  </a:lnTo>
                  <a:lnTo>
                    <a:pt x="1067" y="1498"/>
                  </a:lnTo>
                  <a:lnTo>
                    <a:pt x="1061" y="1473"/>
                  </a:lnTo>
                  <a:lnTo>
                    <a:pt x="1055" y="1449"/>
                  </a:lnTo>
                  <a:lnTo>
                    <a:pt x="1045" y="1425"/>
                  </a:lnTo>
                  <a:lnTo>
                    <a:pt x="1036" y="1404"/>
                  </a:lnTo>
                  <a:lnTo>
                    <a:pt x="1024" y="1381"/>
                  </a:lnTo>
                  <a:lnTo>
                    <a:pt x="1013" y="1361"/>
                  </a:lnTo>
                  <a:lnTo>
                    <a:pt x="1001" y="1341"/>
                  </a:lnTo>
                  <a:lnTo>
                    <a:pt x="975" y="1304"/>
                  </a:lnTo>
                  <a:lnTo>
                    <a:pt x="947" y="1270"/>
                  </a:lnTo>
                  <a:lnTo>
                    <a:pt x="919" y="1241"/>
                  </a:lnTo>
                  <a:lnTo>
                    <a:pt x="919" y="1241"/>
                  </a:lnTo>
                  <a:lnTo>
                    <a:pt x="882" y="1205"/>
                  </a:lnTo>
                  <a:lnTo>
                    <a:pt x="842" y="1172"/>
                  </a:lnTo>
                  <a:lnTo>
                    <a:pt x="799" y="1141"/>
                  </a:lnTo>
                  <a:lnTo>
                    <a:pt x="755" y="1112"/>
                  </a:lnTo>
                  <a:lnTo>
                    <a:pt x="707" y="1084"/>
                  </a:lnTo>
                  <a:lnTo>
                    <a:pt x="658" y="1059"/>
                  </a:lnTo>
                  <a:lnTo>
                    <a:pt x="607" y="1036"/>
                  </a:lnTo>
                  <a:lnTo>
                    <a:pt x="553" y="1015"/>
                  </a:lnTo>
                  <a:lnTo>
                    <a:pt x="498" y="996"/>
                  </a:lnTo>
                  <a:lnTo>
                    <a:pt x="441" y="979"/>
                  </a:lnTo>
                  <a:lnTo>
                    <a:pt x="384" y="966"/>
                  </a:lnTo>
                  <a:lnTo>
                    <a:pt x="324" y="955"/>
                  </a:lnTo>
                  <a:lnTo>
                    <a:pt x="264" y="946"/>
                  </a:lnTo>
                  <a:lnTo>
                    <a:pt x="203" y="939"/>
                  </a:lnTo>
                  <a:lnTo>
                    <a:pt x="139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32" y="1"/>
                  </a:lnTo>
                  <a:lnTo>
                    <a:pt x="187" y="3"/>
                  </a:lnTo>
                  <a:lnTo>
                    <a:pt x="241" y="6"/>
                  </a:lnTo>
                  <a:lnTo>
                    <a:pt x="296" y="10"/>
                  </a:lnTo>
                  <a:lnTo>
                    <a:pt x="350" y="15"/>
                  </a:lnTo>
                  <a:lnTo>
                    <a:pt x="404" y="23"/>
                  </a:lnTo>
                  <a:lnTo>
                    <a:pt x="456" y="30"/>
                  </a:lnTo>
                  <a:lnTo>
                    <a:pt x="510" y="40"/>
                  </a:lnTo>
                  <a:lnTo>
                    <a:pt x="562" y="49"/>
                  </a:lnTo>
                  <a:lnTo>
                    <a:pt x="613" y="61"/>
                  </a:lnTo>
                  <a:lnTo>
                    <a:pt x="665" y="73"/>
                  </a:lnTo>
                  <a:lnTo>
                    <a:pt x="716" y="87"/>
                  </a:lnTo>
                  <a:lnTo>
                    <a:pt x="767" y="101"/>
                  </a:lnTo>
                  <a:lnTo>
                    <a:pt x="816" y="118"/>
                  </a:lnTo>
                  <a:lnTo>
                    <a:pt x="865" y="135"/>
                  </a:lnTo>
                  <a:lnTo>
                    <a:pt x="913" y="153"/>
                  </a:lnTo>
                  <a:lnTo>
                    <a:pt x="961" y="172"/>
                  </a:lnTo>
                  <a:lnTo>
                    <a:pt x="1008" y="192"/>
                  </a:lnTo>
                  <a:lnTo>
                    <a:pt x="1055" y="213"/>
                  </a:lnTo>
                  <a:lnTo>
                    <a:pt x="1101" y="236"/>
                  </a:lnTo>
                  <a:lnTo>
                    <a:pt x="1145" y="260"/>
                  </a:lnTo>
                  <a:lnTo>
                    <a:pt x="1190" y="284"/>
                  </a:lnTo>
                  <a:lnTo>
                    <a:pt x="1233" y="310"/>
                  </a:lnTo>
                  <a:lnTo>
                    <a:pt x="1276" y="336"/>
                  </a:lnTo>
                  <a:lnTo>
                    <a:pt x="1318" y="364"/>
                  </a:lnTo>
                  <a:lnTo>
                    <a:pt x="1359" y="392"/>
                  </a:lnTo>
                  <a:lnTo>
                    <a:pt x="1398" y="423"/>
                  </a:lnTo>
                  <a:lnTo>
                    <a:pt x="1437" y="453"/>
                  </a:lnTo>
                  <a:lnTo>
                    <a:pt x="1476" y="484"/>
                  </a:lnTo>
                  <a:lnTo>
                    <a:pt x="1513" y="516"/>
                  </a:lnTo>
                  <a:lnTo>
                    <a:pt x="1548" y="550"/>
                  </a:lnTo>
                  <a:lnTo>
                    <a:pt x="1584" y="584"/>
                  </a:lnTo>
                  <a:lnTo>
                    <a:pt x="1584" y="584"/>
                  </a:lnTo>
                  <a:lnTo>
                    <a:pt x="1634" y="638"/>
                  </a:lnTo>
                  <a:lnTo>
                    <a:pt x="1682" y="693"/>
                  </a:lnTo>
                  <a:lnTo>
                    <a:pt x="1727" y="750"/>
                  </a:lnTo>
                  <a:lnTo>
                    <a:pt x="1768" y="809"/>
                  </a:lnTo>
                  <a:lnTo>
                    <a:pt x="1807" y="869"/>
                  </a:lnTo>
                  <a:lnTo>
                    <a:pt x="1840" y="930"/>
                  </a:lnTo>
                  <a:lnTo>
                    <a:pt x="1873" y="992"/>
                  </a:lnTo>
                  <a:lnTo>
                    <a:pt x="1902" y="1055"/>
                  </a:lnTo>
                  <a:lnTo>
                    <a:pt x="1927" y="1119"/>
                  </a:lnTo>
                  <a:lnTo>
                    <a:pt x="1950" y="1184"/>
                  </a:lnTo>
                  <a:lnTo>
                    <a:pt x="1968" y="1250"/>
                  </a:lnTo>
                  <a:lnTo>
                    <a:pt x="1982" y="1318"/>
                  </a:lnTo>
                  <a:lnTo>
                    <a:pt x="1994" y="1384"/>
                  </a:lnTo>
                  <a:lnTo>
                    <a:pt x="2002" y="1452"/>
                  </a:lnTo>
                  <a:lnTo>
                    <a:pt x="2007" y="1521"/>
                  </a:lnTo>
                  <a:lnTo>
                    <a:pt x="2008" y="1589"/>
                  </a:lnTo>
                  <a:lnTo>
                    <a:pt x="2008" y="1589"/>
                  </a:lnTo>
                  <a:lnTo>
                    <a:pt x="2008" y="1605"/>
                  </a:lnTo>
                  <a:lnTo>
                    <a:pt x="2010" y="1622"/>
                  </a:lnTo>
                  <a:lnTo>
                    <a:pt x="2013" y="1641"/>
                  </a:lnTo>
                  <a:lnTo>
                    <a:pt x="2016" y="1658"/>
                  </a:lnTo>
                  <a:lnTo>
                    <a:pt x="2020" y="1675"/>
                  </a:lnTo>
                  <a:lnTo>
                    <a:pt x="2027" y="1692"/>
                  </a:lnTo>
                  <a:lnTo>
                    <a:pt x="2034" y="1708"/>
                  </a:lnTo>
                  <a:lnTo>
                    <a:pt x="2042" y="1727"/>
                  </a:lnTo>
                  <a:lnTo>
                    <a:pt x="2051" y="1744"/>
                  </a:lnTo>
                  <a:lnTo>
                    <a:pt x="2060" y="1761"/>
                  </a:lnTo>
                  <a:lnTo>
                    <a:pt x="2085" y="1796"/>
                  </a:lnTo>
                  <a:lnTo>
                    <a:pt x="2113" y="1832"/>
                  </a:lnTo>
                  <a:lnTo>
                    <a:pt x="2145" y="1865"/>
                  </a:lnTo>
                  <a:lnTo>
                    <a:pt x="2145" y="1865"/>
                  </a:lnTo>
                  <a:lnTo>
                    <a:pt x="2166" y="1887"/>
                  </a:lnTo>
                  <a:lnTo>
                    <a:pt x="2188" y="1907"/>
                  </a:lnTo>
                  <a:lnTo>
                    <a:pt x="2213" y="1927"/>
                  </a:lnTo>
                  <a:lnTo>
                    <a:pt x="2237" y="1947"/>
                  </a:lnTo>
                  <a:lnTo>
                    <a:pt x="2263" y="1965"/>
                  </a:lnTo>
                  <a:lnTo>
                    <a:pt x="2290" y="1984"/>
                  </a:lnTo>
                  <a:lnTo>
                    <a:pt x="2317" y="2001"/>
                  </a:lnTo>
                  <a:lnTo>
                    <a:pt x="2345" y="2019"/>
                  </a:lnTo>
                  <a:lnTo>
                    <a:pt x="2376" y="2035"/>
                  </a:lnTo>
                  <a:lnTo>
                    <a:pt x="2405" y="2051"/>
                  </a:lnTo>
                  <a:lnTo>
                    <a:pt x="2468" y="2081"/>
                  </a:lnTo>
                  <a:lnTo>
                    <a:pt x="2534" y="2108"/>
                  </a:lnTo>
                  <a:lnTo>
                    <a:pt x="2603" y="2135"/>
                  </a:lnTo>
                  <a:lnTo>
                    <a:pt x="2674" y="2156"/>
                  </a:lnTo>
                  <a:lnTo>
                    <a:pt x="2748" y="2176"/>
                  </a:lnTo>
                  <a:lnTo>
                    <a:pt x="2825" y="2193"/>
                  </a:lnTo>
                  <a:lnTo>
                    <a:pt x="2902" y="2207"/>
                  </a:lnTo>
                  <a:lnTo>
                    <a:pt x="2982" y="2219"/>
                  </a:lnTo>
                  <a:lnTo>
                    <a:pt x="3062" y="2227"/>
                  </a:lnTo>
                  <a:lnTo>
                    <a:pt x="3143" y="2231"/>
                  </a:lnTo>
                  <a:lnTo>
                    <a:pt x="3226" y="2233"/>
                  </a:lnTo>
                  <a:lnTo>
                    <a:pt x="4633" y="2233"/>
                  </a:lnTo>
                  <a:lnTo>
                    <a:pt x="4633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84C50FF-07C3-4F74-9CCB-771CCDB1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4667250"/>
              <a:ext cx="303213" cy="955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5176E32-5602-4187-9515-7A8F62A1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3749675"/>
            </a:xfrm>
            <a:custGeom>
              <a:avLst/>
              <a:gdLst/>
              <a:ahLst/>
              <a:cxnLst>
                <a:cxn ang="0">
                  <a:pos x="3175" y="4722"/>
                </a:cxn>
                <a:cxn ang="0">
                  <a:pos x="2972" y="4706"/>
                </a:cxn>
                <a:cxn ang="0">
                  <a:pos x="2772" y="4671"/>
                </a:cxn>
                <a:cxn ang="0">
                  <a:pos x="2579" y="4616"/>
                </a:cxn>
                <a:cxn ang="0">
                  <a:pos x="2391" y="4540"/>
                </a:cxn>
                <a:cxn ang="0">
                  <a:pos x="2210" y="4448"/>
                </a:cxn>
                <a:cxn ang="0">
                  <a:pos x="2037" y="4336"/>
                </a:cxn>
                <a:cxn ang="0">
                  <a:pos x="1874" y="4206"/>
                </a:cxn>
                <a:cxn ang="0">
                  <a:pos x="1757" y="4097"/>
                </a:cxn>
                <a:cxn ang="0">
                  <a:pos x="1602" y="3923"/>
                </a:cxn>
                <a:cxn ang="0">
                  <a:pos x="1465" y="3734"/>
                </a:cxn>
                <a:cxn ang="0">
                  <a:pos x="1348" y="3533"/>
                </a:cxn>
                <a:cxn ang="0">
                  <a:pos x="1250" y="3319"/>
                </a:cxn>
                <a:cxn ang="0">
                  <a:pos x="1173" y="3094"/>
                </a:cxn>
                <a:cxn ang="0">
                  <a:pos x="1118" y="2864"/>
                </a:cxn>
                <a:cxn ang="0">
                  <a:pos x="1085" y="2627"/>
                </a:cxn>
                <a:cxn ang="0">
                  <a:pos x="1075" y="2385"/>
                </a:cxn>
                <a:cxn ang="0">
                  <a:pos x="1073" y="2248"/>
                </a:cxn>
                <a:cxn ang="0">
                  <a:pos x="1033" y="1925"/>
                </a:cxn>
                <a:cxn ang="0">
                  <a:pos x="938" y="1627"/>
                </a:cxn>
                <a:cxn ang="0">
                  <a:pos x="872" y="1490"/>
                </a:cxn>
                <a:cxn ang="0">
                  <a:pos x="795" y="1364"/>
                </a:cxn>
                <a:cxn ang="0">
                  <a:pos x="705" y="1250"/>
                </a:cxn>
                <a:cxn ang="0">
                  <a:pos x="633" y="1176"/>
                </a:cxn>
                <a:cxn ang="0">
                  <a:pos x="522" y="1084"/>
                </a:cxn>
                <a:cxn ang="0">
                  <a:pos x="382" y="1002"/>
                </a:cxn>
                <a:cxn ang="0">
                  <a:pos x="218" y="947"/>
                </a:cxn>
                <a:cxn ang="0">
                  <a:pos x="0" y="933"/>
                </a:cxn>
                <a:cxn ang="0">
                  <a:pos x="119" y="1"/>
                </a:cxn>
                <a:cxn ang="0">
                  <a:pos x="289" y="13"/>
                </a:cxn>
                <a:cxn ang="0">
                  <a:pos x="456" y="44"/>
                </a:cxn>
                <a:cxn ang="0">
                  <a:pos x="619" y="92"/>
                </a:cxn>
                <a:cxn ang="0">
                  <a:pos x="778" y="156"/>
                </a:cxn>
                <a:cxn ang="0">
                  <a:pos x="932" y="238"/>
                </a:cxn>
                <a:cxn ang="0">
                  <a:pos x="1079" y="335"/>
                </a:cxn>
                <a:cxn ang="0">
                  <a:pos x="1219" y="447"/>
                </a:cxn>
                <a:cxn ang="0">
                  <a:pos x="1319" y="541"/>
                </a:cxn>
                <a:cxn ang="0">
                  <a:pos x="1476" y="718"/>
                </a:cxn>
                <a:cxn ang="0">
                  <a:pos x="1614" y="912"/>
                </a:cxn>
                <a:cxn ang="0">
                  <a:pos x="1733" y="1121"/>
                </a:cxn>
                <a:cxn ang="0">
                  <a:pos x="1831" y="1345"/>
                </a:cxn>
                <a:cxn ang="0">
                  <a:pos x="1910" y="1581"/>
                </a:cxn>
                <a:cxn ang="0">
                  <a:pos x="1965" y="1825"/>
                </a:cxn>
                <a:cxn ang="0">
                  <a:pos x="1999" y="2078"/>
                </a:cxn>
                <a:cxn ang="0">
                  <a:pos x="2008" y="2338"/>
                </a:cxn>
                <a:cxn ang="0">
                  <a:pos x="2014" y="2541"/>
                </a:cxn>
                <a:cxn ang="0">
                  <a:pos x="2068" y="2828"/>
                </a:cxn>
                <a:cxn ang="0">
                  <a:pos x="2173" y="3096"/>
                </a:cxn>
                <a:cxn ang="0">
                  <a:pos x="2326" y="3334"/>
                </a:cxn>
                <a:cxn ang="0">
                  <a:pos x="2420" y="3440"/>
                </a:cxn>
                <a:cxn ang="0">
                  <a:pos x="2552" y="3556"/>
                </a:cxn>
                <a:cxn ang="0">
                  <a:pos x="2745" y="3676"/>
                </a:cxn>
                <a:cxn ang="0">
                  <a:pos x="2954" y="3753"/>
                </a:cxn>
                <a:cxn ang="0">
                  <a:pos x="3171" y="3788"/>
                </a:cxn>
              </a:cxnLst>
              <a:rect l="0" t="0" r="r" b="b"/>
              <a:pathLst>
                <a:path w="4633" h="4723">
                  <a:moveTo>
                    <a:pt x="4633" y="4723"/>
                  </a:moveTo>
                  <a:lnTo>
                    <a:pt x="3226" y="4723"/>
                  </a:lnTo>
                  <a:lnTo>
                    <a:pt x="3226" y="4723"/>
                  </a:lnTo>
                  <a:lnTo>
                    <a:pt x="3175" y="4722"/>
                  </a:lnTo>
                  <a:lnTo>
                    <a:pt x="3125" y="4720"/>
                  </a:lnTo>
                  <a:lnTo>
                    <a:pt x="3074" y="4717"/>
                  </a:lnTo>
                  <a:lnTo>
                    <a:pt x="3023" y="4713"/>
                  </a:lnTo>
                  <a:lnTo>
                    <a:pt x="2972" y="4706"/>
                  </a:lnTo>
                  <a:lnTo>
                    <a:pt x="2922" y="4700"/>
                  </a:lnTo>
                  <a:lnTo>
                    <a:pt x="2872" y="4691"/>
                  </a:lnTo>
                  <a:lnTo>
                    <a:pt x="2823" y="4682"/>
                  </a:lnTo>
                  <a:lnTo>
                    <a:pt x="2772" y="4671"/>
                  </a:lnTo>
                  <a:lnTo>
                    <a:pt x="2725" y="4659"/>
                  </a:lnTo>
                  <a:lnTo>
                    <a:pt x="2676" y="4645"/>
                  </a:lnTo>
                  <a:lnTo>
                    <a:pt x="2626" y="4631"/>
                  </a:lnTo>
                  <a:lnTo>
                    <a:pt x="2579" y="4616"/>
                  </a:lnTo>
                  <a:lnTo>
                    <a:pt x="2531" y="4599"/>
                  </a:lnTo>
                  <a:lnTo>
                    <a:pt x="2483" y="4580"/>
                  </a:lnTo>
                  <a:lnTo>
                    <a:pt x="2437" y="4562"/>
                  </a:lnTo>
                  <a:lnTo>
                    <a:pt x="2391" y="4540"/>
                  </a:lnTo>
                  <a:lnTo>
                    <a:pt x="2345" y="4519"/>
                  </a:lnTo>
                  <a:lnTo>
                    <a:pt x="2299" y="4497"/>
                  </a:lnTo>
                  <a:lnTo>
                    <a:pt x="2254" y="4473"/>
                  </a:lnTo>
                  <a:lnTo>
                    <a:pt x="2210" y="4448"/>
                  </a:lnTo>
                  <a:lnTo>
                    <a:pt x="2165" y="4422"/>
                  </a:lnTo>
                  <a:lnTo>
                    <a:pt x="2122" y="4394"/>
                  </a:lnTo>
                  <a:lnTo>
                    <a:pt x="2079" y="4365"/>
                  </a:lnTo>
                  <a:lnTo>
                    <a:pt x="2037" y="4336"/>
                  </a:lnTo>
                  <a:lnTo>
                    <a:pt x="1996" y="4305"/>
                  </a:lnTo>
                  <a:lnTo>
                    <a:pt x="1954" y="4273"/>
                  </a:lnTo>
                  <a:lnTo>
                    <a:pt x="1914" y="4240"/>
                  </a:lnTo>
                  <a:lnTo>
                    <a:pt x="1874" y="4206"/>
                  </a:lnTo>
                  <a:lnTo>
                    <a:pt x="1834" y="4171"/>
                  </a:lnTo>
                  <a:lnTo>
                    <a:pt x="1796" y="4136"/>
                  </a:lnTo>
                  <a:lnTo>
                    <a:pt x="1757" y="4097"/>
                  </a:lnTo>
                  <a:lnTo>
                    <a:pt x="1757" y="4097"/>
                  </a:lnTo>
                  <a:lnTo>
                    <a:pt x="1717" y="4056"/>
                  </a:lnTo>
                  <a:lnTo>
                    <a:pt x="1677" y="4013"/>
                  </a:lnTo>
                  <a:lnTo>
                    <a:pt x="1639" y="3970"/>
                  </a:lnTo>
                  <a:lnTo>
                    <a:pt x="1602" y="3923"/>
                  </a:lnTo>
                  <a:lnTo>
                    <a:pt x="1567" y="3877"/>
                  </a:lnTo>
                  <a:lnTo>
                    <a:pt x="1531" y="3831"/>
                  </a:lnTo>
                  <a:lnTo>
                    <a:pt x="1497" y="3783"/>
                  </a:lnTo>
                  <a:lnTo>
                    <a:pt x="1465" y="3734"/>
                  </a:lnTo>
                  <a:lnTo>
                    <a:pt x="1434" y="3685"/>
                  </a:lnTo>
                  <a:lnTo>
                    <a:pt x="1404" y="3634"/>
                  </a:lnTo>
                  <a:lnTo>
                    <a:pt x="1376" y="3584"/>
                  </a:lnTo>
                  <a:lnTo>
                    <a:pt x="1348" y="3533"/>
                  </a:lnTo>
                  <a:lnTo>
                    <a:pt x="1321" y="3479"/>
                  </a:lnTo>
                  <a:lnTo>
                    <a:pt x="1296" y="3427"/>
                  </a:lnTo>
                  <a:lnTo>
                    <a:pt x="1273" y="3373"/>
                  </a:lnTo>
                  <a:lnTo>
                    <a:pt x="1250" y="3319"/>
                  </a:lnTo>
                  <a:lnTo>
                    <a:pt x="1228" y="3264"/>
                  </a:lnTo>
                  <a:lnTo>
                    <a:pt x="1208" y="3208"/>
                  </a:lnTo>
                  <a:lnTo>
                    <a:pt x="1190" y="3151"/>
                  </a:lnTo>
                  <a:lnTo>
                    <a:pt x="1173" y="3094"/>
                  </a:lnTo>
                  <a:lnTo>
                    <a:pt x="1158" y="3037"/>
                  </a:lnTo>
                  <a:lnTo>
                    <a:pt x="1142" y="2981"/>
                  </a:lnTo>
                  <a:lnTo>
                    <a:pt x="1130" y="2922"/>
                  </a:lnTo>
                  <a:lnTo>
                    <a:pt x="1118" y="2864"/>
                  </a:lnTo>
                  <a:lnTo>
                    <a:pt x="1107" y="2805"/>
                  </a:lnTo>
                  <a:lnTo>
                    <a:pt x="1098" y="2745"/>
                  </a:lnTo>
                  <a:lnTo>
                    <a:pt x="1090" y="2687"/>
                  </a:lnTo>
                  <a:lnTo>
                    <a:pt x="1085" y="2627"/>
                  </a:lnTo>
                  <a:lnTo>
                    <a:pt x="1079" y="2567"/>
                  </a:lnTo>
                  <a:lnTo>
                    <a:pt x="1076" y="2507"/>
                  </a:lnTo>
                  <a:lnTo>
                    <a:pt x="1075" y="2445"/>
                  </a:lnTo>
                  <a:lnTo>
                    <a:pt x="1075" y="2385"/>
                  </a:lnTo>
                  <a:lnTo>
                    <a:pt x="1075" y="2330"/>
                  </a:lnTo>
                  <a:lnTo>
                    <a:pt x="1075" y="2330"/>
                  </a:lnTo>
                  <a:lnTo>
                    <a:pt x="1075" y="2288"/>
                  </a:lnTo>
                  <a:lnTo>
                    <a:pt x="1073" y="2248"/>
                  </a:lnTo>
                  <a:lnTo>
                    <a:pt x="1068" y="2165"/>
                  </a:lnTo>
                  <a:lnTo>
                    <a:pt x="1061" y="2085"/>
                  </a:lnTo>
                  <a:lnTo>
                    <a:pt x="1048" y="2004"/>
                  </a:lnTo>
                  <a:lnTo>
                    <a:pt x="1033" y="1925"/>
                  </a:lnTo>
                  <a:lnTo>
                    <a:pt x="1015" y="1848"/>
                  </a:lnTo>
                  <a:lnTo>
                    <a:pt x="991" y="1773"/>
                  </a:lnTo>
                  <a:lnTo>
                    <a:pt x="967" y="1699"/>
                  </a:lnTo>
                  <a:lnTo>
                    <a:pt x="938" y="1627"/>
                  </a:lnTo>
                  <a:lnTo>
                    <a:pt x="922" y="1592"/>
                  </a:lnTo>
                  <a:lnTo>
                    <a:pt x="907" y="1558"/>
                  </a:lnTo>
                  <a:lnTo>
                    <a:pt x="890" y="1524"/>
                  </a:lnTo>
                  <a:lnTo>
                    <a:pt x="872" y="1490"/>
                  </a:lnTo>
                  <a:lnTo>
                    <a:pt x="853" y="1458"/>
                  </a:lnTo>
                  <a:lnTo>
                    <a:pt x="835" y="1425"/>
                  </a:lnTo>
                  <a:lnTo>
                    <a:pt x="815" y="1395"/>
                  </a:lnTo>
                  <a:lnTo>
                    <a:pt x="795" y="1364"/>
                  </a:lnTo>
                  <a:lnTo>
                    <a:pt x="773" y="1335"/>
                  </a:lnTo>
                  <a:lnTo>
                    <a:pt x="752" y="1305"/>
                  </a:lnTo>
                  <a:lnTo>
                    <a:pt x="729" y="1278"/>
                  </a:lnTo>
                  <a:lnTo>
                    <a:pt x="705" y="1250"/>
                  </a:lnTo>
                  <a:lnTo>
                    <a:pt x="682" y="1224"/>
                  </a:lnTo>
                  <a:lnTo>
                    <a:pt x="658" y="1198"/>
                  </a:lnTo>
                  <a:lnTo>
                    <a:pt x="658" y="1198"/>
                  </a:lnTo>
                  <a:lnTo>
                    <a:pt x="633" y="1176"/>
                  </a:lnTo>
                  <a:lnTo>
                    <a:pt x="609" y="1152"/>
                  </a:lnTo>
                  <a:lnTo>
                    <a:pt x="581" y="1129"/>
                  </a:lnTo>
                  <a:lnTo>
                    <a:pt x="553" y="1106"/>
                  </a:lnTo>
                  <a:lnTo>
                    <a:pt x="522" y="1084"/>
                  </a:lnTo>
                  <a:lnTo>
                    <a:pt x="490" y="1061"/>
                  </a:lnTo>
                  <a:lnTo>
                    <a:pt x="456" y="1041"/>
                  </a:lnTo>
                  <a:lnTo>
                    <a:pt x="421" y="1021"/>
                  </a:lnTo>
                  <a:lnTo>
                    <a:pt x="382" y="1002"/>
                  </a:lnTo>
                  <a:lnTo>
                    <a:pt x="344" y="986"/>
                  </a:lnTo>
                  <a:lnTo>
                    <a:pt x="304" y="970"/>
                  </a:lnTo>
                  <a:lnTo>
                    <a:pt x="261" y="958"/>
                  </a:lnTo>
                  <a:lnTo>
                    <a:pt x="218" y="947"/>
                  </a:lnTo>
                  <a:lnTo>
                    <a:pt x="172" y="939"/>
                  </a:lnTo>
                  <a:lnTo>
                    <a:pt x="126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19" y="1"/>
                  </a:lnTo>
                  <a:lnTo>
                    <a:pt x="163" y="3"/>
                  </a:lnTo>
                  <a:lnTo>
                    <a:pt x="204" y="4"/>
                  </a:lnTo>
                  <a:lnTo>
                    <a:pt x="247" y="9"/>
                  </a:lnTo>
                  <a:lnTo>
                    <a:pt x="289" y="13"/>
                  </a:lnTo>
                  <a:lnTo>
                    <a:pt x="330" y="20"/>
                  </a:lnTo>
                  <a:lnTo>
                    <a:pt x="373" y="27"/>
                  </a:lnTo>
                  <a:lnTo>
                    <a:pt x="415" y="35"/>
                  </a:lnTo>
                  <a:lnTo>
                    <a:pt x="456" y="44"/>
                  </a:lnTo>
                  <a:lnTo>
                    <a:pt x="496" y="55"/>
                  </a:lnTo>
                  <a:lnTo>
                    <a:pt x="538" y="66"/>
                  </a:lnTo>
                  <a:lnTo>
                    <a:pt x="579" y="80"/>
                  </a:lnTo>
                  <a:lnTo>
                    <a:pt x="619" y="92"/>
                  </a:lnTo>
                  <a:lnTo>
                    <a:pt x="659" y="107"/>
                  </a:lnTo>
                  <a:lnTo>
                    <a:pt x="699" y="123"/>
                  </a:lnTo>
                  <a:lnTo>
                    <a:pt x="739" y="140"/>
                  </a:lnTo>
                  <a:lnTo>
                    <a:pt x="778" y="156"/>
                  </a:lnTo>
                  <a:lnTo>
                    <a:pt x="818" y="176"/>
                  </a:lnTo>
                  <a:lnTo>
                    <a:pt x="856" y="195"/>
                  </a:lnTo>
                  <a:lnTo>
                    <a:pt x="895" y="216"/>
                  </a:lnTo>
                  <a:lnTo>
                    <a:pt x="932" y="238"/>
                  </a:lnTo>
                  <a:lnTo>
                    <a:pt x="970" y="261"/>
                  </a:lnTo>
                  <a:lnTo>
                    <a:pt x="1007" y="284"/>
                  </a:lnTo>
                  <a:lnTo>
                    <a:pt x="1044" y="309"/>
                  </a:lnTo>
                  <a:lnTo>
                    <a:pt x="1079" y="335"/>
                  </a:lnTo>
                  <a:lnTo>
                    <a:pt x="1115" y="361"/>
                  </a:lnTo>
                  <a:lnTo>
                    <a:pt x="1150" y="389"/>
                  </a:lnTo>
                  <a:lnTo>
                    <a:pt x="1185" y="418"/>
                  </a:lnTo>
                  <a:lnTo>
                    <a:pt x="1219" y="447"/>
                  </a:lnTo>
                  <a:lnTo>
                    <a:pt x="1253" y="476"/>
                  </a:lnTo>
                  <a:lnTo>
                    <a:pt x="1287" y="509"/>
                  </a:lnTo>
                  <a:lnTo>
                    <a:pt x="1319" y="541"/>
                  </a:lnTo>
                  <a:lnTo>
                    <a:pt x="1319" y="541"/>
                  </a:lnTo>
                  <a:lnTo>
                    <a:pt x="1361" y="583"/>
                  </a:lnTo>
                  <a:lnTo>
                    <a:pt x="1401" y="627"/>
                  </a:lnTo>
                  <a:lnTo>
                    <a:pt x="1439" y="672"/>
                  </a:lnTo>
                  <a:lnTo>
                    <a:pt x="1476" y="718"/>
                  </a:lnTo>
                  <a:lnTo>
                    <a:pt x="1513" y="764"/>
                  </a:lnTo>
                  <a:lnTo>
                    <a:pt x="1548" y="812"/>
                  </a:lnTo>
                  <a:lnTo>
                    <a:pt x="1582" y="861"/>
                  </a:lnTo>
                  <a:lnTo>
                    <a:pt x="1614" y="912"/>
                  </a:lnTo>
                  <a:lnTo>
                    <a:pt x="1647" y="962"/>
                  </a:lnTo>
                  <a:lnTo>
                    <a:pt x="1676" y="1015"/>
                  </a:lnTo>
                  <a:lnTo>
                    <a:pt x="1705" y="1067"/>
                  </a:lnTo>
                  <a:lnTo>
                    <a:pt x="1733" y="1121"/>
                  </a:lnTo>
                  <a:lnTo>
                    <a:pt x="1760" y="1176"/>
                  </a:lnTo>
                  <a:lnTo>
                    <a:pt x="1785" y="1232"/>
                  </a:lnTo>
                  <a:lnTo>
                    <a:pt x="1810" y="1289"/>
                  </a:lnTo>
                  <a:lnTo>
                    <a:pt x="1831" y="1345"/>
                  </a:lnTo>
                  <a:lnTo>
                    <a:pt x="1853" y="1402"/>
                  </a:lnTo>
                  <a:lnTo>
                    <a:pt x="1873" y="1461"/>
                  </a:lnTo>
                  <a:lnTo>
                    <a:pt x="1891" y="1521"/>
                  </a:lnTo>
                  <a:lnTo>
                    <a:pt x="1910" y="1581"/>
                  </a:lnTo>
                  <a:lnTo>
                    <a:pt x="1925" y="1641"/>
                  </a:lnTo>
                  <a:lnTo>
                    <a:pt x="1940" y="1702"/>
                  </a:lnTo>
                  <a:lnTo>
                    <a:pt x="1953" y="1764"/>
                  </a:lnTo>
                  <a:lnTo>
                    <a:pt x="1965" y="1825"/>
                  </a:lnTo>
                  <a:lnTo>
                    <a:pt x="1976" y="1888"/>
                  </a:lnTo>
                  <a:lnTo>
                    <a:pt x="1985" y="1952"/>
                  </a:lnTo>
                  <a:lnTo>
                    <a:pt x="1993" y="2015"/>
                  </a:lnTo>
                  <a:lnTo>
                    <a:pt x="1999" y="2078"/>
                  </a:lnTo>
                  <a:lnTo>
                    <a:pt x="2003" y="2142"/>
                  </a:lnTo>
                  <a:lnTo>
                    <a:pt x="2007" y="2207"/>
                  </a:lnTo>
                  <a:lnTo>
                    <a:pt x="2008" y="2271"/>
                  </a:lnTo>
                  <a:lnTo>
                    <a:pt x="2008" y="2338"/>
                  </a:lnTo>
                  <a:lnTo>
                    <a:pt x="2008" y="2391"/>
                  </a:lnTo>
                  <a:lnTo>
                    <a:pt x="2008" y="2391"/>
                  </a:lnTo>
                  <a:lnTo>
                    <a:pt x="2010" y="2467"/>
                  </a:lnTo>
                  <a:lnTo>
                    <a:pt x="2014" y="2541"/>
                  </a:lnTo>
                  <a:lnTo>
                    <a:pt x="2022" y="2614"/>
                  </a:lnTo>
                  <a:lnTo>
                    <a:pt x="2034" y="2687"/>
                  </a:lnTo>
                  <a:lnTo>
                    <a:pt x="2050" y="2758"/>
                  </a:lnTo>
                  <a:lnTo>
                    <a:pt x="2068" y="2828"/>
                  </a:lnTo>
                  <a:lnTo>
                    <a:pt x="2090" y="2898"/>
                  </a:lnTo>
                  <a:lnTo>
                    <a:pt x="2114" y="2965"/>
                  </a:lnTo>
                  <a:lnTo>
                    <a:pt x="2142" y="3031"/>
                  </a:lnTo>
                  <a:lnTo>
                    <a:pt x="2173" y="3096"/>
                  </a:lnTo>
                  <a:lnTo>
                    <a:pt x="2206" y="3159"/>
                  </a:lnTo>
                  <a:lnTo>
                    <a:pt x="2243" y="3221"/>
                  </a:lnTo>
                  <a:lnTo>
                    <a:pt x="2283" y="3279"/>
                  </a:lnTo>
                  <a:lnTo>
                    <a:pt x="2326" y="3334"/>
                  </a:lnTo>
                  <a:lnTo>
                    <a:pt x="2349" y="3362"/>
                  </a:lnTo>
                  <a:lnTo>
                    <a:pt x="2373" y="3388"/>
                  </a:lnTo>
                  <a:lnTo>
                    <a:pt x="2396" y="3414"/>
                  </a:lnTo>
                  <a:lnTo>
                    <a:pt x="2420" y="3440"/>
                  </a:lnTo>
                  <a:lnTo>
                    <a:pt x="2420" y="3440"/>
                  </a:lnTo>
                  <a:lnTo>
                    <a:pt x="2463" y="3480"/>
                  </a:lnTo>
                  <a:lnTo>
                    <a:pt x="2506" y="3519"/>
                  </a:lnTo>
                  <a:lnTo>
                    <a:pt x="2552" y="3556"/>
                  </a:lnTo>
                  <a:lnTo>
                    <a:pt x="2599" y="3590"/>
                  </a:lnTo>
                  <a:lnTo>
                    <a:pt x="2646" y="3620"/>
                  </a:lnTo>
                  <a:lnTo>
                    <a:pt x="2696" y="3650"/>
                  </a:lnTo>
                  <a:lnTo>
                    <a:pt x="2745" y="3676"/>
                  </a:lnTo>
                  <a:lnTo>
                    <a:pt x="2795" y="3699"/>
                  </a:lnTo>
                  <a:lnTo>
                    <a:pt x="2848" y="3720"/>
                  </a:lnTo>
                  <a:lnTo>
                    <a:pt x="2900" y="3737"/>
                  </a:lnTo>
                  <a:lnTo>
                    <a:pt x="2954" y="3753"/>
                  </a:lnTo>
                  <a:lnTo>
                    <a:pt x="3006" y="3767"/>
                  </a:lnTo>
                  <a:lnTo>
                    <a:pt x="3062" y="3776"/>
                  </a:lnTo>
                  <a:lnTo>
                    <a:pt x="3115" y="3783"/>
                  </a:lnTo>
                  <a:lnTo>
                    <a:pt x="3171" y="3788"/>
                  </a:lnTo>
                  <a:lnTo>
                    <a:pt x="3226" y="3790"/>
                  </a:lnTo>
                  <a:lnTo>
                    <a:pt x="4633" y="3790"/>
                  </a:lnTo>
                  <a:lnTo>
                    <a:pt x="4633" y="47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241E4-2EFA-4F8B-8AC6-62F06917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5903913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CF24D9-8DEE-4BA3-A0E6-748038B36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1347788"/>
            </a:xfrm>
            <a:custGeom>
              <a:avLst/>
              <a:gdLst/>
              <a:ahLst/>
              <a:cxnLst>
                <a:cxn ang="0">
                  <a:pos x="3875" y="1696"/>
                </a:cxn>
                <a:cxn ang="0">
                  <a:pos x="3811" y="1696"/>
                </a:cxn>
                <a:cxn ang="0">
                  <a:pos x="3681" y="1692"/>
                </a:cxn>
                <a:cxn ang="0">
                  <a:pos x="3551" y="1684"/>
                </a:cxn>
                <a:cxn ang="0">
                  <a:pos x="3417" y="1670"/>
                </a:cxn>
                <a:cxn ang="0">
                  <a:pos x="3215" y="1644"/>
                </a:cxn>
                <a:cxn ang="0">
                  <a:pos x="2949" y="1598"/>
                </a:cxn>
                <a:cxn ang="0">
                  <a:pos x="2692" y="1538"/>
                </a:cxn>
                <a:cxn ang="0">
                  <a:pos x="2568" y="1502"/>
                </a:cxn>
                <a:cxn ang="0">
                  <a:pos x="2449" y="1465"/>
                </a:cxn>
                <a:cxn ang="0">
                  <a:pos x="2336" y="1427"/>
                </a:cxn>
                <a:cxn ang="0">
                  <a:pos x="2226" y="1385"/>
                </a:cxn>
                <a:cxn ang="0">
                  <a:pos x="2126" y="1341"/>
                </a:cxn>
                <a:cxn ang="0">
                  <a:pos x="2034" y="1296"/>
                </a:cxn>
                <a:cxn ang="0">
                  <a:pos x="1950" y="1249"/>
                </a:cxn>
                <a:cxn ang="0">
                  <a:pos x="1927" y="1236"/>
                </a:cxn>
                <a:cxn ang="0">
                  <a:pos x="1873" y="1210"/>
                </a:cxn>
                <a:cxn ang="0">
                  <a:pos x="1805" y="1184"/>
                </a:cxn>
                <a:cxn ang="0">
                  <a:pos x="1682" y="1144"/>
                </a:cxn>
                <a:cxn ang="0">
                  <a:pos x="1481" y="1092"/>
                </a:cxn>
                <a:cxn ang="0">
                  <a:pos x="1244" y="1041"/>
                </a:cxn>
                <a:cxn ang="0">
                  <a:pos x="979" y="998"/>
                </a:cxn>
                <a:cxn ang="0">
                  <a:pos x="692" y="964"/>
                </a:cxn>
                <a:cxn ang="0">
                  <a:pos x="389" y="941"/>
                </a:cxn>
                <a:cxn ang="0">
                  <a:pos x="233" y="935"/>
                </a:cxn>
                <a:cxn ang="0">
                  <a:pos x="76" y="933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381" y="7"/>
                </a:cxn>
                <a:cxn ang="0">
                  <a:pos x="705" y="29"/>
                </a:cxn>
                <a:cxn ang="0">
                  <a:pos x="1036" y="64"/>
                </a:cxn>
                <a:cxn ang="0">
                  <a:pos x="1282" y="101"/>
                </a:cxn>
                <a:cxn ang="0">
                  <a:pos x="1444" y="129"/>
                </a:cxn>
                <a:cxn ang="0">
                  <a:pos x="1602" y="161"/>
                </a:cxn>
                <a:cxn ang="0">
                  <a:pos x="1753" y="196"/>
                </a:cxn>
                <a:cxn ang="0">
                  <a:pos x="1897" y="235"/>
                </a:cxn>
                <a:cxn ang="0">
                  <a:pos x="2034" y="276"/>
                </a:cxn>
                <a:cxn ang="0">
                  <a:pos x="2162" y="321"/>
                </a:cxn>
                <a:cxn ang="0">
                  <a:pos x="2279" y="370"/>
                </a:cxn>
                <a:cxn ang="0">
                  <a:pos x="2383" y="421"/>
                </a:cxn>
                <a:cxn ang="0">
                  <a:pos x="2429" y="449"/>
                </a:cxn>
                <a:cxn ang="0">
                  <a:pos x="2482" y="476"/>
                </a:cxn>
                <a:cxn ang="0">
                  <a:pos x="2609" y="533"/>
                </a:cxn>
                <a:cxn ang="0">
                  <a:pos x="2769" y="587"/>
                </a:cxn>
                <a:cxn ang="0">
                  <a:pos x="2951" y="638"/>
                </a:cxn>
                <a:cxn ang="0">
                  <a:pos x="3148" y="683"/>
                </a:cxn>
                <a:cxn ang="0">
                  <a:pos x="3355" y="719"/>
                </a:cxn>
                <a:cxn ang="0">
                  <a:pos x="3568" y="747"/>
                </a:cxn>
                <a:cxn ang="0">
                  <a:pos x="3774" y="761"/>
                </a:cxn>
                <a:cxn ang="0">
                  <a:pos x="3875" y="764"/>
                </a:cxn>
                <a:cxn ang="0">
                  <a:pos x="4633" y="1696"/>
                </a:cxn>
              </a:cxnLst>
              <a:rect l="0" t="0" r="r" b="b"/>
              <a:pathLst>
                <a:path w="4633" h="1696">
                  <a:moveTo>
                    <a:pt x="4633" y="1696"/>
                  </a:moveTo>
                  <a:lnTo>
                    <a:pt x="3875" y="1696"/>
                  </a:lnTo>
                  <a:lnTo>
                    <a:pt x="3875" y="1696"/>
                  </a:lnTo>
                  <a:lnTo>
                    <a:pt x="3811" y="1696"/>
                  </a:lnTo>
                  <a:lnTo>
                    <a:pt x="3747" y="1695"/>
                  </a:lnTo>
                  <a:lnTo>
                    <a:pt x="3681" y="1692"/>
                  </a:lnTo>
                  <a:lnTo>
                    <a:pt x="3617" y="1688"/>
                  </a:lnTo>
                  <a:lnTo>
                    <a:pt x="3551" y="1684"/>
                  </a:lnTo>
                  <a:lnTo>
                    <a:pt x="3484" y="1678"/>
                  </a:lnTo>
                  <a:lnTo>
                    <a:pt x="3417" y="1670"/>
                  </a:lnTo>
                  <a:lnTo>
                    <a:pt x="3351" y="1662"/>
                  </a:lnTo>
                  <a:lnTo>
                    <a:pt x="3215" y="1644"/>
                  </a:lnTo>
                  <a:lnTo>
                    <a:pt x="3082" y="1622"/>
                  </a:lnTo>
                  <a:lnTo>
                    <a:pt x="2949" y="1598"/>
                  </a:lnTo>
                  <a:lnTo>
                    <a:pt x="2819" y="1569"/>
                  </a:lnTo>
                  <a:lnTo>
                    <a:pt x="2692" y="1538"/>
                  </a:lnTo>
                  <a:lnTo>
                    <a:pt x="2629" y="1521"/>
                  </a:lnTo>
                  <a:lnTo>
                    <a:pt x="2568" y="1502"/>
                  </a:lnTo>
                  <a:lnTo>
                    <a:pt x="2508" y="1484"/>
                  </a:lnTo>
                  <a:lnTo>
                    <a:pt x="2449" y="1465"/>
                  </a:lnTo>
                  <a:lnTo>
                    <a:pt x="2391" y="1447"/>
                  </a:lnTo>
                  <a:lnTo>
                    <a:pt x="2336" y="1427"/>
                  </a:lnTo>
                  <a:lnTo>
                    <a:pt x="2280" y="1405"/>
                  </a:lnTo>
                  <a:lnTo>
                    <a:pt x="2226" y="1385"/>
                  </a:lnTo>
                  <a:lnTo>
                    <a:pt x="2176" y="1364"/>
                  </a:lnTo>
                  <a:lnTo>
                    <a:pt x="2126" y="1341"/>
                  </a:lnTo>
                  <a:lnTo>
                    <a:pt x="2079" y="1319"/>
                  </a:lnTo>
                  <a:lnTo>
                    <a:pt x="2034" y="1296"/>
                  </a:lnTo>
                  <a:lnTo>
                    <a:pt x="1990" y="1272"/>
                  </a:lnTo>
                  <a:lnTo>
                    <a:pt x="1950" y="1249"/>
                  </a:lnTo>
                  <a:lnTo>
                    <a:pt x="1950" y="1249"/>
                  </a:lnTo>
                  <a:lnTo>
                    <a:pt x="1927" y="1236"/>
                  </a:lnTo>
                  <a:lnTo>
                    <a:pt x="1902" y="1224"/>
                  </a:lnTo>
                  <a:lnTo>
                    <a:pt x="1873" y="1210"/>
                  </a:lnTo>
                  <a:lnTo>
                    <a:pt x="1840" y="1198"/>
                  </a:lnTo>
                  <a:lnTo>
                    <a:pt x="1805" y="1184"/>
                  </a:lnTo>
                  <a:lnTo>
                    <a:pt x="1767" y="1170"/>
                  </a:lnTo>
                  <a:lnTo>
                    <a:pt x="1682" y="1144"/>
                  </a:lnTo>
                  <a:lnTo>
                    <a:pt x="1587" y="1118"/>
                  </a:lnTo>
                  <a:lnTo>
                    <a:pt x="1481" y="1092"/>
                  </a:lnTo>
                  <a:lnTo>
                    <a:pt x="1367" y="1066"/>
                  </a:lnTo>
                  <a:lnTo>
                    <a:pt x="1244" y="1041"/>
                  </a:lnTo>
                  <a:lnTo>
                    <a:pt x="1115" y="1019"/>
                  </a:lnTo>
                  <a:lnTo>
                    <a:pt x="979" y="998"/>
                  </a:lnTo>
                  <a:lnTo>
                    <a:pt x="838" y="979"/>
                  </a:lnTo>
                  <a:lnTo>
                    <a:pt x="692" y="964"/>
                  </a:lnTo>
                  <a:lnTo>
                    <a:pt x="541" y="952"/>
                  </a:lnTo>
                  <a:lnTo>
                    <a:pt x="389" y="941"/>
                  </a:lnTo>
                  <a:lnTo>
                    <a:pt x="310" y="938"/>
                  </a:lnTo>
                  <a:lnTo>
                    <a:pt x="233" y="935"/>
                  </a:lnTo>
                  <a:lnTo>
                    <a:pt x="155" y="933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26" y="1"/>
                  </a:lnTo>
                  <a:lnTo>
                    <a:pt x="381" y="7"/>
                  </a:lnTo>
                  <a:lnTo>
                    <a:pt x="542" y="16"/>
                  </a:lnTo>
                  <a:lnTo>
                    <a:pt x="705" y="29"/>
                  </a:lnTo>
                  <a:lnTo>
                    <a:pt x="870" y="46"/>
                  </a:lnTo>
                  <a:lnTo>
                    <a:pt x="1036" y="64"/>
                  </a:lnTo>
                  <a:lnTo>
                    <a:pt x="1201" y="89"/>
                  </a:lnTo>
                  <a:lnTo>
                    <a:pt x="1282" y="101"/>
                  </a:lnTo>
                  <a:lnTo>
                    <a:pt x="1364" y="115"/>
                  </a:lnTo>
                  <a:lnTo>
                    <a:pt x="1444" y="129"/>
                  </a:lnTo>
                  <a:lnTo>
                    <a:pt x="1524" y="144"/>
                  </a:lnTo>
                  <a:lnTo>
                    <a:pt x="1602" y="161"/>
                  </a:lnTo>
                  <a:lnTo>
                    <a:pt x="1677" y="178"/>
                  </a:lnTo>
                  <a:lnTo>
                    <a:pt x="1753" y="196"/>
                  </a:lnTo>
                  <a:lnTo>
                    <a:pt x="1827" y="215"/>
                  </a:lnTo>
                  <a:lnTo>
                    <a:pt x="1897" y="235"/>
                  </a:lnTo>
                  <a:lnTo>
                    <a:pt x="1968" y="255"/>
                  </a:lnTo>
                  <a:lnTo>
                    <a:pt x="2034" y="276"/>
                  </a:lnTo>
                  <a:lnTo>
                    <a:pt x="2100" y="298"/>
                  </a:lnTo>
                  <a:lnTo>
                    <a:pt x="2162" y="321"/>
                  </a:lnTo>
                  <a:lnTo>
                    <a:pt x="2222" y="346"/>
                  </a:lnTo>
                  <a:lnTo>
                    <a:pt x="2279" y="370"/>
                  </a:lnTo>
                  <a:lnTo>
                    <a:pt x="2333" y="395"/>
                  </a:lnTo>
                  <a:lnTo>
                    <a:pt x="2383" y="421"/>
                  </a:lnTo>
                  <a:lnTo>
                    <a:pt x="2429" y="449"/>
                  </a:lnTo>
                  <a:lnTo>
                    <a:pt x="2429" y="449"/>
                  </a:lnTo>
                  <a:lnTo>
                    <a:pt x="2454" y="463"/>
                  </a:lnTo>
                  <a:lnTo>
                    <a:pt x="2482" y="476"/>
                  </a:lnTo>
                  <a:lnTo>
                    <a:pt x="2542" y="504"/>
                  </a:lnTo>
                  <a:lnTo>
                    <a:pt x="2609" y="533"/>
                  </a:lnTo>
                  <a:lnTo>
                    <a:pt x="2686" y="559"/>
                  </a:lnTo>
                  <a:lnTo>
                    <a:pt x="2769" y="587"/>
                  </a:lnTo>
                  <a:lnTo>
                    <a:pt x="2857" y="613"/>
                  </a:lnTo>
                  <a:lnTo>
                    <a:pt x="2951" y="638"/>
                  </a:lnTo>
                  <a:lnTo>
                    <a:pt x="3048" y="661"/>
                  </a:lnTo>
                  <a:lnTo>
                    <a:pt x="3148" y="683"/>
                  </a:lnTo>
                  <a:lnTo>
                    <a:pt x="3251" y="703"/>
                  </a:lnTo>
                  <a:lnTo>
                    <a:pt x="3355" y="719"/>
                  </a:lnTo>
                  <a:lnTo>
                    <a:pt x="3461" y="735"/>
                  </a:lnTo>
                  <a:lnTo>
                    <a:pt x="3568" y="747"/>
                  </a:lnTo>
                  <a:lnTo>
                    <a:pt x="3672" y="756"/>
                  </a:lnTo>
                  <a:lnTo>
                    <a:pt x="3774" y="761"/>
                  </a:lnTo>
                  <a:lnTo>
                    <a:pt x="3824" y="762"/>
                  </a:lnTo>
                  <a:lnTo>
                    <a:pt x="3875" y="764"/>
                  </a:lnTo>
                  <a:lnTo>
                    <a:pt x="4633" y="764"/>
                  </a:lnTo>
                  <a:lnTo>
                    <a:pt x="4633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F393B32-2539-4019-A669-B34B6087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502025"/>
              <a:ext cx="303213" cy="952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1"/>
                </a:cxn>
                <a:cxn ang="0">
                  <a:pos x="5" y="1201"/>
                </a:cxn>
                <a:cxn ang="0">
                  <a:pos x="0" y="1201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1">
                  <a:moveTo>
                    <a:pt x="5" y="0"/>
                  </a:moveTo>
                  <a:lnTo>
                    <a:pt x="383" y="601"/>
                  </a:lnTo>
                  <a:lnTo>
                    <a:pt x="5" y="1201"/>
                  </a:lnTo>
                  <a:lnTo>
                    <a:pt x="0" y="120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138DCD6-A2A3-4A88-93C1-FAF160C2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1585913"/>
              <a:ext cx="3540125" cy="1773238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51" y="2227"/>
                </a:cxn>
                <a:cxn ang="0">
                  <a:pos x="297" y="2210"/>
                </a:cxn>
                <a:cxn ang="0">
                  <a:pos x="439" y="2183"/>
                </a:cxn>
                <a:cxn ang="0">
                  <a:pos x="574" y="2144"/>
                </a:cxn>
                <a:cxn ang="0">
                  <a:pos x="702" y="2098"/>
                </a:cxn>
                <a:cxn ang="0">
                  <a:pos x="823" y="2041"/>
                </a:cxn>
                <a:cxn ang="0">
                  <a:pos x="937" y="1977"/>
                </a:cxn>
                <a:cxn ang="0">
                  <a:pos x="1040" y="1904"/>
                </a:cxn>
                <a:cxn ang="0">
                  <a:pos x="1135" y="1826"/>
                </a:cxn>
                <a:cxn ang="0">
                  <a:pos x="1220" y="1740"/>
                </a:cxn>
                <a:cxn ang="0">
                  <a:pos x="1292" y="1648"/>
                </a:cxn>
                <a:cxn ang="0">
                  <a:pos x="1354" y="1551"/>
                </a:cxn>
                <a:cxn ang="0">
                  <a:pos x="1403" y="1448"/>
                </a:cxn>
                <a:cxn ang="0">
                  <a:pos x="1438" y="1341"/>
                </a:cxn>
                <a:cxn ang="0">
                  <a:pos x="1451" y="1286"/>
                </a:cxn>
                <a:cxn ang="0">
                  <a:pos x="1458" y="1231"/>
                </a:cxn>
                <a:cxn ang="0">
                  <a:pos x="1465" y="1174"/>
                </a:cxn>
                <a:cxn ang="0">
                  <a:pos x="1466" y="1117"/>
                </a:cxn>
                <a:cxn ang="0">
                  <a:pos x="1466" y="1088"/>
                </a:cxn>
                <a:cxn ang="0">
                  <a:pos x="1469" y="1031"/>
                </a:cxn>
                <a:cxn ang="0">
                  <a:pos x="1477" y="975"/>
                </a:cxn>
                <a:cxn ang="0">
                  <a:pos x="1489" y="920"/>
                </a:cxn>
                <a:cxn ang="0">
                  <a:pos x="1506" y="865"/>
                </a:cxn>
                <a:cxn ang="0">
                  <a:pos x="1526" y="812"/>
                </a:cxn>
                <a:cxn ang="0">
                  <a:pos x="1551" y="760"/>
                </a:cxn>
                <a:cxn ang="0">
                  <a:pos x="1578" y="708"/>
                </a:cxn>
                <a:cxn ang="0">
                  <a:pos x="1628" y="634"/>
                </a:cxn>
                <a:cxn ang="0">
                  <a:pos x="1706" y="538"/>
                </a:cxn>
                <a:cxn ang="0">
                  <a:pos x="1797" y="449"/>
                </a:cxn>
                <a:cxn ang="0">
                  <a:pos x="1900" y="366"/>
                </a:cxn>
                <a:cxn ang="0">
                  <a:pos x="2014" y="291"/>
                </a:cxn>
                <a:cxn ang="0">
                  <a:pos x="2138" y="223"/>
                </a:cxn>
                <a:cxn ang="0">
                  <a:pos x="2273" y="162"/>
                </a:cxn>
                <a:cxn ang="0">
                  <a:pos x="2417" y="111"/>
                </a:cxn>
                <a:cxn ang="0">
                  <a:pos x="2569" y="68"/>
                </a:cxn>
                <a:cxn ang="0">
                  <a:pos x="2727" y="35"/>
                </a:cxn>
                <a:cxn ang="0">
                  <a:pos x="2893" y="12"/>
                </a:cxn>
                <a:cxn ang="0">
                  <a:pos x="3064" y="2"/>
                </a:cxn>
                <a:cxn ang="0">
                  <a:pos x="3150" y="0"/>
                </a:cxn>
              </a:cxnLst>
              <a:rect l="0" t="0" r="r" b="b"/>
              <a:pathLst>
                <a:path w="4460" h="2234">
                  <a:moveTo>
                    <a:pt x="0" y="2234"/>
                  </a:moveTo>
                  <a:lnTo>
                    <a:pt x="0" y="2234"/>
                  </a:lnTo>
                  <a:lnTo>
                    <a:pt x="76" y="2232"/>
                  </a:lnTo>
                  <a:lnTo>
                    <a:pt x="151" y="2227"/>
                  </a:lnTo>
                  <a:lnTo>
                    <a:pt x="225" y="2220"/>
                  </a:lnTo>
                  <a:lnTo>
                    <a:pt x="297" y="2210"/>
                  </a:lnTo>
                  <a:lnTo>
                    <a:pt x="368" y="2198"/>
                  </a:lnTo>
                  <a:lnTo>
                    <a:pt x="439" y="2183"/>
                  </a:lnTo>
                  <a:lnTo>
                    <a:pt x="506" y="2164"/>
                  </a:lnTo>
                  <a:lnTo>
                    <a:pt x="574" y="2144"/>
                  </a:lnTo>
                  <a:lnTo>
                    <a:pt x="639" y="2123"/>
                  </a:lnTo>
                  <a:lnTo>
                    <a:pt x="702" y="2098"/>
                  </a:lnTo>
                  <a:lnTo>
                    <a:pt x="763" y="2071"/>
                  </a:lnTo>
                  <a:lnTo>
                    <a:pt x="823" y="2041"/>
                  </a:lnTo>
                  <a:lnTo>
                    <a:pt x="880" y="2011"/>
                  </a:lnTo>
                  <a:lnTo>
                    <a:pt x="937" y="1977"/>
                  </a:lnTo>
                  <a:lnTo>
                    <a:pt x="989" y="1943"/>
                  </a:lnTo>
                  <a:lnTo>
                    <a:pt x="1040" y="1904"/>
                  </a:lnTo>
                  <a:lnTo>
                    <a:pt x="1089" y="1866"/>
                  </a:lnTo>
                  <a:lnTo>
                    <a:pt x="1135" y="1826"/>
                  </a:lnTo>
                  <a:lnTo>
                    <a:pt x="1178" y="1783"/>
                  </a:lnTo>
                  <a:lnTo>
                    <a:pt x="1220" y="1740"/>
                  </a:lnTo>
                  <a:lnTo>
                    <a:pt x="1257" y="1694"/>
                  </a:lnTo>
                  <a:lnTo>
                    <a:pt x="1292" y="1648"/>
                  </a:lnTo>
                  <a:lnTo>
                    <a:pt x="1325" y="1600"/>
                  </a:lnTo>
                  <a:lnTo>
                    <a:pt x="1354" y="1551"/>
                  </a:lnTo>
                  <a:lnTo>
                    <a:pt x="1380" y="1500"/>
                  </a:lnTo>
                  <a:lnTo>
                    <a:pt x="1403" y="1448"/>
                  </a:lnTo>
                  <a:lnTo>
                    <a:pt x="1421" y="1395"/>
                  </a:lnTo>
                  <a:lnTo>
                    <a:pt x="1438" y="1341"/>
                  </a:lnTo>
                  <a:lnTo>
                    <a:pt x="1445" y="1314"/>
                  </a:lnTo>
                  <a:lnTo>
                    <a:pt x="1451" y="1286"/>
                  </a:lnTo>
                  <a:lnTo>
                    <a:pt x="1455" y="1258"/>
                  </a:lnTo>
                  <a:lnTo>
                    <a:pt x="1458" y="1231"/>
                  </a:lnTo>
                  <a:lnTo>
                    <a:pt x="1461" y="1201"/>
                  </a:lnTo>
                  <a:lnTo>
                    <a:pt x="1465" y="1174"/>
                  </a:lnTo>
                  <a:lnTo>
                    <a:pt x="1465" y="1145"/>
                  </a:lnTo>
                  <a:lnTo>
                    <a:pt x="1466" y="1117"/>
                  </a:lnTo>
                  <a:lnTo>
                    <a:pt x="1466" y="1117"/>
                  </a:lnTo>
                  <a:lnTo>
                    <a:pt x="1466" y="1088"/>
                  </a:lnTo>
                  <a:lnTo>
                    <a:pt x="1468" y="1060"/>
                  </a:lnTo>
                  <a:lnTo>
                    <a:pt x="1469" y="1031"/>
                  </a:lnTo>
                  <a:lnTo>
                    <a:pt x="1472" y="1003"/>
                  </a:lnTo>
                  <a:lnTo>
                    <a:pt x="1477" y="975"/>
                  </a:lnTo>
                  <a:lnTo>
                    <a:pt x="1483" y="948"/>
                  </a:lnTo>
                  <a:lnTo>
                    <a:pt x="1489" y="920"/>
                  </a:lnTo>
                  <a:lnTo>
                    <a:pt x="1497" y="892"/>
                  </a:lnTo>
                  <a:lnTo>
                    <a:pt x="1506" y="865"/>
                  </a:lnTo>
                  <a:lnTo>
                    <a:pt x="1515" y="838"/>
                  </a:lnTo>
                  <a:lnTo>
                    <a:pt x="1526" y="812"/>
                  </a:lnTo>
                  <a:lnTo>
                    <a:pt x="1538" y="786"/>
                  </a:lnTo>
                  <a:lnTo>
                    <a:pt x="1551" y="760"/>
                  </a:lnTo>
                  <a:lnTo>
                    <a:pt x="1565" y="734"/>
                  </a:lnTo>
                  <a:lnTo>
                    <a:pt x="1578" y="708"/>
                  </a:lnTo>
                  <a:lnTo>
                    <a:pt x="1594" y="683"/>
                  </a:lnTo>
                  <a:lnTo>
                    <a:pt x="1628" y="634"/>
                  </a:lnTo>
                  <a:lnTo>
                    <a:pt x="1664" y="585"/>
                  </a:lnTo>
                  <a:lnTo>
                    <a:pt x="1706" y="538"/>
                  </a:lnTo>
                  <a:lnTo>
                    <a:pt x="1749" y="494"/>
                  </a:lnTo>
                  <a:lnTo>
                    <a:pt x="1797" y="449"/>
                  </a:lnTo>
                  <a:lnTo>
                    <a:pt x="1846" y="408"/>
                  </a:lnTo>
                  <a:lnTo>
                    <a:pt x="1900" y="366"/>
                  </a:lnTo>
                  <a:lnTo>
                    <a:pt x="1955" y="328"/>
                  </a:lnTo>
                  <a:lnTo>
                    <a:pt x="2014" y="291"/>
                  </a:lnTo>
                  <a:lnTo>
                    <a:pt x="2075" y="255"/>
                  </a:lnTo>
                  <a:lnTo>
                    <a:pt x="2138" y="223"/>
                  </a:lnTo>
                  <a:lnTo>
                    <a:pt x="2204" y="191"/>
                  </a:lnTo>
                  <a:lnTo>
                    <a:pt x="2273" y="162"/>
                  </a:lnTo>
                  <a:lnTo>
                    <a:pt x="2344" y="135"/>
                  </a:lnTo>
                  <a:lnTo>
                    <a:pt x="2417" y="111"/>
                  </a:lnTo>
                  <a:lnTo>
                    <a:pt x="2492" y="88"/>
                  </a:lnTo>
                  <a:lnTo>
                    <a:pt x="2569" y="68"/>
                  </a:lnTo>
                  <a:lnTo>
                    <a:pt x="2647" y="51"/>
                  </a:lnTo>
                  <a:lnTo>
                    <a:pt x="2727" y="35"/>
                  </a:lnTo>
                  <a:lnTo>
                    <a:pt x="2810" y="23"/>
                  </a:lnTo>
                  <a:lnTo>
                    <a:pt x="2893" y="12"/>
                  </a:lnTo>
                  <a:lnTo>
                    <a:pt x="2978" y="6"/>
                  </a:lnTo>
                  <a:lnTo>
                    <a:pt x="3064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BE83062D-0FB1-41A8-A92E-6B86DBC4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50838"/>
              <a:ext cx="3538538" cy="3008313"/>
            </a:xfrm>
            <a:custGeom>
              <a:avLst/>
              <a:gdLst/>
              <a:ahLst/>
              <a:cxnLst>
                <a:cxn ang="0">
                  <a:pos x="0" y="3791"/>
                </a:cxn>
                <a:cxn ang="0">
                  <a:pos x="76" y="3787"/>
                </a:cxn>
                <a:cxn ang="0">
                  <a:pos x="151" y="3780"/>
                </a:cxn>
                <a:cxn ang="0">
                  <a:pos x="225" y="3769"/>
                </a:cxn>
                <a:cxn ang="0">
                  <a:pos x="297" y="3752"/>
                </a:cxn>
                <a:cxn ang="0">
                  <a:pos x="368" y="3731"/>
                </a:cxn>
                <a:cxn ang="0">
                  <a:pos x="439" y="3706"/>
                </a:cxn>
                <a:cxn ang="0">
                  <a:pos x="506" y="3677"/>
                </a:cxn>
                <a:cxn ang="0">
                  <a:pos x="574" y="3643"/>
                </a:cxn>
                <a:cxn ang="0">
                  <a:pos x="639" y="3606"/>
                </a:cxn>
                <a:cxn ang="0">
                  <a:pos x="702" y="3564"/>
                </a:cxn>
                <a:cxn ang="0">
                  <a:pos x="763" y="3518"/>
                </a:cxn>
                <a:cxn ang="0">
                  <a:pos x="823" y="3471"/>
                </a:cxn>
                <a:cxn ang="0">
                  <a:pos x="882" y="3418"/>
                </a:cxn>
                <a:cxn ang="0">
                  <a:pos x="937" y="3363"/>
                </a:cxn>
                <a:cxn ang="0">
                  <a:pos x="989" y="3303"/>
                </a:cxn>
                <a:cxn ang="0">
                  <a:pos x="1040" y="3241"/>
                </a:cxn>
                <a:cxn ang="0">
                  <a:pos x="1089" y="3177"/>
                </a:cxn>
                <a:cxn ang="0">
                  <a:pos x="1135" y="3109"/>
                </a:cxn>
                <a:cxn ang="0">
                  <a:pos x="1220" y="2965"/>
                </a:cxn>
                <a:cxn ang="0">
                  <a:pos x="1292" y="2811"/>
                </a:cxn>
                <a:cxn ang="0">
                  <a:pos x="1354" y="2648"/>
                </a:cxn>
                <a:cxn ang="0">
                  <a:pos x="1403" y="2477"/>
                </a:cxn>
                <a:cxn ang="0">
                  <a:pos x="1421" y="2388"/>
                </a:cxn>
                <a:cxn ang="0">
                  <a:pos x="1438" y="2299"/>
                </a:cxn>
                <a:cxn ang="0">
                  <a:pos x="1451" y="2206"/>
                </a:cxn>
                <a:cxn ang="0">
                  <a:pos x="1460" y="2112"/>
                </a:cxn>
                <a:cxn ang="0">
                  <a:pos x="1465" y="2019"/>
                </a:cxn>
                <a:cxn ang="0">
                  <a:pos x="1466" y="1923"/>
                </a:cxn>
                <a:cxn ang="0">
                  <a:pos x="1465" y="1868"/>
                </a:cxn>
                <a:cxn ang="0">
                  <a:pos x="1466" y="1772"/>
                </a:cxn>
                <a:cxn ang="0">
                  <a:pos x="1472" y="1677"/>
                </a:cxn>
                <a:cxn ang="0">
                  <a:pos x="1483" y="1585"/>
                </a:cxn>
                <a:cxn ang="0">
                  <a:pos x="1497" y="1493"/>
                </a:cxn>
                <a:cxn ang="0">
                  <a:pos x="1515" y="1403"/>
                </a:cxn>
                <a:cxn ang="0">
                  <a:pos x="1538" y="1314"/>
                </a:cxn>
                <a:cxn ang="0">
                  <a:pos x="1565" y="1228"/>
                </a:cxn>
                <a:cxn ang="0">
                  <a:pos x="1594" y="1143"/>
                </a:cxn>
                <a:cxn ang="0">
                  <a:pos x="1628" y="1060"/>
                </a:cxn>
                <a:cxn ang="0">
                  <a:pos x="1664" y="980"/>
                </a:cxn>
                <a:cxn ang="0">
                  <a:pos x="1704" y="902"/>
                </a:cxn>
                <a:cxn ang="0">
                  <a:pos x="1749" y="826"/>
                </a:cxn>
                <a:cxn ang="0">
                  <a:pos x="1795" y="753"/>
                </a:cxn>
                <a:cxn ang="0">
                  <a:pos x="1846" y="682"/>
                </a:cxn>
                <a:cxn ang="0">
                  <a:pos x="1898" y="614"/>
                </a:cxn>
                <a:cxn ang="0">
                  <a:pos x="1955" y="550"/>
                </a:cxn>
                <a:cxn ang="0">
                  <a:pos x="2014" y="488"/>
                </a:cxn>
                <a:cxn ang="0">
                  <a:pos x="2075" y="428"/>
                </a:cxn>
                <a:cxn ang="0">
                  <a:pos x="2138" y="373"/>
                </a:cxn>
                <a:cxn ang="0">
                  <a:pos x="2204" y="320"/>
                </a:cxn>
                <a:cxn ang="0">
                  <a:pos x="2273" y="273"/>
                </a:cxn>
                <a:cxn ang="0">
                  <a:pos x="2344" y="227"/>
                </a:cxn>
                <a:cxn ang="0">
                  <a:pos x="2417" y="185"/>
                </a:cxn>
                <a:cxn ang="0">
                  <a:pos x="2492" y="148"/>
                </a:cxn>
                <a:cxn ang="0">
                  <a:pos x="2569" y="114"/>
                </a:cxn>
                <a:cxn ang="0">
                  <a:pos x="2647" y="85"/>
                </a:cxn>
                <a:cxn ang="0">
                  <a:pos x="2727" y="60"/>
                </a:cxn>
                <a:cxn ang="0">
                  <a:pos x="2810" y="39"/>
                </a:cxn>
                <a:cxn ang="0">
                  <a:pos x="2893" y="22"/>
                </a:cxn>
                <a:cxn ang="0">
                  <a:pos x="2978" y="11"/>
                </a:cxn>
                <a:cxn ang="0">
                  <a:pos x="3064" y="4"/>
                </a:cxn>
                <a:cxn ang="0">
                  <a:pos x="3150" y="0"/>
                </a:cxn>
                <a:cxn ang="0">
                  <a:pos x="4459" y="0"/>
                </a:cxn>
              </a:cxnLst>
              <a:rect l="0" t="0" r="r" b="b"/>
              <a:pathLst>
                <a:path w="4459" h="3791">
                  <a:moveTo>
                    <a:pt x="0" y="3791"/>
                  </a:moveTo>
                  <a:lnTo>
                    <a:pt x="0" y="3791"/>
                  </a:lnTo>
                  <a:lnTo>
                    <a:pt x="39" y="3789"/>
                  </a:lnTo>
                  <a:lnTo>
                    <a:pt x="76" y="3787"/>
                  </a:lnTo>
                  <a:lnTo>
                    <a:pt x="114" y="3784"/>
                  </a:lnTo>
                  <a:lnTo>
                    <a:pt x="151" y="3780"/>
                  </a:lnTo>
                  <a:lnTo>
                    <a:pt x="188" y="3775"/>
                  </a:lnTo>
                  <a:lnTo>
                    <a:pt x="225" y="3769"/>
                  </a:lnTo>
                  <a:lnTo>
                    <a:pt x="262" y="3761"/>
                  </a:lnTo>
                  <a:lnTo>
                    <a:pt x="297" y="3752"/>
                  </a:lnTo>
                  <a:lnTo>
                    <a:pt x="333" y="3741"/>
                  </a:lnTo>
                  <a:lnTo>
                    <a:pt x="368" y="3731"/>
                  </a:lnTo>
                  <a:lnTo>
                    <a:pt x="403" y="3718"/>
                  </a:lnTo>
                  <a:lnTo>
                    <a:pt x="439" y="3706"/>
                  </a:lnTo>
                  <a:lnTo>
                    <a:pt x="473" y="3692"/>
                  </a:lnTo>
                  <a:lnTo>
                    <a:pt x="506" y="3677"/>
                  </a:lnTo>
                  <a:lnTo>
                    <a:pt x="540" y="3660"/>
                  </a:lnTo>
                  <a:lnTo>
                    <a:pt x="574" y="3643"/>
                  </a:lnTo>
                  <a:lnTo>
                    <a:pt x="606" y="3624"/>
                  </a:lnTo>
                  <a:lnTo>
                    <a:pt x="639" y="3606"/>
                  </a:lnTo>
                  <a:lnTo>
                    <a:pt x="671" y="3584"/>
                  </a:lnTo>
                  <a:lnTo>
                    <a:pt x="702" y="3564"/>
                  </a:lnTo>
                  <a:lnTo>
                    <a:pt x="732" y="3541"/>
                  </a:lnTo>
                  <a:lnTo>
                    <a:pt x="763" y="3518"/>
                  </a:lnTo>
                  <a:lnTo>
                    <a:pt x="794" y="3495"/>
                  </a:lnTo>
                  <a:lnTo>
                    <a:pt x="823" y="3471"/>
                  </a:lnTo>
                  <a:lnTo>
                    <a:pt x="852" y="3444"/>
                  </a:lnTo>
                  <a:lnTo>
                    <a:pt x="882" y="3418"/>
                  </a:lnTo>
                  <a:lnTo>
                    <a:pt x="909" y="3391"/>
                  </a:lnTo>
                  <a:lnTo>
                    <a:pt x="937" y="3363"/>
                  </a:lnTo>
                  <a:lnTo>
                    <a:pt x="963" y="3334"/>
                  </a:lnTo>
                  <a:lnTo>
                    <a:pt x="989" y="3303"/>
                  </a:lnTo>
                  <a:lnTo>
                    <a:pt x="1015" y="3272"/>
                  </a:lnTo>
                  <a:lnTo>
                    <a:pt x="1040" y="3241"/>
                  </a:lnTo>
                  <a:lnTo>
                    <a:pt x="1065" y="3209"/>
                  </a:lnTo>
                  <a:lnTo>
                    <a:pt x="1089" y="3177"/>
                  </a:lnTo>
                  <a:lnTo>
                    <a:pt x="1112" y="3143"/>
                  </a:lnTo>
                  <a:lnTo>
                    <a:pt x="1135" y="3109"/>
                  </a:lnTo>
                  <a:lnTo>
                    <a:pt x="1178" y="3038"/>
                  </a:lnTo>
                  <a:lnTo>
                    <a:pt x="1220" y="2965"/>
                  </a:lnTo>
                  <a:lnTo>
                    <a:pt x="1257" y="2889"/>
                  </a:lnTo>
                  <a:lnTo>
                    <a:pt x="1292" y="2811"/>
                  </a:lnTo>
                  <a:lnTo>
                    <a:pt x="1325" y="2731"/>
                  </a:lnTo>
                  <a:lnTo>
                    <a:pt x="1354" y="2648"/>
                  </a:lnTo>
                  <a:lnTo>
                    <a:pt x="1380" y="2563"/>
                  </a:lnTo>
                  <a:lnTo>
                    <a:pt x="1403" y="2477"/>
                  </a:lnTo>
                  <a:lnTo>
                    <a:pt x="1412" y="2432"/>
                  </a:lnTo>
                  <a:lnTo>
                    <a:pt x="1421" y="2388"/>
                  </a:lnTo>
                  <a:lnTo>
                    <a:pt x="1431" y="2343"/>
                  </a:lnTo>
                  <a:lnTo>
                    <a:pt x="1438" y="2299"/>
                  </a:lnTo>
                  <a:lnTo>
                    <a:pt x="1445" y="2252"/>
                  </a:lnTo>
                  <a:lnTo>
                    <a:pt x="1451" y="2206"/>
                  </a:lnTo>
                  <a:lnTo>
                    <a:pt x="1455" y="2160"/>
                  </a:lnTo>
                  <a:lnTo>
                    <a:pt x="1460" y="2112"/>
                  </a:lnTo>
                  <a:lnTo>
                    <a:pt x="1463" y="2066"/>
                  </a:lnTo>
                  <a:lnTo>
                    <a:pt x="1465" y="2019"/>
                  </a:lnTo>
                  <a:lnTo>
                    <a:pt x="1466" y="1971"/>
                  </a:lnTo>
                  <a:lnTo>
                    <a:pt x="1466" y="1923"/>
                  </a:lnTo>
                  <a:lnTo>
                    <a:pt x="1465" y="1868"/>
                  </a:lnTo>
                  <a:lnTo>
                    <a:pt x="1465" y="1868"/>
                  </a:lnTo>
                  <a:lnTo>
                    <a:pt x="1466" y="1820"/>
                  </a:lnTo>
                  <a:lnTo>
                    <a:pt x="1466" y="1772"/>
                  </a:lnTo>
                  <a:lnTo>
                    <a:pt x="1469" y="1725"/>
                  </a:lnTo>
                  <a:lnTo>
                    <a:pt x="1472" y="1677"/>
                  </a:lnTo>
                  <a:lnTo>
                    <a:pt x="1477" y="1631"/>
                  </a:lnTo>
                  <a:lnTo>
                    <a:pt x="1483" y="1585"/>
                  </a:lnTo>
                  <a:lnTo>
                    <a:pt x="1489" y="1539"/>
                  </a:lnTo>
                  <a:lnTo>
                    <a:pt x="1497" y="1493"/>
                  </a:lnTo>
                  <a:lnTo>
                    <a:pt x="1506" y="1448"/>
                  </a:lnTo>
                  <a:lnTo>
                    <a:pt x="1515" y="1403"/>
                  </a:lnTo>
                  <a:lnTo>
                    <a:pt x="1526" y="1359"/>
                  </a:lnTo>
                  <a:lnTo>
                    <a:pt x="1538" y="1314"/>
                  </a:lnTo>
                  <a:lnTo>
                    <a:pt x="1551" y="1271"/>
                  </a:lnTo>
                  <a:lnTo>
                    <a:pt x="1565" y="1228"/>
                  </a:lnTo>
                  <a:lnTo>
                    <a:pt x="1578" y="1185"/>
                  </a:lnTo>
                  <a:lnTo>
                    <a:pt x="1594" y="1143"/>
                  </a:lnTo>
                  <a:lnTo>
                    <a:pt x="1611" y="1102"/>
                  </a:lnTo>
                  <a:lnTo>
                    <a:pt x="1628" y="1060"/>
                  </a:lnTo>
                  <a:lnTo>
                    <a:pt x="1646" y="1020"/>
                  </a:lnTo>
                  <a:lnTo>
                    <a:pt x="1664" y="980"/>
                  </a:lnTo>
                  <a:lnTo>
                    <a:pt x="1684" y="940"/>
                  </a:lnTo>
                  <a:lnTo>
                    <a:pt x="1704" y="902"/>
                  </a:lnTo>
                  <a:lnTo>
                    <a:pt x="1726" y="863"/>
                  </a:lnTo>
                  <a:lnTo>
                    <a:pt x="1749" y="826"/>
                  </a:lnTo>
                  <a:lnTo>
                    <a:pt x="1772" y="790"/>
                  </a:lnTo>
                  <a:lnTo>
                    <a:pt x="1795" y="753"/>
                  </a:lnTo>
                  <a:lnTo>
                    <a:pt x="1821" y="717"/>
                  </a:lnTo>
                  <a:lnTo>
                    <a:pt x="1846" y="682"/>
                  </a:lnTo>
                  <a:lnTo>
                    <a:pt x="1872" y="648"/>
                  </a:lnTo>
                  <a:lnTo>
                    <a:pt x="1898" y="614"/>
                  </a:lnTo>
                  <a:lnTo>
                    <a:pt x="1926" y="582"/>
                  </a:lnTo>
                  <a:lnTo>
                    <a:pt x="1955" y="550"/>
                  </a:lnTo>
                  <a:lnTo>
                    <a:pt x="1984" y="517"/>
                  </a:lnTo>
                  <a:lnTo>
                    <a:pt x="2014" y="488"/>
                  </a:lnTo>
                  <a:lnTo>
                    <a:pt x="2044" y="457"/>
                  </a:lnTo>
                  <a:lnTo>
                    <a:pt x="2075" y="428"/>
                  </a:lnTo>
                  <a:lnTo>
                    <a:pt x="2106" y="400"/>
                  </a:lnTo>
                  <a:lnTo>
                    <a:pt x="2138" y="373"/>
                  </a:lnTo>
                  <a:lnTo>
                    <a:pt x="2172" y="347"/>
                  </a:lnTo>
                  <a:lnTo>
                    <a:pt x="2204" y="320"/>
                  </a:lnTo>
                  <a:lnTo>
                    <a:pt x="2238" y="296"/>
                  </a:lnTo>
                  <a:lnTo>
                    <a:pt x="2273" y="273"/>
                  </a:lnTo>
                  <a:lnTo>
                    <a:pt x="2309" y="250"/>
                  </a:lnTo>
                  <a:lnTo>
                    <a:pt x="2344" y="227"/>
                  </a:lnTo>
                  <a:lnTo>
                    <a:pt x="2381" y="207"/>
                  </a:lnTo>
                  <a:lnTo>
                    <a:pt x="2417" y="185"/>
                  </a:lnTo>
                  <a:lnTo>
                    <a:pt x="2455" y="167"/>
                  </a:lnTo>
                  <a:lnTo>
                    <a:pt x="2492" y="148"/>
                  </a:lnTo>
                  <a:lnTo>
                    <a:pt x="2530" y="131"/>
                  </a:lnTo>
                  <a:lnTo>
                    <a:pt x="2569" y="114"/>
                  </a:lnTo>
                  <a:lnTo>
                    <a:pt x="2607" y="99"/>
                  </a:lnTo>
                  <a:lnTo>
                    <a:pt x="2647" y="85"/>
                  </a:lnTo>
                  <a:lnTo>
                    <a:pt x="2687" y="73"/>
                  </a:lnTo>
                  <a:lnTo>
                    <a:pt x="2727" y="60"/>
                  </a:lnTo>
                  <a:lnTo>
                    <a:pt x="2769" y="48"/>
                  </a:lnTo>
                  <a:lnTo>
                    <a:pt x="2810" y="39"/>
                  </a:lnTo>
                  <a:lnTo>
                    <a:pt x="2852" y="30"/>
                  </a:lnTo>
                  <a:lnTo>
                    <a:pt x="2893" y="22"/>
                  </a:lnTo>
                  <a:lnTo>
                    <a:pt x="2935" y="16"/>
                  </a:lnTo>
                  <a:lnTo>
                    <a:pt x="2978" y="11"/>
                  </a:lnTo>
                  <a:lnTo>
                    <a:pt x="3021" y="7"/>
                  </a:lnTo>
                  <a:lnTo>
                    <a:pt x="3064" y="4"/>
                  </a:lnTo>
                  <a:lnTo>
                    <a:pt x="3107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59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FA2438A-5D00-4998-9535-656617F8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2771775"/>
              <a:ext cx="3540125" cy="587375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0" y="740"/>
                </a:cxn>
                <a:cxn ang="0">
                  <a:pos x="77" y="738"/>
                </a:cxn>
                <a:cxn ang="0">
                  <a:pos x="154" y="736"/>
                </a:cxn>
                <a:cxn ang="0">
                  <a:pos x="233" y="735"/>
                </a:cxn>
                <a:cxn ang="0">
                  <a:pos x="311" y="732"/>
                </a:cxn>
                <a:cxn ang="0">
                  <a:pos x="468" y="721"/>
                </a:cxn>
                <a:cxn ang="0">
                  <a:pos x="625" y="709"/>
                </a:cxn>
                <a:cxn ang="0">
                  <a:pos x="780" y="693"/>
                </a:cxn>
                <a:cxn ang="0">
                  <a:pos x="934" y="673"/>
                </a:cxn>
                <a:cxn ang="0">
                  <a:pos x="1085" y="652"/>
                </a:cxn>
                <a:cxn ang="0">
                  <a:pos x="1231" y="627"/>
                </a:cxn>
                <a:cxn ang="0">
                  <a:pos x="1372" y="600"/>
                </a:cxn>
                <a:cxn ang="0">
                  <a:pos x="1506" y="570"/>
                </a:cxn>
                <a:cxn ang="0">
                  <a:pos x="1571" y="555"/>
                </a:cxn>
                <a:cxn ang="0">
                  <a:pos x="1632" y="540"/>
                </a:cxn>
                <a:cxn ang="0">
                  <a:pos x="1692" y="523"/>
                </a:cxn>
                <a:cxn ang="0">
                  <a:pos x="1751" y="506"/>
                </a:cxn>
                <a:cxn ang="0">
                  <a:pos x="1806" y="489"/>
                </a:cxn>
                <a:cxn ang="0">
                  <a:pos x="1858" y="470"/>
                </a:cxn>
                <a:cxn ang="0">
                  <a:pos x="1909" y="452"/>
                </a:cxn>
                <a:cxn ang="0">
                  <a:pos x="1957" y="433"/>
                </a:cxn>
                <a:cxn ang="0">
                  <a:pos x="2000" y="415"/>
                </a:cxn>
                <a:cxn ang="0">
                  <a:pos x="2041" y="397"/>
                </a:cxn>
                <a:cxn ang="0">
                  <a:pos x="2080" y="377"/>
                </a:cxn>
                <a:cxn ang="0">
                  <a:pos x="2114" y="357"/>
                </a:cxn>
                <a:cxn ang="0">
                  <a:pos x="2114" y="357"/>
                </a:cxn>
                <a:cxn ang="0">
                  <a:pos x="2147" y="338"/>
                </a:cxn>
                <a:cxn ang="0">
                  <a:pos x="2184" y="318"/>
                </a:cxn>
                <a:cxn ang="0">
                  <a:pos x="2223" y="300"/>
                </a:cxn>
                <a:cxn ang="0">
                  <a:pos x="2263" y="281"/>
                </a:cxn>
                <a:cxn ang="0">
                  <a:pos x="2306" y="264"/>
                </a:cxn>
                <a:cxn ang="0">
                  <a:pos x="2349" y="246"/>
                </a:cxn>
                <a:cxn ang="0">
                  <a:pos x="2395" y="229"/>
                </a:cxn>
                <a:cxn ang="0">
                  <a:pos x="2443" y="213"/>
                </a:cxn>
                <a:cxn ang="0">
                  <a:pos x="2543" y="181"/>
                </a:cxn>
                <a:cxn ang="0">
                  <a:pos x="2649" y="152"/>
                </a:cxn>
                <a:cxn ang="0">
                  <a:pos x="2758" y="124"/>
                </a:cxn>
                <a:cxn ang="0">
                  <a:pos x="2870" y="100"/>
                </a:cxn>
                <a:cxn ang="0">
                  <a:pos x="2986" y="77"/>
                </a:cxn>
                <a:cxn ang="0">
                  <a:pos x="3104" y="57"/>
                </a:cxn>
                <a:cxn ang="0">
                  <a:pos x="3222" y="40"/>
                </a:cxn>
                <a:cxn ang="0">
                  <a:pos x="3341" y="26"/>
                </a:cxn>
                <a:cxn ang="0">
                  <a:pos x="3459" y="15"/>
                </a:cxn>
                <a:cxn ang="0">
                  <a:pos x="3575" y="6"/>
                </a:cxn>
                <a:cxn ang="0">
                  <a:pos x="3688" y="1"/>
                </a:cxn>
                <a:cxn ang="0">
                  <a:pos x="3799" y="0"/>
                </a:cxn>
                <a:cxn ang="0">
                  <a:pos x="3799" y="0"/>
                </a:cxn>
                <a:cxn ang="0">
                  <a:pos x="4460" y="0"/>
                </a:cxn>
              </a:cxnLst>
              <a:rect l="0" t="0" r="r" b="b"/>
              <a:pathLst>
                <a:path w="4460" h="740">
                  <a:moveTo>
                    <a:pt x="0" y="740"/>
                  </a:moveTo>
                  <a:lnTo>
                    <a:pt x="0" y="740"/>
                  </a:lnTo>
                  <a:lnTo>
                    <a:pt x="77" y="738"/>
                  </a:lnTo>
                  <a:lnTo>
                    <a:pt x="154" y="736"/>
                  </a:lnTo>
                  <a:lnTo>
                    <a:pt x="233" y="735"/>
                  </a:lnTo>
                  <a:lnTo>
                    <a:pt x="311" y="732"/>
                  </a:lnTo>
                  <a:lnTo>
                    <a:pt x="468" y="721"/>
                  </a:lnTo>
                  <a:lnTo>
                    <a:pt x="625" y="709"/>
                  </a:lnTo>
                  <a:lnTo>
                    <a:pt x="780" y="693"/>
                  </a:lnTo>
                  <a:lnTo>
                    <a:pt x="934" y="673"/>
                  </a:lnTo>
                  <a:lnTo>
                    <a:pt x="1085" y="652"/>
                  </a:lnTo>
                  <a:lnTo>
                    <a:pt x="1231" y="627"/>
                  </a:lnTo>
                  <a:lnTo>
                    <a:pt x="1372" y="600"/>
                  </a:lnTo>
                  <a:lnTo>
                    <a:pt x="1506" y="570"/>
                  </a:lnTo>
                  <a:lnTo>
                    <a:pt x="1571" y="555"/>
                  </a:lnTo>
                  <a:lnTo>
                    <a:pt x="1632" y="540"/>
                  </a:lnTo>
                  <a:lnTo>
                    <a:pt x="1692" y="523"/>
                  </a:lnTo>
                  <a:lnTo>
                    <a:pt x="1751" y="506"/>
                  </a:lnTo>
                  <a:lnTo>
                    <a:pt x="1806" y="489"/>
                  </a:lnTo>
                  <a:lnTo>
                    <a:pt x="1858" y="470"/>
                  </a:lnTo>
                  <a:lnTo>
                    <a:pt x="1909" y="452"/>
                  </a:lnTo>
                  <a:lnTo>
                    <a:pt x="1957" y="433"/>
                  </a:lnTo>
                  <a:lnTo>
                    <a:pt x="2000" y="415"/>
                  </a:lnTo>
                  <a:lnTo>
                    <a:pt x="2041" y="397"/>
                  </a:lnTo>
                  <a:lnTo>
                    <a:pt x="2080" y="377"/>
                  </a:lnTo>
                  <a:lnTo>
                    <a:pt x="2114" y="357"/>
                  </a:lnTo>
                  <a:lnTo>
                    <a:pt x="2114" y="357"/>
                  </a:lnTo>
                  <a:lnTo>
                    <a:pt x="2147" y="338"/>
                  </a:lnTo>
                  <a:lnTo>
                    <a:pt x="2184" y="318"/>
                  </a:lnTo>
                  <a:lnTo>
                    <a:pt x="2223" y="300"/>
                  </a:lnTo>
                  <a:lnTo>
                    <a:pt x="2263" y="281"/>
                  </a:lnTo>
                  <a:lnTo>
                    <a:pt x="2306" y="264"/>
                  </a:lnTo>
                  <a:lnTo>
                    <a:pt x="2349" y="246"/>
                  </a:lnTo>
                  <a:lnTo>
                    <a:pt x="2395" y="229"/>
                  </a:lnTo>
                  <a:lnTo>
                    <a:pt x="2443" y="213"/>
                  </a:lnTo>
                  <a:lnTo>
                    <a:pt x="2543" y="181"/>
                  </a:lnTo>
                  <a:lnTo>
                    <a:pt x="2649" y="152"/>
                  </a:lnTo>
                  <a:lnTo>
                    <a:pt x="2758" y="124"/>
                  </a:lnTo>
                  <a:lnTo>
                    <a:pt x="2870" y="100"/>
                  </a:lnTo>
                  <a:lnTo>
                    <a:pt x="2986" y="77"/>
                  </a:lnTo>
                  <a:lnTo>
                    <a:pt x="3104" y="57"/>
                  </a:lnTo>
                  <a:lnTo>
                    <a:pt x="3222" y="40"/>
                  </a:lnTo>
                  <a:lnTo>
                    <a:pt x="3341" y="26"/>
                  </a:lnTo>
                  <a:lnTo>
                    <a:pt x="3459" y="15"/>
                  </a:lnTo>
                  <a:lnTo>
                    <a:pt x="3575" y="6"/>
                  </a:lnTo>
                  <a:lnTo>
                    <a:pt x="3688" y="1"/>
                  </a:lnTo>
                  <a:lnTo>
                    <a:pt x="3799" y="0"/>
                  </a:lnTo>
                  <a:lnTo>
                    <a:pt x="3799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C5906A1-9F13-4956-BA62-EF6F972D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1760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4"/>
                </a:cxn>
                <a:cxn ang="0">
                  <a:pos x="297" y="21"/>
                </a:cxn>
                <a:cxn ang="0">
                  <a:pos x="439" y="49"/>
                </a:cxn>
                <a:cxn ang="0">
                  <a:pos x="574" y="87"/>
                </a:cxn>
                <a:cxn ang="0">
                  <a:pos x="702" y="135"/>
                </a:cxn>
                <a:cxn ang="0">
                  <a:pos x="823" y="191"/>
                </a:cxn>
                <a:cxn ang="0">
                  <a:pos x="937" y="255"/>
                </a:cxn>
                <a:cxn ang="0">
                  <a:pos x="1040" y="327"/>
                </a:cxn>
                <a:cxn ang="0">
                  <a:pos x="1135" y="406"/>
                </a:cxn>
                <a:cxn ang="0">
                  <a:pos x="1220" y="492"/>
                </a:cxn>
                <a:cxn ang="0">
                  <a:pos x="1292" y="584"/>
                </a:cxn>
                <a:cxn ang="0">
                  <a:pos x="1354" y="683"/>
                </a:cxn>
                <a:cxn ang="0">
                  <a:pos x="1403" y="784"/>
                </a:cxn>
                <a:cxn ang="0">
                  <a:pos x="1438" y="892"/>
                </a:cxn>
                <a:cxn ang="0">
                  <a:pos x="1451" y="946"/>
                </a:cxn>
                <a:cxn ang="0">
                  <a:pos x="1458" y="1003"/>
                </a:cxn>
                <a:cxn ang="0">
                  <a:pos x="1465" y="1058"/>
                </a:cxn>
                <a:cxn ang="0">
                  <a:pos x="1466" y="1115"/>
                </a:cxn>
                <a:cxn ang="0">
                  <a:pos x="1466" y="1144"/>
                </a:cxn>
                <a:cxn ang="0">
                  <a:pos x="1469" y="1201"/>
                </a:cxn>
                <a:cxn ang="0">
                  <a:pos x="1477" y="1256"/>
                </a:cxn>
                <a:cxn ang="0">
                  <a:pos x="1489" y="1312"/>
                </a:cxn>
                <a:cxn ang="0">
                  <a:pos x="1506" y="1366"/>
                </a:cxn>
                <a:cxn ang="0">
                  <a:pos x="1526" y="1420"/>
                </a:cxn>
                <a:cxn ang="0">
                  <a:pos x="1551" y="1472"/>
                </a:cxn>
                <a:cxn ang="0">
                  <a:pos x="1578" y="1523"/>
                </a:cxn>
                <a:cxn ang="0">
                  <a:pos x="1628" y="1595"/>
                </a:cxn>
                <a:cxn ang="0">
                  <a:pos x="1706" y="1689"/>
                </a:cxn>
                <a:cxn ang="0">
                  <a:pos x="1797" y="1776"/>
                </a:cxn>
                <a:cxn ang="0">
                  <a:pos x="1900" y="1858"/>
                </a:cxn>
                <a:cxn ang="0">
                  <a:pos x="2014" y="1933"/>
                </a:cxn>
                <a:cxn ang="0">
                  <a:pos x="2138" y="1999"/>
                </a:cxn>
                <a:cxn ang="0">
                  <a:pos x="2273" y="2058"/>
                </a:cxn>
                <a:cxn ang="0">
                  <a:pos x="2417" y="2109"/>
                </a:cxn>
                <a:cxn ang="0">
                  <a:pos x="2569" y="2150"/>
                </a:cxn>
                <a:cxn ang="0">
                  <a:pos x="2727" y="2182"/>
                </a:cxn>
                <a:cxn ang="0">
                  <a:pos x="2893" y="2204"/>
                </a:cxn>
                <a:cxn ang="0">
                  <a:pos x="3064" y="2215"/>
                </a:cxn>
                <a:cxn ang="0">
                  <a:pos x="3150" y="2216"/>
                </a:cxn>
              </a:cxnLst>
              <a:rect l="0" t="0" r="r" b="b"/>
              <a:pathLst>
                <a:path w="4460" h="2216">
                  <a:moveTo>
                    <a:pt x="0" y="0"/>
                  </a:moveTo>
                  <a:lnTo>
                    <a:pt x="0" y="0"/>
                  </a:lnTo>
                  <a:lnTo>
                    <a:pt x="76" y="1"/>
                  </a:lnTo>
                  <a:lnTo>
                    <a:pt x="151" y="4"/>
                  </a:lnTo>
                  <a:lnTo>
                    <a:pt x="225" y="12"/>
                  </a:lnTo>
                  <a:lnTo>
                    <a:pt x="297" y="21"/>
                  </a:lnTo>
                  <a:lnTo>
                    <a:pt x="368" y="35"/>
                  </a:lnTo>
                  <a:lnTo>
                    <a:pt x="439" y="49"/>
                  </a:lnTo>
                  <a:lnTo>
                    <a:pt x="506" y="67"/>
                  </a:lnTo>
                  <a:lnTo>
                    <a:pt x="574" y="87"/>
                  </a:lnTo>
                  <a:lnTo>
                    <a:pt x="639" y="109"/>
                  </a:lnTo>
                  <a:lnTo>
                    <a:pt x="702" y="135"/>
                  </a:lnTo>
                  <a:lnTo>
                    <a:pt x="763" y="161"/>
                  </a:lnTo>
                  <a:lnTo>
                    <a:pt x="823" y="191"/>
                  </a:lnTo>
                  <a:lnTo>
                    <a:pt x="880" y="221"/>
                  </a:lnTo>
                  <a:lnTo>
                    <a:pt x="937" y="255"/>
                  </a:lnTo>
                  <a:lnTo>
                    <a:pt x="989" y="290"/>
                  </a:lnTo>
                  <a:lnTo>
                    <a:pt x="1040" y="327"/>
                  </a:lnTo>
                  <a:lnTo>
                    <a:pt x="1089" y="366"/>
                  </a:lnTo>
                  <a:lnTo>
                    <a:pt x="1135" y="406"/>
                  </a:lnTo>
                  <a:lnTo>
                    <a:pt x="1178" y="449"/>
                  </a:lnTo>
                  <a:lnTo>
                    <a:pt x="1220" y="492"/>
                  </a:lnTo>
                  <a:lnTo>
                    <a:pt x="1257" y="538"/>
                  </a:lnTo>
                  <a:lnTo>
                    <a:pt x="1292" y="584"/>
                  </a:lnTo>
                  <a:lnTo>
                    <a:pt x="1325" y="632"/>
                  </a:lnTo>
                  <a:lnTo>
                    <a:pt x="1354" y="683"/>
                  </a:lnTo>
                  <a:lnTo>
                    <a:pt x="1380" y="733"/>
                  </a:lnTo>
                  <a:lnTo>
                    <a:pt x="1403" y="784"/>
                  </a:lnTo>
                  <a:lnTo>
                    <a:pt x="1421" y="838"/>
                  </a:lnTo>
                  <a:lnTo>
                    <a:pt x="1438" y="892"/>
                  </a:lnTo>
                  <a:lnTo>
                    <a:pt x="1445" y="918"/>
                  </a:lnTo>
                  <a:lnTo>
                    <a:pt x="1451" y="946"/>
                  </a:lnTo>
                  <a:lnTo>
                    <a:pt x="1455" y="973"/>
                  </a:lnTo>
                  <a:lnTo>
                    <a:pt x="1458" y="1003"/>
                  </a:lnTo>
                  <a:lnTo>
                    <a:pt x="1461" y="1030"/>
                  </a:lnTo>
                  <a:lnTo>
                    <a:pt x="1465" y="1058"/>
                  </a:lnTo>
                  <a:lnTo>
                    <a:pt x="1465" y="1087"/>
                  </a:lnTo>
                  <a:lnTo>
                    <a:pt x="1466" y="1115"/>
                  </a:lnTo>
                  <a:lnTo>
                    <a:pt x="1466" y="1115"/>
                  </a:lnTo>
                  <a:lnTo>
                    <a:pt x="1466" y="1144"/>
                  </a:lnTo>
                  <a:lnTo>
                    <a:pt x="1468" y="1173"/>
                  </a:lnTo>
                  <a:lnTo>
                    <a:pt x="1469" y="1201"/>
                  </a:lnTo>
                  <a:lnTo>
                    <a:pt x="1472" y="1229"/>
                  </a:lnTo>
                  <a:lnTo>
                    <a:pt x="1477" y="1256"/>
                  </a:lnTo>
                  <a:lnTo>
                    <a:pt x="1483" y="1284"/>
                  </a:lnTo>
                  <a:lnTo>
                    <a:pt x="1489" y="1312"/>
                  </a:lnTo>
                  <a:lnTo>
                    <a:pt x="1497" y="1340"/>
                  </a:lnTo>
                  <a:lnTo>
                    <a:pt x="1506" y="1366"/>
                  </a:lnTo>
                  <a:lnTo>
                    <a:pt x="1515" y="1393"/>
                  </a:lnTo>
                  <a:lnTo>
                    <a:pt x="1526" y="1420"/>
                  </a:lnTo>
                  <a:lnTo>
                    <a:pt x="1538" y="1446"/>
                  </a:lnTo>
                  <a:lnTo>
                    <a:pt x="1551" y="1472"/>
                  </a:lnTo>
                  <a:lnTo>
                    <a:pt x="1565" y="1496"/>
                  </a:lnTo>
                  <a:lnTo>
                    <a:pt x="1578" y="1523"/>
                  </a:lnTo>
                  <a:lnTo>
                    <a:pt x="1594" y="1547"/>
                  </a:lnTo>
                  <a:lnTo>
                    <a:pt x="1628" y="1595"/>
                  </a:lnTo>
                  <a:lnTo>
                    <a:pt x="1664" y="1643"/>
                  </a:lnTo>
                  <a:lnTo>
                    <a:pt x="1706" y="1689"/>
                  </a:lnTo>
                  <a:lnTo>
                    <a:pt x="1749" y="1733"/>
                  </a:lnTo>
                  <a:lnTo>
                    <a:pt x="1797" y="1776"/>
                  </a:lnTo>
                  <a:lnTo>
                    <a:pt x="1846" y="1818"/>
                  </a:lnTo>
                  <a:lnTo>
                    <a:pt x="1900" y="1858"/>
                  </a:lnTo>
                  <a:lnTo>
                    <a:pt x="1955" y="1896"/>
                  </a:lnTo>
                  <a:lnTo>
                    <a:pt x="2014" y="1933"/>
                  </a:lnTo>
                  <a:lnTo>
                    <a:pt x="2075" y="1967"/>
                  </a:lnTo>
                  <a:lnTo>
                    <a:pt x="2138" y="1999"/>
                  </a:lnTo>
                  <a:lnTo>
                    <a:pt x="2204" y="2030"/>
                  </a:lnTo>
                  <a:lnTo>
                    <a:pt x="2273" y="2058"/>
                  </a:lnTo>
                  <a:lnTo>
                    <a:pt x="2344" y="2086"/>
                  </a:lnTo>
                  <a:lnTo>
                    <a:pt x="2417" y="2109"/>
                  </a:lnTo>
                  <a:lnTo>
                    <a:pt x="2492" y="2130"/>
                  </a:lnTo>
                  <a:lnTo>
                    <a:pt x="2569" y="2150"/>
                  </a:lnTo>
                  <a:lnTo>
                    <a:pt x="2647" y="2167"/>
                  </a:lnTo>
                  <a:lnTo>
                    <a:pt x="2727" y="2182"/>
                  </a:lnTo>
                  <a:lnTo>
                    <a:pt x="2810" y="2195"/>
                  </a:lnTo>
                  <a:lnTo>
                    <a:pt x="2893" y="2204"/>
                  </a:lnTo>
                  <a:lnTo>
                    <a:pt x="2978" y="2212"/>
                  </a:lnTo>
                  <a:lnTo>
                    <a:pt x="3064" y="2215"/>
                  </a:lnTo>
                  <a:lnTo>
                    <a:pt x="3150" y="2216"/>
                  </a:lnTo>
                  <a:lnTo>
                    <a:pt x="3150" y="2216"/>
                  </a:lnTo>
                  <a:lnTo>
                    <a:pt x="4460" y="2216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BD02010-6E04-4231-9F83-5EC7903A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38538" cy="2992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1"/>
                </a:cxn>
                <a:cxn ang="0">
                  <a:pos x="151" y="9"/>
                </a:cxn>
                <a:cxn ang="0">
                  <a:pos x="225" y="21"/>
                </a:cxn>
                <a:cxn ang="0">
                  <a:pos x="297" y="37"/>
                </a:cxn>
                <a:cxn ang="0">
                  <a:pos x="368" y="58"/>
                </a:cxn>
                <a:cxn ang="0">
                  <a:pos x="439" y="83"/>
                </a:cxn>
                <a:cxn ang="0">
                  <a:pos x="506" y="114"/>
                </a:cxn>
                <a:cxn ang="0">
                  <a:pos x="574" y="146"/>
                </a:cxn>
                <a:cxn ang="0">
                  <a:pos x="639" y="184"/>
                </a:cxn>
                <a:cxn ang="0">
                  <a:pos x="702" y="226"/>
                </a:cxn>
                <a:cxn ang="0">
                  <a:pos x="763" y="270"/>
                </a:cxn>
                <a:cxn ang="0">
                  <a:pos x="823" y="320"/>
                </a:cxn>
                <a:cxn ang="0">
                  <a:pos x="882" y="372"/>
                </a:cxn>
                <a:cxn ang="0">
                  <a:pos x="937" y="427"/>
                </a:cxn>
                <a:cxn ang="0">
                  <a:pos x="989" y="486"/>
                </a:cxn>
                <a:cxn ang="0">
                  <a:pos x="1040" y="547"/>
                </a:cxn>
                <a:cxn ang="0">
                  <a:pos x="1089" y="612"/>
                </a:cxn>
                <a:cxn ang="0">
                  <a:pos x="1135" y="680"/>
                </a:cxn>
                <a:cxn ang="0">
                  <a:pos x="1220" y="824"/>
                </a:cxn>
                <a:cxn ang="0">
                  <a:pos x="1292" y="978"/>
                </a:cxn>
                <a:cxn ang="0">
                  <a:pos x="1354" y="1141"/>
                </a:cxn>
                <a:cxn ang="0">
                  <a:pos x="1403" y="1313"/>
                </a:cxn>
                <a:cxn ang="0">
                  <a:pos x="1421" y="1401"/>
                </a:cxn>
                <a:cxn ang="0">
                  <a:pos x="1438" y="1492"/>
                </a:cxn>
                <a:cxn ang="0">
                  <a:pos x="1451" y="1583"/>
                </a:cxn>
                <a:cxn ang="0">
                  <a:pos x="1460" y="1676"/>
                </a:cxn>
                <a:cxn ang="0">
                  <a:pos x="1465" y="1770"/>
                </a:cxn>
                <a:cxn ang="0">
                  <a:pos x="1466" y="1866"/>
                </a:cxn>
                <a:cxn ang="0">
                  <a:pos x="1465" y="1921"/>
                </a:cxn>
                <a:cxn ang="0">
                  <a:pos x="1466" y="2016"/>
                </a:cxn>
                <a:cxn ang="0">
                  <a:pos x="1472" y="2112"/>
                </a:cxn>
                <a:cxn ang="0">
                  <a:pos x="1483" y="2204"/>
                </a:cxn>
                <a:cxn ang="0">
                  <a:pos x="1497" y="2295"/>
                </a:cxn>
                <a:cxn ang="0">
                  <a:pos x="1515" y="2386"/>
                </a:cxn>
                <a:cxn ang="0">
                  <a:pos x="1538" y="2473"/>
                </a:cxn>
                <a:cxn ang="0">
                  <a:pos x="1565" y="2559"/>
                </a:cxn>
                <a:cxn ang="0">
                  <a:pos x="1594" y="2644"/>
                </a:cxn>
                <a:cxn ang="0">
                  <a:pos x="1628" y="2725"/>
                </a:cxn>
                <a:cxn ang="0">
                  <a:pos x="1664" y="2805"/>
                </a:cxn>
                <a:cxn ang="0">
                  <a:pos x="1704" y="2882"/>
                </a:cxn>
                <a:cxn ang="0">
                  <a:pos x="1749" y="2958"/>
                </a:cxn>
                <a:cxn ang="0">
                  <a:pos x="1795" y="3030"/>
                </a:cxn>
                <a:cxn ang="0">
                  <a:pos x="1846" y="3099"/>
                </a:cxn>
                <a:cxn ang="0">
                  <a:pos x="1898" y="3167"/>
                </a:cxn>
                <a:cxn ang="0">
                  <a:pos x="1955" y="3230"/>
                </a:cxn>
                <a:cxn ang="0">
                  <a:pos x="2014" y="3291"/>
                </a:cxn>
                <a:cxn ang="0">
                  <a:pos x="2075" y="3350"/>
                </a:cxn>
                <a:cxn ang="0">
                  <a:pos x="2138" y="3404"/>
                </a:cxn>
                <a:cxn ang="0">
                  <a:pos x="2204" y="3456"/>
                </a:cxn>
                <a:cxn ang="0">
                  <a:pos x="2273" y="3504"/>
                </a:cxn>
                <a:cxn ang="0">
                  <a:pos x="2344" y="3548"/>
                </a:cxn>
                <a:cxn ang="0">
                  <a:pos x="2417" y="3588"/>
                </a:cxn>
                <a:cxn ang="0">
                  <a:pos x="2492" y="3625"/>
                </a:cxn>
                <a:cxn ang="0">
                  <a:pos x="2569" y="3659"/>
                </a:cxn>
                <a:cxn ang="0">
                  <a:pos x="2647" y="3687"/>
                </a:cxn>
                <a:cxn ang="0">
                  <a:pos x="2727" y="3711"/>
                </a:cxn>
                <a:cxn ang="0">
                  <a:pos x="2810" y="3733"/>
                </a:cxn>
                <a:cxn ang="0">
                  <a:pos x="2893" y="3748"/>
                </a:cxn>
                <a:cxn ang="0">
                  <a:pos x="2978" y="3761"/>
                </a:cxn>
                <a:cxn ang="0">
                  <a:pos x="3064" y="3767"/>
                </a:cxn>
                <a:cxn ang="0">
                  <a:pos x="3150" y="3770"/>
                </a:cxn>
                <a:cxn ang="0">
                  <a:pos x="4459" y="3770"/>
                </a:cxn>
              </a:cxnLst>
              <a:rect l="0" t="0" r="r" b="b"/>
              <a:pathLst>
                <a:path w="4459" h="377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6" y="1"/>
                  </a:lnTo>
                  <a:lnTo>
                    <a:pt x="114" y="4"/>
                  </a:lnTo>
                  <a:lnTo>
                    <a:pt x="151" y="9"/>
                  </a:lnTo>
                  <a:lnTo>
                    <a:pt x="188" y="14"/>
                  </a:lnTo>
                  <a:lnTo>
                    <a:pt x="225" y="21"/>
                  </a:lnTo>
                  <a:lnTo>
                    <a:pt x="262" y="29"/>
                  </a:lnTo>
                  <a:lnTo>
                    <a:pt x="297" y="37"/>
                  </a:lnTo>
                  <a:lnTo>
                    <a:pt x="333" y="47"/>
                  </a:lnTo>
                  <a:lnTo>
                    <a:pt x="368" y="58"/>
                  </a:lnTo>
                  <a:lnTo>
                    <a:pt x="403" y="71"/>
                  </a:lnTo>
                  <a:lnTo>
                    <a:pt x="439" y="83"/>
                  </a:lnTo>
                  <a:lnTo>
                    <a:pt x="473" y="98"/>
                  </a:lnTo>
                  <a:lnTo>
                    <a:pt x="506" y="114"/>
                  </a:lnTo>
                  <a:lnTo>
                    <a:pt x="540" y="129"/>
                  </a:lnTo>
                  <a:lnTo>
                    <a:pt x="574" y="146"/>
                  </a:lnTo>
                  <a:lnTo>
                    <a:pt x="606" y="164"/>
                  </a:lnTo>
                  <a:lnTo>
                    <a:pt x="639" y="184"/>
                  </a:lnTo>
                  <a:lnTo>
                    <a:pt x="671" y="204"/>
                  </a:lnTo>
                  <a:lnTo>
                    <a:pt x="702" y="226"/>
                  </a:lnTo>
                  <a:lnTo>
                    <a:pt x="732" y="247"/>
                  </a:lnTo>
                  <a:lnTo>
                    <a:pt x="763" y="270"/>
                  </a:lnTo>
                  <a:lnTo>
                    <a:pt x="794" y="294"/>
                  </a:lnTo>
                  <a:lnTo>
                    <a:pt x="823" y="320"/>
                  </a:lnTo>
                  <a:lnTo>
                    <a:pt x="852" y="344"/>
                  </a:lnTo>
                  <a:lnTo>
                    <a:pt x="882" y="372"/>
                  </a:lnTo>
                  <a:lnTo>
                    <a:pt x="909" y="398"/>
                  </a:lnTo>
                  <a:lnTo>
                    <a:pt x="937" y="427"/>
                  </a:lnTo>
                  <a:lnTo>
                    <a:pt x="963" y="457"/>
                  </a:lnTo>
                  <a:lnTo>
                    <a:pt x="989" y="486"/>
                  </a:lnTo>
                  <a:lnTo>
                    <a:pt x="1015" y="517"/>
                  </a:lnTo>
                  <a:lnTo>
                    <a:pt x="1040" y="547"/>
                  </a:lnTo>
                  <a:lnTo>
                    <a:pt x="1065" y="580"/>
                  </a:lnTo>
                  <a:lnTo>
                    <a:pt x="1089" y="612"/>
                  </a:lnTo>
                  <a:lnTo>
                    <a:pt x="1112" y="646"/>
                  </a:lnTo>
                  <a:lnTo>
                    <a:pt x="1135" y="680"/>
                  </a:lnTo>
                  <a:lnTo>
                    <a:pt x="1178" y="750"/>
                  </a:lnTo>
                  <a:lnTo>
                    <a:pt x="1220" y="824"/>
                  </a:lnTo>
                  <a:lnTo>
                    <a:pt x="1257" y="900"/>
                  </a:lnTo>
                  <a:lnTo>
                    <a:pt x="1292" y="978"/>
                  </a:lnTo>
                  <a:lnTo>
                    <a:pt x="1325" y="1058"/>
                  </a:lnTo>
                  <a:lnTo>
                    <a:pt x="1354" y="1141"/>
                  </a:lnTo>
                  <a:lnTo>
                    <a:pt x="1380" y="1226"/>
                  </a:lnTo>
                  <a:lnTo>
                    <a:pt x="1403" y="1313"/>
                  </a:lnTo>
                  <a:lnTo>
                    <a:pt x="1412" y="1356"/>
                  </a:lnTo>
                  <a:lnTo>
                    <a:pt x="1421" y="1401"/>
                  </a:lnTo>
                  <a:lnTo>
                    <a:pt x="1431" y="1446"/>
                  </a:lnTo>
                  <a:lnTo>
                    <a:pt x="1438" y="1492"/>
                  </a:lnTo>
                  <a:lnTo>
                    <a:pt x="1445" y="1536"/>
                  </a:lnTo>
                  <a:lnTo>
                    <a:pt x="1451" y="1583"/>
                  </a:lnTo>
                  <a:lnTo>
                    <a:pt x="1455" y="1629"/>
                  </a:lnTo>
                  <a:lnTo>
                    <a:pt x="1460" y="1676"/>
                  </a:lnTo>
                  <a:lnTo>
                    <a:pt x="1463" y="1723"/>
                  </a:lnTo>
                  <a:lnTo>
                    <a:pt x="1465" y="1770"/>
                  </a:lnTo>
                  <a:lnTo>
                    <a:pt x="1466" y="1818"/>
                  </a:lnTo>
                  <a:lnTo>
                    <a:pt x="1466" y="1866"/>
                  </a:lnTo>
                  <a:lnTo>
                    <a:pt x="1465" y="1921"/>
                  </a:lnTo>
                  <a:lnTo>
                    <a:pt x="1465" y="1921"/>
                  </a:lnTo>
                  <a:lnTo>
                    <a:pt x="1466" y="1969"/>
                  </a:lnTo>
                  <a:lnTo>
                    <a:pt x="1466" y="2016"/>
                  </a:lnTo>
                  <a:lnTo>
                    <a:pt x="1469" y="2064"/>
                  </a:lnTo>
                  <a:lnTo>
                    <a:pt x="1472" y="2112"/>
                  </a:lnTo>
                  <a:lnTo>
                    <a:pt x="1477" y="2158"/>
                  </a:lnTo>
                  <a:lnTo>
                    <a:pt x="1483" y="2204"/>
                  </a:lnTo>
                  <a:lnTo>
                    <a:pt x="1489" y="2250"/>
                  </a:lnTo>
                  <a:lnTo>
                    <a:pt x="1497" y="2295"/>
                  </a:lnTo>
                  <a:lnTo>
                    <a:pt x="1506" y="2341"/>
                  </a:lnTo>
                  <a:lnTo>
                    <a:pt x="1515" y="2386"/>
                  </a:lnTo>
                  <a:lnTo>
                    <a:pt x="1526" y="2429"/>
                  </a:lnTo>
                  <a:lnTo>
                    <a:pt x="1538" y="2473"/>
                  </a:lnTo>
                  <a:lnTo>
                    <a:pt x="1551" y="2516"/>
                  </a:lnTo>
                  <a:lnTo>
                    <a:pt x="1565" y="2559"/>
                  </a:lnTo>
                  <a:lnTo>
                    <a:pt x="1578" y="2601"/>
                  </a:lnTo>
                  <a:lnTo>
                    <a:pt x="1594" y="2644"/>
                  </a:lnTo>
                  <a:lnTo>
                    <a:pt x="1611" y="2684"/>
                  </a:lnTo>
                  <a:lnTo>
                    <a:pt x="1628" y="2725"/>
                  </a:lnTo>
                  <a:lnTo>
                    <a:pt x="1646" y="2765"/>
                  </a:lnTo>
                  <a:lnTo>
                    <a:pt x="1664" y="2805"/>
                  </a:lnTo>
                  <a:lnTo>
                    <a:pt x="1684" y="2844"/>
                  </a:lnTo>
                  <a:lnTo>
                    <a:pt x="1704" y="2882"/>
                  </a:lnTo>
                  <a:lnTo>
                    <a:pt x="1726" y="2921"/>
                  </a:lnTo>
                  <a:lnTo>
                    <a:pt x="1749" y="2958"/>
                  </a:lnTo>
                  <a:lnTo>
                    <a:pt x="1772" y="2995"/>
                  </a:lnTo>
                  <a:lnTo>
                    <a:pt x="1795" y="3030"/>
                  </a:lnTo>
                  <a:lnTo>
                    <a:pt x="1821" y="3065"/>
                  </a:lnTo>
                  <a:lnTo>
                    <a:pt x="1846" y="3099"/>
                  </a:lnTo>
                  <a:lnTo>
                    <a:pt x="1872" y="3133"/>
                  </a:lnTo>
                  <a:lnTo>
                    <a:pt x="1898" y="3167"/>
                  </a:lnTo>
                  <a:lnTo>
                    <a:pt x="1926" y="3199"/>
                  </a:lnTo>
                  <a:lnTo>
                    <a:pt x="1955" y="3230"/>
                  </a:lnTo>
                  <a:lnTo>
                    <a:pt x="1984" y="3262"/>
                  </a:lnTo>
                  <a:lnTo>
                    <a:pt x="2014" y="3291"/>
                  </a:lnTo>
                  <a:lnTo>
                    <a:pt x="2044" y="3321"/>
                  </a:lnTo>
                  <a:lnTo>
                    <a:pt x="2075" y="3350"/>
                  </a:lnTo>
                  <a:lnTo>
                    <a:pt x="2106" y="3378"/>
                  </a:lnTo>
                  <a:lnTo>
                    <a:pt x="2138" y="3404"/>
                  </a:lnTo>
                  <a:lnTo>
                    <a:pt x="2172" y="3430"/>
                  </a:lnTo>
                  <a:lnTo>
                    <a:pt x="2204" y="3456"/>
                  </a:lnTo>
                  <a:lnTo>
                    <a:pt x="2238" y="3481"/>
                  </a:lnTo>
                  <a:lnTo>
                    <a:pt x="2273" y="3504"/>
                  </a:lnTo>
                  <a:lnTo>
                    <a:pt x="2309" y="3527"/>
                  </a:lnTo>
                  <a:lnTo>
                    <a:pt x="2344" y="3548"/>
                  </a:lnTo>
                  <a:lnTo>
                    <a:pt x="2381" y="3568"/>
                  </a:lnTo>
                  <a:lnTo>
                    <a:pt x="2417" y="3588"/>
                  </a:lnTo>
                  <a:lnTo>
                    <a:pt x="2455" y="3607"/>
                  </a:lnTo>
                  <a:lnTo>
                    <a:pt x="2492" y="3625"/>
                  </a:lnTo>
                  <a:lnTo>
                    <a:pt x="2530" y="3642"/>
                  </a:lnTo>
                  <a:lnTo>
                    <a:pt x="2569" y="3659"/>
                  </a:lnTo>
                  <a:lnTo>
                    <a:pt x="2607" y="3673"/>
                  </a:lnTo>
                  <a:lnTo>
                    <a:pt x="2647" y="3687"/>
                  </a:lnTo>
                  <a:lnTo>
                    <a:pt x="2687" y="3701"/>
                  </a:lnTo>
                  <a:lnTo>
                    <a:pt x="2727" y="3711"/>
                  </a:lnTo>
                  <a:lnTo>
                    <a:pt x="2769" y="3722"/>
                  </a:lnTo>
                  <a:lnTo>
                    <a:pt x="2810" y="3733"/>
                  </a:lnTo>
                  <a:lnTo>
                    <a:pt x="2852" y="3741"/>
                  </a:lnTo>
                  <a:lnTo>
                    <a:pt x="2893" y="3748"/>
                  </a:lnTo>
                  <a:lnTo>
                    <a:pt x="2935" y="3754"/>
                  </a:lnTo>
                  <a:lnTo>
                    <a:pt x="2978" y="3761"/>
                  </a:lnTo>
                  <a:lnTo>
                    <a:pt x="3021" y="3765"/>
                  </a:lnTo>
                  <a:lnTo>
                    <a:pt x="3064" y="3767"/>
                  </a:lnTo>
                  <a:lnTo>
                    <a:pt x="3107" y="3770"/>
                  </a:lnTo>
                  <a:lnTo>
                    <a:pt x="3150" y="3770"/>
                  </a:lnTo>
                  <a:lnTo>
                    <a:pt x="3150" y="3770"/>
                  </a:lnTo>
                  <a:lnTo>
                    <a:pt x="4459" y="377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6EB03F41-CAC9-4F93-91C8-47517A70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593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154" y="1"/>
                </a:cxn>
                <a:cxn ang="0">
                  <a:pos x="233" y="3"/>
                </a:cxn>
                <a:cxn ang="0">
                  <a:pos x="311" y="7"/>
                </a:cxn>
                <a:cxn ang="0">
                  <a:pos x="468" y="17"/>
                </a:cxn>
                <a:cxn ang="0">
                  <a:pos x="625" y="29"/>
                </a:cxn>
                <a:cxn ang="0">
                  <a:pos x="780" y="46"/>
                </a:cxn>
                <a:cxn ang="0">
                  <a:pos x="934" y="64"/>
                </a:cxn>
                <a:cxn ang="0">
                  <a:pos x="1085" y="86"/>
                </a:cxn>
                <a:cxn ang="0">
                  <a:pos x="1231" y="111"/>
                </a:cxn>
                <a:cxn ang="0">
                  <a:pos x="1372" y="138"/>
                </a:cxn>
                <a:cxn ang="0">
                  <a:pos x="1506" y="167"/>
                </a:cxn>
                <a:cxn ang="0">
                  <a:pos x="1571" y="183"/>
                </a:cxn>
                <a:cxn ang="0">
                  <a:pos x="1632" y="200"/>
                </a:cxn>
                <a:cxn ang="0">
                  <a:pos x="1692" y="215"/>
                </a:cxn>
                <a:cxn ang="0">
                  <a:pos x="1751" y="232"/>
                </a:cxn>
                <a:cxn ang="0">
                  <a:pos x="1806" y="251"/>
                </a:cxn>
                <a:cxn ang="0">
                  <a:pos x="1858" y="267"/>
                </a:cxn>
                <a:cxn ang="0">
                  <a:pos x="1909" y="286"/>
                </a:cxn>
                <a:cxn ang="0">
                  <a:pos x="1957" y="304"/>
                </a:cxn>
                <a:cxn ang="0">
                  <a:pos x="2000" y="323"/>
                </a:cxn>
                <a:cxn ang="0">
                  <a:pos x="2041" y="341"/>
                </a:cxn>
                <a:cxn ang="0">
                  <a:pos x="2080" y="361"/>
                </a:cxn>
                <a:cxn ang="0">
                  <a:pos x="2114" y="381"/>
                </a:cxn>
                <a:cxn ang="0">
                  <a:pos x="2114" y="381"/>
                </a:cxn>
                <a:cxn ang="0">
                  <a:pos x="2147" y="400"/>
                </a:cxn>
                <a:cxn ang="0">
                  <a:pos x="2184" y="420"/>
                </a:cxn>
                <a:cxn ang="0">
                  <a:pos x="2223" y="438"/>
                </a:cxn>
                <a:cxn ang="0">
                  <a:pos x="2263" y="457"/>
                </a:cxn>
                <a:cxn ang="0">
                  <a:pos x="2306" y="475"/>
                </a:cxn>
                <a:cxn ang="0">
                  <a:pos x="2349" y="492"/>
                </a:cxn>
                <a:cxn ang="0">
                  <a:pos x="2395" y="510"/>
                </a:cxn>
                <a:cxn ang="0">
                  <a:pos x="2443" y="526"/>
                </a:cxn>
                <a:cxn ang="0">
                  <a:pos x="2543" y="558"/>
                </a:cxn>
                <a:cxn ang="0">
                  <a:pos x="2649" y="589"/>
                </a:cxn>
                <a:cxn ang="0">
                  <a:pos x="2758" y="617"/>
                </a:cxn>
                <a:cxn ang="0">
                  <a:pos x="2870" y="643"/>
                </a:cxn>
                <a:cxn ang="0">
                  <a:pos x="2986" y="666"/>
                </a:cxn>
                <a:cxn ang="0">
                  <a:pos x="3104" y="686"/>
                </a:cxn>
                <a:cxn ang="0">
                  <a:pos x="3222" y="704"/>
                </a:cxn>
                <a:cxn ang="0">
                  <a:pos x="3341" y="720"/>
                </a:cxn>
                <a:cxn ang="0">
                  <a:pos x="3459" y="730"/>
                </a:cxn>
                <a:cxn ang="0">
                  <a:pos x="3575" y="740"/>
                </a:cxn>
                <a:cxn ang="0">
                  <a:pos x="3688" y="744"/>
                </a:cxn>
                <a:cxn ang="0">
                  <a:pos x="3799" y="747"/>
                </a:cxn>
                <a:cxn ang="0">
                  <a:pos x="3799" y="747"/>
                </a:cxn>
                <a:cxn ang="0">
                  <a:pos x="4460" y="747"/>
                </a:cxn>
              </a:cxnLst>
              <a:rect l="0" t="0" r="r" b="b"/>
              <a:pathLst>
                <a:path w="4460" h="74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154" y="1"/>
                  </a:lnTo>
                  <a:lnTo>
                    <a:pt x="233" y="3"/>
                  </a:lnTo>
                  <a:lnTo>
                    <a:pt x="311" y="7"/>
                  </a:lnTo>
                  <a:lnTo>
                    <a:pt x="468" y="17"/>
                  </a:lnTo>
                  <a:lnTo>
                    <a:pt x="625" y="29"/>
                  </a:lnTo>
                  <a:lnTo>
                    <a:pt x="780" y="46"/>
                  </a:lnTo>
                  <a:lnTo>
                    <a:pt x="934" y="64"/>
                  </a:lnTo>
                  <a:lnTo>
                    <a:pt x="1085" y="86"/>
                  </a:lnTo>
                  <a:lnTo>
                    <a:pt x="1231" y="111"/>
                  </a:lnTo>
                  <a:lnTo>
                    <a:pt x="1372" y="138"/>
                  </a:lnTo>
                  <a:lnTo>
                    <a:pt x="1506" y="167"/>
                  </a:lnTo>
                  <a:lnTo>
                    <a:pt x="1571" y="183"/>
                  </a:lnTo>
                  <a:lnTo>
                    <a:pt x="1632" y="200"/>
                  </a:lnTo>
                  <a:lnTo>
                    <a:pt x="1692" y="215"/>
                  </a:lnTo>
                  <a:lnTo>
                    <a:pt x="1751" y="232"/>
                  </a:lnTo>
                  <a:lnTo>
                    <a:pt x="1806" y="251"/>
                  </a:lnTo>
                  <a:lnTo>
                    <a:pt x="1858" y="267"/>
                  </a:lnTo>
                  <a:lnTo>
                    <a:pt x="1909" y="286"/>
                  </a:lnTo>
                  <a:lnTo>
                    <a:pt x="1957" y="304"/>
                  </a:lnTo>
                  <a:lnTo>
                    <a:pt x="2000" y="323"/>
                  </a:lnTo>
                  <a:lnTo>
                    <a:pt x="2041" y="341"/>
                  </a:lnTo>
                  <a:lnTo>
                    <a:pt x="2080" y="361"/>
                  </a:lnTo>
                  <a:lnTo>
                    <a:pt x="2114" y="381"/>
                  </a:lnTo>
                  <a:lnTo>
                    <a:pt x="2114" y="381"/>
                  </a:lnTo>
                  <a:lnTo>
                    <a:pt x="2147" y="400"/>
                  </a:lnTo>
                  <a:lnTo>
                    <a:pt x="2184" y="420"/>
                  </a:lnTo>
                  <a:lnTo>
                    <a:pt x="2223" y="438"/>
                  </a:lnTo>
                  <a:lnTo>
                    <a:pt x="2263" y="457"/>
                  </a:lnTo>
                  <a:lnTo>
                    <a:pt x="2306" y="475"/>
                  </a:lnTo>
                  <a:lnTo>
                    <a:pt x="2349" y="492"/>
                  </a:lnTo>
                  <a:lnTo>
                    <a:pt x="2395" y="510"/>
                  </a:lnTo>
                  <a:lnTo>
                    <a:pt x="2443" y="526"/>
                  </a:lnTo>
                  <a:lnTo>
                    <a:pt x="2543" y="558"/>
                  </a:lnTo>
                  <a:lnTo>
                    <a:pt x="2649" y="589"/>
                  </a:lnTo>
                  <a:lnTo>
                    <a:pt x="2758" y="617"/>
                  </a:lnTo>
                  <a:lnTo>
                    <a:pt x="2870" y="643"/>
                  </a:lnTo>
                  <a:lnTo>
                    <a:pt x="2986" y="666"/>
                  </a:lnTo>
                  <a:lnTo>
                    <a:pt x="3104" y="686"/>
                  </a:lnTo>
                  <a:lnTo>
                    <a:pt x="3222" y="704"/>
                  </a:lnTo>
                  <a:lnTo>
                    <a:pt x="3341" y="720"/>
                  </a:lnTo>
                  <a:lnTo>
                    <a:pt x="3459" y="730"/>
                  </a:lnTo>
                  <a:lnTo>
                    <a:pt x="3575" y="740"/>
                  </a:lnTo>
                  <a:lnTo>
                    <a:pt x="3688" y="744"/>
                  </a:lnTo>
                  <a:lnTo>
                    <a:pt x="3799" y="747"/>
                  </a:lnTo>
                  <a:lnTo>
                    <a:pt x="3799" y="747"/>
                  </a:lnTo>
                  <a:lnTo>
                    <a:pt x="4460" y="747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AFAC5C-0A24-4581-AA6E-DEACEF56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-109537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D5CC8C-8850-47B7-B42B-5F1155BE05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48" y="435708"/>
            <a:ext cx="2818516" cy="849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78D6A3-BAF2-47C8-A927-7756790E72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48" y="3603718"/>
            <a:ext cx="2818517" cy="848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3DC422-64E0-4DDB-BBAF-7C136DE021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48" y="2562439"/>
            <a:ext cx="2828061" cy="846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28A86-FFA9-4E3E-8A07-C16A03896A4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93" y="4644997"/>
            <a:ext cx="2818517" cy="866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6C1E7F-1DA7-4838-8F50-D2A9EA81785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93" y="5666945"/>
            <a:ext cx="2818516" cy="864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A2C1CD-DB79-4F86-9C40-43FE0FF6579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48" y="1480787"/>
            <a:ext cx="2828062" cy="849745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BF6820B-C3F2-4791-B9F4-C926160F5BC2}"/>
              </a:ext>
            </a:extLst>
          </p:cNvPr>
          <p:cNvSpPr txBox="1">
            <a:spLocks/>
          </p:cNvSpPr>
          <p:nvPr/>
        </p:nvSpPr>
        <p:spPr>
          <a:xfrm>
            <a:off x="237653" y="885660"/>
            <a:ext cx="5671534" cy="117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LAMC Integrated Strategic Master Ed Plan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600" dirty="0"/>
              <a:t>LAMC Growth Opportunities 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600" dirty="0"/>
              <a:t>LAMC Guided Pathways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600" dirty="0"/>
              <a:t>LAMC Local Partners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LAOC Regional NC Strong Workforce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F9EE7D-209E-457B-B342-BC275808E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5420" y="524175"/>
            <a:ext cx="515522" cy="6286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7B5E59-9653-4EDF-B8CA-FF5E842BD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5420" y="4812953"/>
            <a:ext cx="515522" cy="6286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D74A90-620E-40D2-BB9D-AE21C87B7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5420" y="3763608"/>
            <a:ext cx="515522" cy="6286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5C0BF8-1779-4FC6-8DA7-DE20A5228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5252" y="2651775"/>
            <a:ext cx="515522" cy="6286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755B4C-4BF6-42FE-A97C-7DD0C4DCAC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5252" y="1589859"/>
            <a:ext cx="515522" cy="6286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8EB64EF-5DC3-4565-8116-F763D9998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05872" y="5780360"/>
            <a:ext cx="515522" cy="62865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D135B81-FABB-4D14-B4DF-C33DD06EF7CB}"/>
              </a:ext>
            </a:extLst>
          </p:cNvPr>
          <p:cNvSpPr/>
          <p:nvPr/>
        </p:nvSpPr>
        <p:spPr>
          <a:xfrm rot="20094361">
            <a:off x="4907601" y="946346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Onboarding Bridges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9973BEC-2F88-4422-BFFB-5FF4A546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92" y="2110642"/>
            <a:ext cx="4863532" cy="443582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4763">
              <a:buNone/>
            </a:pPr>
            <a:r>
              <a:rPr lang="en-US" b="1" dirty="0">
                <a:solidFill>
                  <a:srgbClr val="0070C0"/>
                </a:solidFill>
              </a:rPr>
              <a:t>PATHWAYS THAT BRIDGE COMMUNITY TO THE COLLEGE</a:t>
            </a:r>
          </a:p>
          <a:p>
            <a:pPr marL="285750" indent="0" algn="ctr">
              <a:buNone/>
            </a:pPr>
            <a:r>
              <a:rPr lang="en-US" sz="1700" i="1" dirty="0">
                <a:solidFill>
                  <a:srgbClr val="FF0000"/>
                </a:solidFill>
              </a:rPr>
              <a:t>Enhances foundational skills that support college readiness &amp; success in all 6 LAMC pathways</a:t>
            </a:r>
          </a:p>
          <a:p>
            <a:pPr marL="285750" indent="0" algn="ctr">
              <a:buNone/>
            </a:pPr>
            <a:endParaRPr lang="en-US" sz="1200" i="1" dirty="0">
              <a:solidFill>
                <a:srgbClr val="FF0000"/>
              </a:solidFill>
            </a:endParaRPr>
          </a:p>
          <a:p>
            <a:pPr marL="512763" lvl="1" indent="-346075">
              <a:buFont typeface="Garamond" pitchFamily="18" charset="0"/>
              <a:buAutoNum type="arabicParenR"/>
            </a:pPr>
            <a:r>
              <a:rPr lang="en-US" sz="1600" dirty="0"/>
              <a:t>Job Readiness Certificate </a:t>
            </a:r>
          </a:p>
          <a:p>
            <a:pPr marL="512763" lvl="1" indent="-346075">
              <a:buAutoNum type="arabicParenR"/>
            </a:pPr>
            <a:r>
              <a:rPr lang="en-US" sz="1600" dirty="0"/>
              <a:t>Academic Readiness Certificate</a:t>
            </a:r>
          </a:p>
          <a:p>
            <a:pPr marL="512763" lvl="1" indent="-346075">
              <a:buAutoNum type="arabicParenR"/>
            </a:pPr>
            <a:r>
              <a:rPr lang="en-US" sz="1600" dirty="0"/>
              <a:t>Academic Readiness (Bilingual) Certificate</a:t>
            </a:r>
          </a:p>
          <a:p>
            <a:pPr marL="512763" lvl="1" indent="-346075">
              <a:buAutoNum type="arabicParenR"/>
            </a:pPr>
            <a:r>
              <a:rPr lang="en-US" sz="1600" dirty="0"/>
              <a:t>Digital Literacy Certificate (Microsoft Office Exam)</a:t>
            </a:r>
          </a:p>
          <a:p>
            <a:pPr marL="512763" lvl="1" indent="-346075">
              <a:buAutoNum type="arabicParenR"/>
            </a:pPr>
            <a:r>
              <a:rPr lang="en-US" sz="1600" dirty="0"/>
              <a:t>Pathway to Citizenship Certificate</a:t>
            </a:r>
          </a:p>
          <a:p>
            <a:pPr marL="512763" lvl="1" indent="-346075">
              <a:buFont typeface="Arial" panose="020B0604020202020204" pitchFamily="34" charset="0"/>
              <a:buAutoNum type="arabicParenR"/>
            </a:pPr>
            <a:r>
              <a:rPr lang="en-US" sz="1600" dirty="0"/>
              <a:t>College Readiness Certificate*</a:t>
            </a:r>
          </a:p>
          <a:p>
            <a:pPr lvl="1" indent="0">
              <a:buNone/>
            </a:pPr>
            <a:endParaRPr lang="en-US" sz="1600" dirty="0"/>
          </a:p>
          <a:p>
            <a:pPr marL="285750" lvl="1" indent="0">
              <a:buNone/>
            </a:pPr>
            <a:r>
              <a:rPr lang="en-US" sz="1600" i="1" dirty="0"/>
              <a:t>*Currently being developed by updating, existing stand alone courses – anticipated Winter 2024</a:t>
            </a:r>
          </a:p>
          <a:p>
            <a:pPr marL="914400" lvl="1" indent="-457200">
              <a:buAutoNum type="arabicParenR"/>
            </a:pPr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337040-9C17-4C7D-B6E5-D259A4D45BA1}"/>
              </a:ext>
            </a:extLst>
          </p:cNvPr>
          <p:cNvSpPr/>
          <p:nvPr/>
        </p:nvSpPr>
        <p:spPr>
          <a:xfrm rot="1185902">
            <a:off x="4969312" y="5590675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Foundational/ Universal</a:t>
            </a:r>
          </a:p>
        </p:txBody>
      </p:sp>
    </p:spTree>
    <p:extLst>
      <p:ext uri="{BB962C8B-B14F-4D97-AF65-F5344CB8AC3E}">
        <p14:creationId xmlns:p14="http://schemas.microsoft.com/office/powerpoint/2010/main" val="326961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391E-E9D7-4948-81BA-2DA3D08A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99" y="288021"/>
            <a:ext cx="5543065" cy="888138"/>
          </a:xfrm>
        </p:spPr>
        <p:txBody>
          <a:bodyPr>
            <a:normAutofit/>
          </a:bodyPr>
          <a:lstStyle/>
          <a:p>
            <a:r>
              <a:rPr lang="en-US" sz="4300" b="1" u="sng" dirty="0"/>
              <a:t>ALIGNING PRIORITIES:</a:t>
            </a:r>
          </a:p>
        </p:txBody>
      </p:sp>
      <p:grpSp>
        <p:nvGrpSpPr>
          <p:cNvPr id="4" name="Group 24" descr="Six way fork in road with arrows">
            <a:extLst>
              <a:ext uri="{FF2B5EF4-FFF2-40B4-BE49-F238E27FC236}">
                <a16:creationId xmlns:a16="http://schemas.microsoft.com/office/drawing/2014/main" id="{B4F37D79-603A-478B-B0B9-4093EBFA82EF}"/>
              </a:ext>
            </a:extLst>
          </p:cNvPr>
          <p:cNvGrpSpPr/>
          <p:nvPr/>
        </p:nvGrpSpPr>
        <p:grpSpPr>
          <a:xfrm>
            <a:off x="5172364" y="386546"/>
            <a:ext cx="3239659" cy="6096061"/>
            <a:chOff x="4037012" y="-109537"/>
            <a:chExt cx="3914776" cy="69675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2C449AC-3432-4A8A-9F20-B6EC12A1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1235075"/>
              <a:ext cx="3678238" cy="2513013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39" y="2232"/>
                </a:cxn>
                <a:cxn ang="0">
                  <a:pos x="324" y="2214"/>
                </a:cxn>
                <a:cxn ang="0">
                  <a:pos x="498" y="2170"/>
                </a:cxn>
                <a:cxn ang="0">
                  <a:pos x="658" y="2109"/>
                </a:cxn>
                <a:cxn ang="0">
                  <a:pos x="799" y="2026"/>
                </a:cxn>
                <a:cxn ang="0">
                  <a:pos x="919" y="1926"/>
                </a:cxn>
                <a:cxn ang="0">
                  <a:pos x="975" y="1864"/>
                </a:cxn>
                <a:cxn ang="0">
                  <a:pos x="1024" y="1786"/>
                </a:cxn>
                <a:cxn ang="0">
                  <a:pos x="1055" y="1718"/>
                </a:cxn>
                <a:cxn ang="0">
                  <a:pos x="1071" y="1643"/>
                </a:cxn>
                <a:cxn ang="0">
                  <a:pos x="1075" y="1589"/>
                </a:cxn>
                <a:cxn ang="0">
                  <a:pos x="1087" y="1398"/>
                </a:cxn>
                <a:cxn ang="0">
                  <a:pos x="1130" y="1211"/>
                </a:cxn>
                <a:cxn ang="0">
                  <a:pos x="1202" y="1031"/>
                </a:cxn>
                <a:cxn ang="0">
                  <a:pos x="1302" y="860"/>
                </a:cxn>
                <a:cxn ang="0">
                  <a:pos x="1431" y="697"/>
                </a:cxn>
                <a:cxn ang="0">
                  <a:pos x="1519" y="608"/>
                </a:cxn>
                <a:cxn ang="0">
                  <a:pos x="1642" y="502"/>
                </a:cxn>
                <a:cxn ang="0">
                  <a:pos x="1776" y="405"/>
                </a:cxn>
                <a:cxn ang="0">
                  <a:pos x="1922" y="317"/>
                </a:cxn>
                <a:cxn ang="0">
                  <a:pos x="2077" y="239"/>
                </a:cxn>
                <a:cxn ang="0">
                  <a:pos x="2242" y="171"/>
                </a:cxn>
                <a:cxn ang="0">
                  <a:pos x="2416" y="114"/>
                </a:cxn>
                <a:cxn ang="0">
                  <a:pos x="2594" y="69"/>
                </a:cxn>
                <a:cxn ang="0">
                  <a:pos x="2779" y="34"/>
                </a:cxn>
                <a:cxn ang="0">
                  <a:pos x="2968" y="12"/>
                </a:cxn>
                <a:cxn ang="0">
                  <a:pos x="3162" y="2"/>
                </a:cxn>
                <a:cxn ang="0">
                  <a:pos x="4633" y="934"/>
                </a:cxn>
                <a:cxn ang="0">
                  <a:pos x="3143" y="935"/>
                </a:cxn>
                <a:cxn ang="0">
                  <a:pos x="2902" y="960"/>
                </a:cxn>
                <a:cxn ang="0">
                  <a:pos x="2674" y="1011"/>
                </a:cxn>
                <a:cxn ang="0">
                  <a:pos x="2468" y="1086"/>
                </a:cxn>
                <a:cxn ang="0">
                  <a:pos x="2345" y="1149"/>
                </a:cxn>
                <a:cxn ang="0">
                  <a:pos x="2263" y="1201"/>
                </a:cxn>
                <a:cxn ang="0">
                  <a:pos x="2188" y="1260"/>
                </a:cxn>
                <a:cxn ang="0">
                  <a:pos x="2145" y="1301"/>
                </a:cxn>
                <a:cxn ang="0">
                  <a:pos x="2060" y="1406"/>
                </a:cxn>
                <a:cxn ang="0">
                  <a:pos x="2034" y="1458"/>
                </a:cxn>
                <a:cxn ang="0">
                  <a:pos x="2016" y="1509"/>
                </a:cxn>
                <a:cxn ang="0">
                  <a:pos x="2008" y="1561"/>
                </a:cxn>
                <a:cxn ang="0">
                  <a:pos x="2007" y="1648"/>
                </a:cxn>
                <a:cxn ang="0">
                  <a:pos x="1982" y="1851"/>
                </a:cxn>
                <a:cxn ang="0">
                  <a:pos x="1927" y="2047"/>
                </a:cxn>
                <a:cxn ang="0">
                  <a:pos x="1840" y="2238"/>
                </a:cxn>
                <a:cxn ang="0">
                  <a:pos x="1727" y="2417"/>
                </a:cxn>
                <a:cxn ang="0">
                  <a:pos x="1584" y="2583"/>
                </a:cxn>
                <a:cxn ang="0">
                  <a:pos x="1513" y="2650"/>
                </a:cxn>
                <a:cxn ang="0">
                  <a:pos x="1398" y="2746"/>
                </a:cxn>
                <a:cxn ang="0">
                  <a:pos x="1276" y="2830"/>
                </a:cxn>
                <a:cxn ang="0">
                  <a:pos x="1145" y="2907"/>
                </a:cxn>
                <a:cxn ang="0">
                  <a:pos x="1008" y="2975"/>
                </a:cxn>
                <a:cxn ang="0">
                  <a:pos x="865" y="3032"/>
                </a:cxn>
                <a:cxn ang="0">
                  <a:pos x="716" y="3081"/>
                </a:cxn>
                <a:cxn ang="0">
                  <a:pos x="562" y="3118"/>
                </a:cxn>
                <a:cxn ang="0">
                  <a:pos x="404" y="3146"/>
                </a:cxn>
                <a:cxn ang="0">
                  <a:pos x="241" y="3161"/>
                </a:cxn>
                <a:cxn ang="0">
                  <a:pos x="76" y="3167"/>
                </a:cxn>
              </a:cxnLst>
              <a:rect l="0" t="0" r="r" b="b"/>
              <a:pathLst>
                <a:path w="4633" h="3167">
                  <a:moveTo>
                    <a:pt x="76" y="3167"/>
                  </a:moveTo>
                  <a:lnTo>
                    <a:pt x="0" y="3167"/>
                  </a:lnTo>
                  <a:lnTo>
                    <a:pt x="0" y="2234"/>
                  </a:lnTo>
                  <a:lnTo>
                    <a:pt x="76" y="2234"/>
                  </a:lnTo>
                  <a:lnTo>
                    <a:pt x="76" y="2234"/>
                  </a:lnTo>
                  <a:lnTo>
                    <a:pt x="139" y="2232"/>
                  </a:lnTo>
                  <a:lnTo>
                    <a:pt x="203" y="2229"/>
                  </a:lnTo>
                  <a:lnTo>
                    <a:pt x="264" y="2221"/>
                  </a:lnTo>
                  <a:lnTo>
                    <a:pt x="324" y="2214"/>
                  </a:lnTo>
                  <a:lnTo>
                    <a:pt x="384" y="2201"/>
                  </a:lnTo>
                  <a:lnTo>
                    <a:pt x="441" y="2187"/>
                  </a:lnTo>
                  <a:lnTo>
                    <a:pt x="498" y="2170"/>
                  </a:lnTo>
                  <a:lnTo>
                    <a:pt x="553" y="2152"/>
                  </a:lnTo>
                  <a:lnTo>
                    <a:pt x="607" y="2132"/>
                  </a:lnTo>
                  <a:lnTo>
                    <a:pt x="658" y="2109"/>
                  </a:lnTo>
                  <a:lnTo>
                    <a:pt x="707" y="2083"/>
                  </a:lnTo>
                  <a:lnTo>
                    <a:pt x="755" y="2055"/>
                  </a:lnTo>
                  <a:lnTo>
                    <a:pt x="799" y="2026"/>
                  </a:lnTo>
                  <a:lnTo>
                    <a:pt x="842" y="1995"/>
                  </a:lnTo>
                  <a:lnTo>
                    <a:pt x="882" y="1961"/>
                  </a:lnTo>
                  <a:lnTo>
                    <a:pt x="919" y="1926"/>
                  </a:lnTo>
                  <a:lnTo>
                    <a:pt x="919" y="1926"/>
                  </a:lnTo>
                  <a:lnTo>
                    <a:pt x="947" y="1897"/>
                  </a:lnTo>
                  <a:lnTo>
                    <a:pt x="975" y="1864"/>
                  </a:lnTo>
                  <a:lnTo>
                    <a:pt x="1001" y="1826"/>
                  </a:lnTo>
                  <a:lnTo>
                    <a:pt x="1013" y="1806"/>
                  </a:lnTo>
                  <a:lnTo>
                    <a:pt x="1024" y="1786"/>
                  </a:lnTo>
                  <a:lnTo>
                    <a:pt x="1036" y="1764"/>
                  </a:lnTo>
                  <a:lnTo>
                    <a:pt x="1045" y="1741"/>
                  </a:lnTo>
                  <a:lnTo>
                    <a:pt x="1055" y="1718"/>
                  </a:lnTo>
                  <a:lnTo>
                    <a:pt x="1061" y="1694"/>
                  </a:lnTo>
                  <a:lnTo>
                    <a:pt x="1067" y="1669"/>
                  </a:lnTo>
                  <a:lnTo>
                    <a:pt x="1071" y="1643"/>
                  </a:lnTo>
                  <a:lnTo>
                    <a:pt x="1075" y="1617"/>
                  </a:lnTo>
                  <a:lnTo>
                    <a:pt x="1075" y="1589"/>
                  </a:lnTo>
                  <a:lnTo>
                    <a:pt x="1075" y="1589"/>
                  </a:lnTo>
                  <a:lnTo>
                    <a:pt x="1076" y="1524"/>
                  </a:lnTo>
                  <a:lnTo>
                    <a:pt x="1079" y="1461"/>
                  </a:lnTo>
                  <a:lnTo>
                    <a:pt x="1087" y="1398"/>
                  </a:lnTo>
                  <a:lnTo>
                    <a:pt x="1099" y="1335"/>
                  </a:lnTo>
                  <a:lnTo>
                    <a:pt x="1113" y="1272"/>
                  </a:lnTo>
                  <a:lnTo>
                    <a:pt x="1130" y="1211"/>
                  </a:lnTo>
                  <a:lnTo>
                    <a:pt x="1151" y="1151"/>
                  </a:lnTo>
                  <a:lnTo>
                    <a:pt x="1175" y="1091"/>
                  </a:lnTo>
                  <a:lnTo>
                    <a:pt x="1202" y="1031"/>
                  </a:lnTo>
                  <a:lnTo>
                    <a:pt x="1233" y="974"/>
                  </a:lnTo>
                  <a:lnTo>
                    <a:pt x="1267" y="915"/>
                  </a:lnTo>
                  <a:lnTo>
                    <a:pt x="1302" y="860"/>
                  </a:lnTo>
                  <a:lnTo>
                    <a:pt x="1342" y="805"/>
                  </a:lnTo>
                  <a:lnTo>
                    <a:pt x="1385" y="751"/>
                  </a:lnTo>
                  <a:lnTo>
                    <a:pt x="1431" y="697"/>
                  </a:lnTo>
                  <a:lnTo>
                    <a:pt x="1481" y="646"/>
                  </a:lnTo>
                  <a:lnTo>
                    <a:pt x="1481" y="646"/>
                  </a:lnTo>
                  <a:lnTo>
                    <a:pt x="1519" y="608"/>
                  </a:lnTo>
                  <a:lnTo>
                    <a:pt x="1557" y="572"/>
                  </a:lnTo>
                  <a:lnTo>
                    <a:pt x="1599" y="537"/>
                  </a:lnTo>
                  <a:lnTo>
                    <a:pt x="1642" y="502"/>
                  </a:lnTo>
                  <a:lnTo>
                    <a:pt x="1685" y="468"/>
                  </a:lnTo>
                  <a:lnTo>
                    <a:pt x="1730" y="435"/>
                  </a:lnTo>
                  <a:lnTo>
                    <a:pt x="1776" y="405"/>
                  </a:lnTo>
                  <a:lnTo>
                    <a:pt x="1824" y="374"/>
                  </a:lnTo>
                  <a:lnTo>
                    <a:pt x="1873" y="345"/>
                  </a:lnTo>
                  <a:lnTo>
                    <a:pt x="1922" y="317"/>
                  </a:lnTo>
                  <a:lnTo>
                    <a:pt x="1973" y="289"/>
                  </a:lnTo>
                  <a:lnTo>
                    <a:pt x="2025" y="265"/>
                  </a:lnTo>
                  <a:lnTo>
                    <a:pt x="2077" y="239"/>
                  </a:lnTo>
                  <a:lnTo>
                    <a:pt x="2133" y="215"/>
                  </a:lnTo>
                  <a:lnTo>
                    <a:pt x="2186" y="192"/>
                  </a:lnTo>
                  <a:lnTo>
                    <a:pt x="2242" y="171"/>
                  </a:lnTo>
                  <a:lnTo>
                    <a:pt x="2299" y="151"/>
                  </a:lnTo>
                  <a:lnTo>
                    <a:pt x="2357" y="132"/>
                  </a:lnTo>
                  <a:lnTo>
                    <a:pt x="2416" y="114"/>
                  </a:lnTo>
                  <a:lnTo>
                    <a:pt x="2474" y="99"/>
                  </a:lnTo>
                  <a:lnTo>
                    <a:pt x="2534" y="83"/>
                  </a:lnTo>
                  <a:lnTo>
                    <a:pt x="2594" y="69"/>
                  </a:lnTo>
                  <a:lnTo>
                    <a:pt x="2656" y="55"/>
                  </a:lnTo>
                  <a:lnTo>
                    <a:pt x="2717" y="45"/>
                  </a:lnTo>
                  <a:lnTo>
                    <a:pt x="2779" y="34"/>
                  </a:lnTo>
                  <a:lnTo>
                    <a:pt x="2842" y="26"/>
                  </a:lnTo>
                  <a:lnTo>
                    <a:pt x="2905" y="19"/>
                  </a:lnTo>
                  <a:lnTo>
                    <a:pt x="2968" y="12"/>
                  </a:lnTo>
                  <a:lnTo>
                    <a:pt x="3032" y="6"/>
                  </a:lnTo>
                  <a:lnTo>
                    <a:pt x="3097" y="3"/>
                  </a:lnTo>
                  <a:lnTo>
                    <a:pt x="3162" y="2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43" y="935"/>
                  </a:lnTo>
                  <a:lnTo>
                    <a:pt x="3062" y="941"/>
                  </a:lnTo>
                  <a:lnTo>
                    <a:pt x="2982" y="949"/>
                  </a:lnTo>
                  <a:lnTo>
                    <a:pt x="2902" y="960"/>
                  </a:lnTo>
                  <a:lnTo>
                    <a:pt x="2825" y="974"/>
                  </a:lnTo>
                  <a:lnTo>
                    <a:pt x="2748" y="991"/>
                  </a:lnTo>
                  <a:lnTo>
                    <a:pt x="2674" y="1011"/>
                  </a:lnTo>
                  <a:lnTo>
                    <a:pt x="2603" y="1032"/>
                  </a:lnTo>
                  <a:lnTo>
                    <a:pt x="2534" y="1058"/>
                  </a:lnTo>
                  <a:lnTo>
                    <a:pt x="2468" y="1086"/>
                  </a:lnTo>
                  <a:lnTo>
                    <a:pt x="2405" y="1115"/>
                  </a:lnTo>
                  <a:lnTo>
                    <a:pt x="2376" y="1132"/>
                  </a:lnTo>
                  <a:lnTo>
                    <a:pt x="2345" y="1149"/>
                  </a:lnTo>
                  <a:lnTo>
                    <a:pt x="2317" y="1166"/>
                  </a:lnTo>
                  <a:lnTo>
                    <a:pt x="2290" y="1183"/>
                  </a:lnTo>
                  <a:lnTo>
                    <a:pt x="2263" y="1201"/>
                  </a:lnTo>
                  <a:lnTo>
                    <a:pt x="2237" y="1221"/>
                  </a:lnTo>
                  <a:lnTo>
                    <a:pt x="2213" y="1240"/>
                  </a:lnTo>
                  <a:lnTo>
                    <a:pt x="2188" y="1260"/>
                  </a:lnTo>
                  <a:lnTo>
                    <a:pt x="2166" y="1281"/>
                  </a:lnTo>
                  <a:lnTo>
                    <a:pt x="2145" y="1301"/>
                  </a:lnTo>
                  <a:lnTo>
                    <a:pt x="2145" y="1301"/>
                  </a:lnTo>
                  <a:lnTo>
                    <a:pt x="2113" y="1337"/>
                  </a:lnTo>
                  <a:lnTo>
                    <a:pt x="2085" y="1371"/>
                  </a:lnTo>
                  <a:lnTo>
                    <a:pt x="2060" y="1406"/>
                  </a:lnTo>
                  <a:lnTo>
                    <a:pt x="2051" y="1423"/>
                  </a:lnTo>
                  <a:lnTo>
                    <a:pt x="2042" y="1440"/>
                  </a:lnTo>
                  <a:lnTo>
                    <a:pt x="2034" y="1458"/>
                  </a:lnTo>
                  <a:lnTo>
                    <a:pt x="2027" y="1475"/>
                  </a:lnTo>
                  <a:lnTo>
                    <a:pt x="2020" y="1492"/>
                  </a:lnTo>
                  <a:lnTo>
                    <a:pt x="2016" y="1509"/>
                  </a:lnTo>
                  <a:lnTo>
                    <a:pt x="2013" y="1528"/>
                  </a:lnTo>
                  <a:lnTo>
                    <a:pt x="2010" y="1544"/>
                  </a:lnTo>
                  <a:lnTo>
                    <a:pt x="2008" y="1561"/>
                  </a:lnTo>
                  <a:lnTo>
                    <a:pt x="2008" y="1578"/>
                  </a:lnTo>
                  <a:lnTo>
                    <a:pt x="2008" y="1578"/>
                  </a:lnTo>
                  <a:lnTo>
                    <a:pt x="2007" y="1648"/>
                  </a:lnTo>
                  <a:lnTo>
                    <a:pt x="2002" y="1715"/>
                  </a:lnTo>
                  <a:lnTo>
                    <a:pt x="1994" y="1783"/>
                  </a:lnTo>
                  <a:lnTo>
                    <a:pt x="1982" y="1851"/>
                  </a:lnTo>
                  <a:lnTo>
                    <a:pt x="1968" y="1917"/>
                  </a:lnTo>
                  <a:lnTo>
                    <a:pt x="1950" y="1983"/>
                  </a:lnTo>
                  <a:lnTo>
                    <a:pt x="1927" y="2047"/>
                  </a:lnTo>
                  <a:lnTo>
                    <a:pt x="1902" y="2112"/>
                  </a:lnTo>
                  <a:lnTo>
                    <a:pt x="1873" y="2175"/>
                  </a:lnTo>
                  <a:lnTo>
                    <a:pt x="1840" y="2238"/>
                  </a:lnTo>
                  <a:lnTo>
                    <a:pt x="1807" y="2298"/>
                  </a:lnTo>
                  <a:lnTo>
                    <a:pt x="1768" y="2358"/>
                  </a:lnTo>
                  <a:lnTo>
                    <a:pt x="1727" y="2417"/>
                  </a:lnTo>
                  <a:lnTo>
                    <a:pt x="1682" y="2474"/>
                  </a:lnTo>
                  <a:lnTo>
                    <a:pt x="1634" y="2529"/>
                  </a:lnTo>
                  <a:lnTo>
                    <a:pt x="1584" y="2583"/>
                  </a:lnTo>
                  <a:lnTo>
                    <a:pt x="1584" y="2583"/>
                  </a:lnTo>
                  <a:lnTo>
                    <a:pt x="1548" y="2617"/>
                  </a:lnTo>
                  <a:lnTo>
                    <a:pt x="1513" y="2650"/>
                  </a:lnTo>
                  <a:lnTo>
                    <a:pt x="1476" y="2683"/>
                  </a:lnTo>
                  <a:lnTo>
                    <a:pt x="1437" y="2715"/>
                  </a:lnTo>
                  <a:lnTo>
                    <a:pt x="1398" y="2746"/>
                  </a:lnTo>
                  <a:lnTo>
                    <a:pt x="1359" y="2775"/>
                  </a:lnTo>
                  <a:lnTo>
                    <a:pt x="1318" y="2803"/>
                  </a:lnTo>
                  <a:lnTo>
                    <a:pt x="1276" y="2830"/>
                  </a:lnTo>
                  <a:lnTo>
                    <a:pt x="1233" y="2858"/>
                  </a:lnTo>
                  <a:lnTo>
                    <a:pt x="1190" y="2883"/>
                  </a:lnTo>
                  <a:lnTo>
                    <a:pt x="1145" y="2907"/>
                  </a:lnTo>
                  <a:lnTo>
                    <a:pt x="1101" y="2930"/>
                  </a:lnTo>
                  <a:lnTo>
                    <a:pt x="1055" y="2953"/>
                  </a:lnTo>
                  <a:lnTo>
                    <a:pt x="1008" y="2975"/>
                  </a:lnTo>
                  <a:lnTo>
                    <a:pt x="961" y="2995"/>
                  </a:lnTo>
                  <a:lnTo>
                    <a:pt x="913" y="3015"/>
                  </a:lnTo>
                  <a:lnTo>
                    <a:pt x="865" y="3032"/>
                  </a:lnTo>
                  <a:lnTo>
                    <a:pt x="816" y="3050"/>
                  </a:lnTo>
                  <a:lnTo>
                    <a:pt x="767" y="3066"/>
                  </a:lnTo>
                  <a:lnTo>
                    <a:pt x="716" y="3081"/>
                  </a:lnTo>
                  <a:lnTo>
                    <a:pt x="665" y="3093"/>
                  </a:lnTo>
                  <a:lnTo>
                    <a:pt x="613" y="3107"/>
                  </a:lnTo>
                  <a:lnTo>
                    <a:pt x="562" y="3118"/>
                  </a:lnTo>
                  <a:lnTo>
                    <a:pt x="510" y="3129"/>
                  </a:lnTo>
                  <a:lnTo>
                    <a:pt x="456" y="3138"/>
                  </a:lnTo>
                  <a:lnTo>
                    <a:pt x="404" y="3146"/>
                  </a:lnTo>
                  <a:lnTo>
                    <a:pt x="350" y="3152"/>
                  </a:lnTo>
                  <a:lnTo>
                    <a:pt x="296" y="3158"/>
                  </a:lnTo>
                  <a:lnTo>
                    <a:pt x="241" y="3161"/>
                  </a:lnTo>
                  <a:lnTo>
                    <a:pt x="187" y="3164"/>
                  </a:lnTo>
                  <a:lnTo>
                    <a:pt x="132" y="3167"/>
                  </a:lnTo>
                  <a:lnTo>
                    <a:pt x="76" y="3167"/>
                  </a:lnTo>
                  <a:lnTo>
                    <a:pt x="76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DBE57FB-0165-42C2-9930-578DB5CD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1125538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087041-B459-46EF-A6FA-4C271D3D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0"/>
              <a:ext cx="3678238" cy="3748088"/>
            </a:xfrm>
            <a:custGeom>
              <a:avLst/>
              <a:gdLst/>
              <a:ahLst/>
              <a:cxnLst>
                <a:cxn ang="0">
                  <a:pos x="76" y="3789"/>
                </a:cxn>
                <a:cxn ang="0">
                  <a:pos x="218" y="3775"/>
                </a:cxn>
                <a:cxn ang="0">
                  <a:pos x="382" y="3719"/>
                </a:cxn>
                <a:cxn ang="0">
                  <a:pos x="522" y="3639"/>
                </a:cxn>
                <a:cxn ang="0">
                  <a:pos x="633" y="3547"/>
                </a:cxn>
                <a:cxn ang="0">
                  <a:pos x="705" y="3472"/>
                </a:cxn>
                <a:cxn ang="0">
                  <a:pos x="795" y="3358"/>
                </a:cxn>
                <a:cxn ang="0">
                  <a:pos x="872" y="3232"/>
                </a:cxn>
                <a:cxn ang="0">
                  <a:pos x="938" y="3095"/>
                </a:cxn>
                <a:cxn ang="0">
                  <a:pos x="1033" y="2796"/>
                </a:cxn>
                <a:cxn ang="0">
                  <a:pos x="1073" y="2475"/>
                </a:cxn>
                <a:cxn ang="0">
                  <a:pos x="1075" y="2337"/>
                </a:cxn>
                <a:cxn ang="0">
                  <a:pos x="1085" y="2097"/>
                </a:cxn>
                <a:cxn ang="0">
                  <a:pos x="1118" y="1858"/>
                </a:cxn>
                <a:cxn ang="0">
                  <a:pos x="1173" y="1627"/>
                </a:cxn>
                <a:cxn ang="0">
                  <a:pos x="1250" y="1404"/>
                </a:cxn>
                <a:cxn ang="0">
                  <a:pos x="1348" y="1191"/>
                </a:cxn>
                <a:cxn ang="0">
                  <a:pos x="1465" y="988"/>
                </a:cxn>
                <a:cxn ang="0">
                  <a:pos x="1602" y="798"/>
                </a:cxn>
                <a:cxn ang="0">
                  <a:pos x="1757" y="625"/>
                </a:cxn>
                <a:cxn ang="0">
                  <a:pos x="1874" y="515"/>
                </a:cxn>
                <a:cxn ang="0">
                  <a:pos x="2037" y="386"/>
                </a:cxn>
                <a:cxn ang="0">
                  <a:pos x="2210" y="275"/>
                </a:cxn>
                <a:cxn ang="0">
                  <a:pos x="2391" y="182"/>
                </a:cxn>
                <a:cxn ang="0">
                  <a:pos x="2579" y="106"/>
                </a:cxn>
                <a:cxn ang="0">
                  <a:pos x="2772" y="51"/>
                </a:cxn>
                <a:cxn ang="0">
                  <a:pos x="2972" y="15"/>
                </a:cxn>
                <a:cxn ang="0">
                  <a:pos x="3175" y="0"/>
                </a:cxn>
                <a:cxn ang="0">
                  <a:pos x="3226" y="934"/>
                </a:cxn>
                <a:cxn ang="0">
                  <a:pos x="3062" y="946"/>
                </a:cxn>
                <a:cxn ang="0">
                  <a:pos x="2848" y="1003"/>
                </a:cxn>
                <a:cxn ang="0">
                  <a:pos x="2646" y="1101"/>
                </a:cxn>
                <a:cxn ang="0">
                  <a:pos x="2463" y="1241"/>
                </a:cxn>
                <a:cxn ang="0">
                  <a:pos x="2373" y="1334"/>
                </a:cxn>
                <a:cxn ang="0">
                  <a:pos x="2243" y="1503"/>
                </a:cxn>
                <a:cxn ang="0">
                  <a:pos x="2114" y="1757"/>
                </a:cxn>
                <a:cxn ang="0">
                  <a:pos x="2034" y="2035"/>
                </a:cxn>
                <a:cxn ang="0">
                  <a:pos x="2008" y="2330"/>
                </a:cxn>
                <a:cxn ang="0">
                  <a:pos x="2007" y="2515"/>
                </a:cxn>
                <a:cxn ang="0">
                  <a:pos x="1985" y="2770"/>
                </a:cxn>
                <a:cxn ang="0">
                  <a:pos x="1940" y="3021"/>
                </a:cxn>
                <a:cxn ang="0">
                  <a:pos x="1873" y="3261"/>
                </a:cxn>
                <a:cxn ang="0">
                  <a:pos x="1785" y="3490"/>
                </a:cxn>
                <a:cxn ang="0">
                  <a:pos x="1676" y="3707"/>
                </a:cxn>
                <a:cxn ang="0">
                  <a:pos x="1548" y="3910"/>
                </a:cxn>
                <a:cxn ang="0">
                  <a:pos x="1401" y="4096"/>
                </a:cxn>
                <a:cxn ang="0">
                  <a:pos x="1287" y="4213"/>
                </a:cxn>
                <a:cxn ang="0">
                  <a:pos x="1150" y="4333"/>
                </a:cxn>
                <a:cxn ang="0">
                  <a:pos x="1007" y="4438"/>
                </a:cxn>
                <a:cxn ang="0">
                  <a:pos x="856" y="4527"/>
                </a:cxn>
                <a:cxn ang="0">
                  <a:pos x="699" y="4599"/>
                </a:cxn>
                <a:cxn ang="0">
                  <a:pos x="538" y="4656"/>
                </a:cxn>
                <a:cxn ang="0">
                  <a:pos x="373" y="4695"/>
                </a:cxn>
                <a:cxn ang="0">
                  <a:pos x="204" y="4718"/>
                </a:cxn>
                <a:cxn ang="0">
                  <a:pos x="76" y="4722"/>
                </a:cxn>
              </a:cxnLst>
              <a:rect l="0" t="0" r="r" b="b"/>
              <a:pathLst>
                <a:path w="4633" h="4722">
                  <a:moveTo>
                    <a:pt x="76" y="4722"/>
                  </a:moveTo>
                  <a:lnTo>
                    <a:pt x="0" y="4722"/>
                  </a:lnTo>
                  <a:lnTo>
                    <a:pt x="0" y="3789"/>
                  </a:lnTo>
                  <a:lnTo>
                    <a:pt x="76" y="3789"/>
                  </a:lnTo>
                  <a:lnTo>
                    <a:pt x="76" y="3789"/>
                  </a:lnTo>
                  <a:lnTo>
                    <a:pt x="126" y="3787"/>
                  </a:lnTo>
                  <a:lnTo>
                    <a:pt x="172" y="3782"/>
                  </a:lnTo>
                  <a:lnTo>
                    <a:pt x="218" y="3775"/>
                  </a:lnTo>
                  <a:lnTo>
                    <a:pt x="261" y="3764"/>
                  </a:lnTo>
                  <a:lnTo>
                    <a:pt x="304" y="3752"/>
                  </a:lnTo>
                  <a:lnTo>
                    <a:pt x="344" y="3736"/>
                  </a:lnTo>
                  <a:lnTo>
                    <a:pt x="382" y="3719"/>
                  </a:lnTo>
                  <a:lnTo>
                    <a:pt x="421" y="3701"/>
                  </a:lnTo>
                  <a:lnTo>
                    <a:pt x="456" y="3682"/>
                  </a:lnTo>
                  <a:lnTo>
                    <a:pt x="490" y="3661"/>
                  </a:lnTo>
                  <a:lnTo>
                    <a:pt x="522" y="3639"/>
                  </a:lnTo>
                  <a:lnTo>
                    <a:pt x="553" y="3616"/>
                  </a:lnTo>
                  <a:lnTo>
                    <a:pt x="581" y="3593"/>
                  </a:lnTo>
                  <a:lnTo>
                    <a:pt x="609" y="3570"/>
                  </a:lnTo>
                  <a:lnTo>
                    <a:pt x="633" y="3547"/>
                  </a:lnTo>
                  <a:lnTo>
                    <a:pt x="658" y="3524"/>
                  </a:lnTo>
                  <a:lnTo>
                    <a:pt x="658" y="3524"/>
                  </a:lnTo>
                  <a:lnTo>
                    <a:pt x="682" y="3498"/>
                  </a:lnTo>
                  <a:lnTo>
                    <a:pt x="705" y="3472"/>
                  </a:lnTo>
                  <a:lnTo>
                    <a:pt x="729" y="3444"/>
                  </a:lnTo>
                  <a:lnTo>
                    <a:pt x="752" y="3416"/>
                  </a:lnTo>
                  <a:lnTo>
                    <a:pt x="773" y="3387"/>
                  </a:lnTo>
                  <a:lnTo>
                    <a:pt x="795" y="3358"/>
                  </a:lnTo>
                  <a:lnTo>
                    <a:pt x="815" y="3327"/>
                  </a:lnTo>
                  <a:lnTo>
                    <a:pt x="835" y="3296"/>
                  </a:lnTo>
                  <a:lnTo>
                    <a:pt x="853" y="3264"/>
                  </a:lnTo>
                  <a:lnTo>
                    <a:pt x="872" y="3232"/>
                  </a:lnTo>
                  <a:lnTo>
                    <a:pt x="890" y="3199"/>
                  </a:lnTo>
                  <a:lnTo>
                    <a:pt x="907" y="3166"/>
                  </a:lnTo>
                  <a:lnTo>
                    <a:pt x="922" y="3130"/>
                  </a:lnTo>
                  <a:lnTo>
                    <a:pt x="938" y="3095"/>
                  </a:lnTo>
                  <a:lnTo>
                    <a:pt x="967" y="3024"/>
                  </a:lnTo>
                  <a:lnTo>
                    <a:pt x="991" y="2950"/>
                  </a:lnTo>
                  <a:lnTo>
                    <a:pt x="1015" y="2873"/>
                  </a:lnTo>
                  <a:lnTo>
                    <a:pt x="1033" y="2796"/>
                  </a:lnTo>
                  <a:lnTo>
                    <a:pt x="1048" y="2718"/>
                  </a:lnTo>
                  <a:lnTo>
                    <a:pt x="1061" y="2638"/>
                  </a:lnTo>
                  <a:lnTo>
                    <a:pt x="1068" y="2556"/>
                  </a:lnTo>
                  <a:lnTo>
                    <a:pt x="1073" y="2475"/>
                  </a:lnTo>
                  <a:lnTo>
                    <a:pt x="1075" y="2433"/>
                  </a:lnTo>
                  <a:lnTo>
                    <a:pt x="1075" y="2392"/>
                  </a:lnTo>
                  <a:lnTo>
                    <a:pt x="1075" y="2337"/>
                  </a:lnTo>
                  <a:lnTo>
                    <a:pt x="1075" y="2337"/>
                  </a:lnTo>
                  <a:lnTo>
                    <a:pt x="1075" y="2277"/>
                  </a:lnTo>
                  <a:lnTo>
                    <a:pt x="1076" y="2217"/>
                  </a:lnTo>
                  <a:lnTo>
                    <a:pt x="1079" y="2157"/>
                  </a:lnTo>
                  <a:lnTo>
                    <a:pt x="1085" y="2097"/>
                  </a:lnTo>
                  <a:lnTo>
                    <a:pt x="1090" y="2037"/>
                  </a:lnTo>
                  <a:lnTo>
                    <a:pt x="1098" y="1977"/>
                  </a:lnTo>
                  <a:lnTo>
                    <a:pt x="1107" y="1918"/>
                  </a:lnTo>
                  <a:lnTo>
                    <a:pt x="1118" y="1858"/>
                  </a:lnTo>
                  <a:lnTo>
                    <a:pt x="1130" y="1800"/>
                  </a:lnTo>
                  <a:lnTo>
                    <a:pt x="1142" y="1743"/>
                  </a:lnTo>
                  <a:lnTo>
                    <a:pt x="1158" y="1684"/>
                  </a:lnTo>
                  <a:lnTo>
                    <a:pt x="1173" y="1627"/>
                  </a:lnTo>
                  <a:lnTo>
                    <a:pt x="1190" y="1570"/>
                  </a:lnTo>
                  <a:lnTo>
                    <a:pt x="1208" y="1515"/>
                  </a:lnTo>
                  <a:lnTo>
                    <a:pt x="1228" y="1460"/>
                  </a:lnTo>
                  <a:lnTo>
                    <a:pt x="1250" y="1404"/>
                  </a:lnTo>
                  <a:lnTo>
                    <a:pt x="1273" y="1349"/>
                  </a:lnTo>
                  <a:lnTo>
                    <a:pt x="1296" y="1295"/>
                  </a:lnTo>
                  <a:lnTo>
                    <a:pt x="1321" y="1243"/>
                  </a:lnTo>
                  <a:lnTo>
                    <a:pt x="1348" y="1191"/>
                  </a:lnTo>
                  <a:lnTo>
                    <a:pt x="1376" y="1138"/>
                  </a:lnTo>
                  <a:lnTo>
                    <a:pt x="1404" y="1087"/>
                  </a:lnTo>
                  <a:lnTo>
                    <a:pt x="1434" y="1037"/>
                  </a:lnTo>
                  <a:lnTo>
                    <a:pt x="1465" y="988"/>
                  </a:lnTo>
                  <a:lnTo>
                    <a:pt x="1497" y="938"/>
                  </a:lnTo>
                  <a:lnTo>
                    <a:pt x="1531" y="891"/>
                  </a:lnTo>
                  <a:lnTo>
                    <a:pt x="1567" y="844"/>
                  </a:lnTo>
                  <a:lnTo>
                    <a:pt x="1602" y="798"/>
                  </a:lnTo>
                  <a:lnTo>
                    <a:pt x="1639" y="754"/>
                  </a:lnTo>
                  <a:lnTo>
                    <a:pt x="1677" y="709"/>
                  </a:lnTo>
                  <a:lnTo>
                    <a:pt x="1717" y="666"/>
                  </a:lnTo>
                  <a:lnTo>
                    <a:pt x="1757" y="625"/>
                  </a:lnTo>
                  <a:lnTo>
                    <a:pt x="1757" y="625"/>
                  </a:lnTo>
                  <a:lnTo>
                    <a:pt x="1796" y="588"/>
                  </a:lnTo>
                  <a:lnTo>
                    <a:pt x="1834" y="551"/>
                  </a:lnTo>
                  <a:lnTo>
                    <a:pt x="1874" y="515"/>
                  </a:lnTo>
                  <a:lnTo>
                    <a:pt x="1914" y="481"/>
                  </a:lnTo>
                  <a:lnTo>
                    <a:pt x="1954" y="449"/>
                  </a:lnTo>
                  <a:lnTo>
                    <a:pt x="1996" y="417"/>
                  </a:lnTo>
                  <a:lnTo>
                    <a:pt x="2037" y="386"/>
                  </a:lnTo>
                  <a:lnTo>
                    <a:pt x="2079" y="357"/>
                  </a:lnTo>
                  <a:lnTo>
                    <a:pt x="2122" y="328"/>
                  </a:lnTo>
                  <a:lnTo>
                    <a:pt x="2165" y="301"/>
                  </a:lnTo>
                  <a:lnTo>
                    <a:pt x="2210" y="275"/>
                  </a:lnTo>
                  <a:lnTo>
                    <a:pt x="2254" y="249"/>
                  </a:lnTo>
                  <a:lnTo>
                    <a:pt x="2299" y="226"/>
                  </a:lnTo>
                  <a:lnTo>
                    <a:pt x="2345" y="203"/>
                  </a:lnTo>
                  <a:lnTo>
                    <a:pt x="2391" y="182"/>
                  </a:lnTo>
                  <a:lnTo>
                    <a:pt x="2437" y="162"/>
                  </a:lnTo>
                  <a:lnTo>
                    <a:pt x="2483" y="142"/>
                  </a:lnTo>
                  <a:lnTo>
                    <a:pt x="2531" y="123"/>
                  </a:lnTo>
                  <a:lnTo>
                    <a:pt x="2579" y="106"/>
                  </a:lnTo>
                  <a:lnTo>
                    <a:pt x="2626" y="91"/>
                  </a:lnTo>
                  <a:lnTo>
                    <a:pt x="2676" y="77"/>
                  </a:lnTo>
                  <a:lnTo>
                    <a:pt x="2725" y="63"/>
                  </a:lnTo>
                  <a:lnTo>
                    <a:pt x="2772" y="51"/>
                  </a:lnTo>
                  <a:lnTo>
                    <a:pt x="2823" y="40"/>
                  </a:lnTo>
                  <a:lnTo>
                    <a:pt x="2872" y="31"/>
                  </a:lnTo>
                  <a:lnTo>
                    <a:pt x="2922" y="23"/>
                  </a:lnTo>
                  <a:lnTo>
                    <a:pt x="2972" y="15"/>
                  </a:lnTo>
                  <a:lnTo>
                    <a:pt x="3023" y="9"/>
                  </a:lnTo>
                  <a:lnTo>
                    <a:pt x="3074" y="5"/>
                  </a:lnTo>
                  <a:lnTo>
                    <a:pt x="3125" y="2"/>
                  </a:lnTo>
                  <a:lnTo>
                    <a:pt x="3175" y="0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71" y="935"/>
                  </a:lnTo>
                  <a:lnTo>
                    <a:pt x="3115" y="938"/>
                  </a:lnTo>
                  <a:lnTo>
                    <a:pt x="3062" y="946"/>
                  </a:lnTo>
                  <a:lnTo>
                    <a:pt x="3006" y="957"/>
                  </a:lnTo>
                  <a:lnTo>
                    <a:pt x="2954" y="969"/>
                  </a:lnTo>
                  <a:lnTo>
                    <a:pt x="2900" y="984"/>
                  </a:lnTo>
                  <a:lnTo>
                    <a:pt x="2848" y="1003"/>
                  </a:lnTo>
                  <a:lnTo>
                    <a:pt x="2795" y="1023"/>
                  </a:lnTo>
                  <a:lnTo>
                    <a:pt x="2745" y="1046"/>
                  </a:lnTo>
                  <a:lnTo>
                    <a:pt x="2696" y="1072"/>
                  </a:lnTo>
                  <a:lnTo>
                    <a:pt x="2646" y="1101"/>
                  </a:lnTo>
                  <a:lnTo>
                    <a:pt x="2599" y="1132"/>
                  </a:lnTo>
                  <a:lnTo>
                    <a:pt x="2552" y="1166"/>
                  </a:lnTo>
                  <a:lnTo>
                    <a:pt x="2506" y="1203"/>
                  </a:lnTo>
                  <a:lnTo>
                    <a:pt x="2463" y="1241"/>
                  </a:lnTo>
                  <a:lnTo>
                    <a:pt x="2420" y="1281"/>
                  </a:lnTo>
                  <a:lnTo>
                    <a:pt x="2420" y="1281"/>
                  </a:lnTo>
                  <a:lnTo>
                    <a:pt x="2396" y="1307"/>
                  </a:lnTo>
                  <a:lnTo>
                    <a:pt x="2373" y="1334"/>
                  </a:lnTo>
                  <a:lnTo>
                    <a:pt x="2349" y="1360"/>
                  </a:lnTo>
                  <a:lnTo>
                    <a:pt x="2326" y="1387"/>
                  </a:lnTo>
                  <a:lnTo>
                    <a:pt x="2283" y="1444"/>
                  </a:lnTo>
                  <a:lnTo>
                    <a:pt x="2243" y="1503"/>
                  </a:lnTo>
                  <a:lnTo>
                    <a:pt x="2206" y="1563"/>
                  </a:lnTo>
                  <a:lnTo>
                    <a:pt x="2173" y="1626"/>
                  </a:lnTo>
                  <a:lnTo>
                    <a:pt x="2142" y="1690"/>
                  </a:lnTo>
                  <a:lnTo>
                    <a:pt x="2114" y="1757"/>
                  </a:lnTo>
                  <a:lnTo>
                    <a:pt x="2090" y="1824"/>
                  </a:lnTo>
                  <a:lnTo>
                    <a:pt x="2068" y="1894"/>
                  </a:lnTo>
                  <a:lnTo>
                    <a:pt x="2050" y="1964"/>
                  </a:lnTo>
                  <a:lnTo>
                    <a:pt x="2034" y="2035"/>
                  </a:lnTo>
                  <a:lnTo>
                    <a:pt x="2022" y="2109"/>
                  </a:lnTo>
                  <a:lnTo>
                    <a:pt x="2014" y="2181"/>
                  </a:lnTo>
                  <a:lnTo>
                    <a:pt x="2010" y="2255"/>
                  </a:lnTo>
                  <a:lnTo>
                    <a:pt x="2008" y="2330"/>
                  </a:lnTo>
                  <a:lnTo>
                    <a:pt x="2008" y="2384"/>
                  </a:lnTo>
                  <a:lnTo>
                    <a:pt x="2008" y="2384"/>
                  </a:lnTo>
                  <a:lnTo>
                    <a:pt x="2008" y="2450"/>
                  </a:lnTo>
                  <a:lnTo>
                    <a:pt x="2007" y="2515"/>
                  </a:lnTo>
                  <a:lnTo>
                    <a:pt x="2003" y="2580"/>
                  </a:lnTo>
                  <a:lnTo>
                    <a:pt x="1999" y="2644"/>
                  </a:lnTo>
                  <a:lnTo>
                    <a:pt x="1993" y="2707"/>
                  </a:lnTo>
                  <a:lnTo>
                    <a:pt x="1985" y="2770"/>
                  </a:lnTo>
                  <a:lnTo>
                    <a:pt x="1976" y="2833"/>
                  </a:lnTo>
                  <a:lnTo>
                    <a:pt x="1965" y="2896"/>
                  </a:lnTo>
                  <a:lnTo>
                    <a:pt x="1953" y="2958"/>
                  </a:lnTo>
                  <a:lnTo>
                    <a:pt x="1940" y="3021"/>
                  </a:lnTo>
                  <a:lnTo>
                    <a:pt x="1925" y="3081"/>
                  </a:lnTo>
                  <a:lnTo>
                    <a:pt x="1910" y="3141"/>
                  </a:lnTo>
                  <a:lnTo>
                    <a:pt x="1891" y="3201"/>
                  </a:lnTo>
                  <a:lnTo>
                    <a:pt x="1873" y="3261"/>
                  </a:lnTo>
                  <a:lnTo>
                    <a:pt x="1853" y="3319"/>
                  </a:lnTo>
                  <a:lnTo>
                    <a:pt x="1831" y="3376"/>
                  </a:lnTo>
                  <a:lnTo>
                    <a:pt x="1810" y="3435"/>
                  </a:lnTo>
                  <a:lnTo>
                    <a:pt x="1785" y="3490"/>
                  </a:lnTo>
                  <a:lnTo>
                    <a:pt x="1760" y="3546"/>
                  </a:lnTo>
                  <a:lnTo>
                    <a:pt x="1733" y="3601"/>
                  </a:lnTo>
                  <a:lnTo>
                    <a:pt x="1705" y="3655"/>
                  </a:lnTo>
                  <a:lnTo>
                    <a:pt x="1676" y="3707"/>
                  </a:lnTo>
                  <a:lnTo>
                    <a:pt x="1647" y="3759"/>
                  </a:lnTo>
                  <a:lnTo>
                    <a:pt x="1614" y="3810"/>
                  </a:lnTo>
                  <a:lnTo>
                    <a:pt x="1582" y="3861"/>
                  </a:lnTo>
                  <a:lnTo>
                    <a:pt x="1548" y="3910"/>
                  </a:lnTo>
                  <a:lnTo>
                    <a:pt x="1513" y="3958"/>
                  </a:lnTo>
                  <a:lnTo>
                    <a:pt x="1476" y="4005"/>
                  </a:lnTo>
                  <a:lnTo>
                    <a:pt x="1439" y="4050"/>
                  </a:lnTo>
                  <a:lnTo>
                    <a:pt x="1401" y="4096"/>
                  </a:lnTo>
                  <a:lnTo>
                    <a:pt x="1361" y="4139"/>
                  </a:lnTo>
                  <a:lnTo>
                    <a:pt x="1319" y="4181"/>
                  </a:lnTo>
                  <a:lnTo>
                    <a:pt x="1319" y="4181"/>
                  </a:lnTo>
                  <a:lnTo>
                    <a:pt x="1287" y="4213"/>
                  </a:lnTo>
                  <a:lnTo>
                    <a:pt x="1253" y="4245"/>
                  </a:lnTo>
                  <a:lnTo>
                    <a:pt x="1219" y="4276"/>
                  </a:lnTo>
                  <a:lnTo>
                    <a:pt x="1185" y="4305"/>
                  </a:lnTo>
                  <a:lnTo>
                    <a:pt x="1150" y="4333"/>
                  </a:lnTo>
                  <a:lnTo>
                    <a:pt x="1115" y="4361"/>
                  </a:lnTo>
                  <a:lnTo>
                    <a:pt x="1079" y="4387"/>
                  </a:lnTo>
                  <a:lnTo>
                    <a:pt x="1044" y="4413"/>
                  </a:lnTo>
                  <a:lnTo>
                    <a:pt x="1007" y="4438"/>
                  </a:lnTo>
                  <a:lnTo>
                    <a:pt x="970" y="4462"/>
                  </a:lnTo>
                  <a:lnTo>
                    <a:pt x="932" y="4484"/>
                  </a:lnTo>
                  <a:lnTo>
                    <a:pt x="895" y="4505"/>
                  </a:lnTo>
                  <a:lnTo>
                    <a:pt x="856" y="4527"/>
                  </a:lnTo>
                  <a:lnTo>
                    <a:pt x="818" y="4547"/>
                  </a:lnTo>
                  <a:lnTo>
                    <a:pt x="778" y="4565"/>
                  </a:lnTo>
                  <a:lnTo>
                    <a:pt x="739" y="4582"/>
                  </a:lnTo>
                  <a:lnTo>
                    <a:pt x="699" y="4599"/>
                  </a:lnTo>
                  <a:lnTo>
                    <a:pt x="659" y="4615"/>
                  </a:lnTo>
                  <a:lnTo>
                    <a:pt x="619" y="4630"/>
                  </a:lnTo>
                  <a:lnTo>
                    <a:pt x="579" y="4644"/>
                  </a:lnTo>
                  <a:lnTo>
                    <a:pt x="538" y="4656"/>
                  </a:lnTo>
                  <a:lnTo>
                    <a:pt x="496" y="4667"/>
                  </a:lnTo>
                  <a:lnTo>
                    <a:pt x="456" y="4678"/>
                  </a:lnTo>
                  <a:lnTo>
                    <a:pt x="415" y="4687"/>
                  </a:lnTo>
                  <a:lnTo>
                    <a:pt x="373" y="4695"/>
                  </a:lnTo>
                  <a:lnTo>
                    <a:pt x="330" y="4702"/>
                  </a:lnTo>
                  <a:lnTo>
                    <a:pt x="289" y="4708"/>
                  </a:lnTo>
                  <a:lnTo>
                    <a:pt x="247" y="4713"/>
                  </a:lnTo>
                  <a:lnTo>
                    <a:pt x="204" y="4718"/>
                  </a:lnTo>
                  <a:lnTo>
                    <a:pt x="163" y="4721"/>
                  </a:lnTo>
                  <a:lnTo>
                    <a:pt x="119" y="4722"/>
                  </a:lnTo>
                  <a:lnTo>
                    <a:pt x="76" y="4722"/>
                  </a:lnTo>
                  <a:lnTo>
                    <a:pt x="76" y="47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5C443F2-134C-4D44-B7B2-A04930F2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2401888"/>
              <a:ext cx="3678238" cy="1346200"/>
            </a:xfrm>
            <a:custGeom>
              <a:avLst/>
              <a:gdLst/>
              <a:ahLst/>
              <a:cxnLst>
                <a:cxn ang="0">
                  <a:pos x="0" y="1696"/>
                </a:cxn>
                <a:cxn ang="0">
                  <a:pos x="76" y="763"/>
                </a:cxn>
                <a:cxn ang="0">
                  <a:pos x="155" y="763"/>
                </a:cxn>
                <a:cxn ang="0">
                  <a:pos x="310" y="758"/>
                </a:cxn>
                <a:cxn ang="0">
                  <a:pos x="541" y="746"/>
                </a:cxn>
                <a:cxn ang="0">
                  <a:pos x="838" y="716"/>
                </a:cxn>
                <a:cxn ang="0">
                  <a:pos x="1115" y="676"/>
                </a:cxn>
                <a:cxn ang="0">
                  <a:pos x="1367" y="630"/>
                </a:cxn>
                <a:cxn ang="0">
                  <a:pos x="1587" y="580"/>
                </a:cxn>
                <a:cxn ang="0">
                  <a:pos x="1767" y="526"/>
                </a:cxn>
                <a:cxn ang="0">
                  <a:pos x="1840" y="500"/>
                </a:cxn>
                <a:cxn ang="0">
                  <a:pos x="1902" y="473"/>
                </a:cxn>
                <a:cxn ang="0">
                  <a:pos x="1950" y="447"/>
                </a:cxn>
                <a:cxn ang="0">
                  <a:pos x="1990" y="424"/>
                </a:cxn>
                <a:cxn ang="0">
                  <a:pos x="2079" y="378"/>
                </a:cxn>
                <a:cxn ang="0">
                  <a:pos x="2176" y="333"/>
                </a:cxn>
                <a:cxn ang="0">
                  <a:pos x="2280" y="290"/>
                </a:cxn>
                <a:cxn ang="0">
                  <a:pos x="2391" y="250"/>
                </a:cxn>
                <a:cxn ang="0">
                  <a:pos x="2508" y="212"/>
                </a:cxn>
                <a:cxn ang="0">
                  <a:pos x="2629" y="177"/>
                </a:cxn>
                <a:cxn ang="0">
                  <a:pos x="2819" y="127"/>
                </a:cxn>
                <a:cxn ang="0">
                  <a:pos x="3082" y="73"/>
                </a:cxn>
                <a:cxn ang="0">
                  <a:pos x="3351" y="33"/>
                </a:cxn>
                <a:cxn ang="0">
                  <a:pos x="3484" y="18"/>
                </a:cxn>
                <a:cxn ang="0">
                  <a:pos x="3617" y="7"/>
                </a:cxn>
                <a:cxn ang="0">
                  <a:pos x="3747" y="1"/>
                </a:cxn>
                <a:cxn ang="0">
                  <a:pos x="3875" y="0"/>
                </a:cxn>
                <a:cxn ang="0">
                  <a:pos x="4633" y="933"/>
                </a:cxn>
                <a:cxn ang="0">
                  <a:pos x="3875" y="933"/>
                </a:cxn>
                <a:cxn ang="0">
                  <a:pos x="3774" y="935"/>
                </a:cxn>
                <a:cxn ang="0">
                  <a:pos x="3568" y="949"/>
                </a:cxn>
                <a:cxn ang="0">
                  <a:pos x="3355" y="976"/>
                </a:cxn>
                <a:cxn ang="0">
                  <a:pos x="3148" y="1013"/>
                </a:cxn>
                <a:cxn ang="0">
                  <a:pos x="2951" y="1058"/>
                </a:cxn>
                <a:cxn ang="0">
                  <a:pos x="2769" y="1109"/>
                </a:cxn>
                <a:cxn ang="0">
                  <a:pos x="2609" y="1164"/>
                </a:cxn>
                <a:cxn ang="0">
                  <a:pos x="2482" y="1219"/>
                </a:cxn>
                <a:cxn ang="0">
                  <a:pos x="2429" y="1249"/>
                </a:cxn>
                <a:cxn ang="0">
                  <a:pos x="2383" y="1275"/>
                </a:cxn>
                <a:cxn ang="0">
                  <a:pos x="2279" y="1326"/>
                </a:cxn>
                <a:cxn ang="0">
                  <a:pos x="2162" y="1375"/>
                </a:cxn>
                <a:cxn ang="0">
                  <a:pos x="2034" y="1419"/>
                </a:cxn>
                <a:cxn ang="0">
                  <a:pos x="1897" y="1461"/>
                </a:cxn>
                <a:cxn ang="0">
                  <a:pos x="1753" y="1499"/>
                </a:cxn>
                <a:cxn ang="0">
                  <a:pos x="1602" y="1535"/>
                </a:cxn>
                <a:cxn ang="0">
                  <a:pos x="1444" y="1567"/>
                </a:cxn>
                <a:cxn ang="0">
                  <a:pos x="1282" y="1595"/>
                </a:cxn>
                <a:cxn ang="0">
                  <a:pos x="1036" y="1632"/>
                </a:cxn>
                <a:cxn ang="0">
                  <a:pos x="705" y="1667"/>
                </a:cxn>
                <a:cxn ang="0">
                  <a:pos x="381" y="1689"/>
                </a:cxn>
                <a:cxn ang="0">
                  <a:pos x="76" y="1696"/>
                </a:cxn>
              </a:cxnLst>
              <a:rect l="0" t="0" r="r" b="b"/>
              <a:pathLst>
                <a:path w="4633" h="1696">
                  <a:moveTo>
                    <a:pt x="76" y="1696"/>
                  </a:moveTo>
                  <a:lnTo>
                    <a:pt x="0" y="1696"/>
                  </a:lnTo>
                  <a:lnTo>
                    <a:pt x="0" y="763"/>
                  </a:lnTo>
                  <a:lnTo>
                    <a:pt x="76" y="763"/>
                  </a:lnTo>
                  <a:lnTo>
                    <a:pt x="76" y="763"/>
                  </a:lnTo>
                  <a:lnTo>
                    <a:pt x="155" y="763"/>
                  </a:lnTo>
                  <a:lnTo>
                    <a:pt x="233" y="761"/>
                  </a:lnTo>
                  <a:lnTo>
                    <a:pt x="310" y="758"/>
                  </a:lnTo>
                  <a:lnTo>
                    <a:pt x="389" y="755"/>
                  </a:lnTo>
                  <a:lnTo>
                    <a:pt x="541" y="746"/>
                  </a:lnTo>
                  <a:lnTo>
                    <a:pt x="692" y="732"/>
                  </a:lnTo>
                  <a:lnTo>
                    <a:pt x="838" y="716"/>
                  </a:lnTo>
                  <a:lnTo>
                    <a:pt x="979" y="698"/>
                  </a:lnTo>
                  <a:lnTo>
                    <a:pt x="1115" y="676"/>
                  </a:lnTo>
                  <a:lnTo>
                    <a:pt x="1244" y="655"/>
                  </a:lnTo>
                  <a:lnTo>
                    <a:pt x="1367" y="630"/>
                  </a:lnTo>
                  <a:lnTo>
                    <a:pt x="1481" y="606"/>
                  </a:lnTo>
                  <a:lnTo>
                    <a:pt x="1587" y="580"/>
                  </a:lnTo>
                  <a:lnTo>
                    <a:pt x="1682" y="552"/>
                  </a:lnTo>
                  <a:lnTo>
                    <a:pt x="1767" y="526"/>
                  </a:lnTo>
                  <a:lnTo>
                    <a:pt x="1805" y="512"/>
                  </a:lnTo>
                  <a:lnTo>
                    <a:pt x="1840" y="500"/>
                  </a:lnTo>
                  <a:lnTo>
                    <a:pt x="1873" y="486"/>
                  </a:lnTo>
                  <a:lnTo>
                    <a:pt x="1902" y="473"/>
                  </a:lnTo>
                  <a:lnTo>
                    <a:pt x="1927" y="460"/>
                  </a:lnTo>
                  <a:lnTo>
                    <a:pt x="1950" y="447"/>
                  </a:lnTo>
                  <a:lnTo>
                    <a:pt x="1950" y="447"/>
                  </a:lnTo>
                  <a:lnTo>
                    <a:pt x="1990" y="424"/>
                  </a:lnTo>
                  <a:lnTo>
                    <a:pt x="2034" y="401"/>
                  </a:lnTo>
                  <a:lnTo>
                    <a:pt x="2079" y="378"/>
                  </a:lnTo>
                  <a:lnTo>
                    <a:pt x="2126" y="355"/>
                  </a:lnTo>
                  <a:lnTo>
                    <a:pt x="2176" y="333"/>
                  </a:lnTo>
                  <a:lnTo>
                    <a:pt x="2226" y="312"/>
                  </a:lnTo>
                  <a:lnTo>
                    <a:pt x="2280" y="290"/>
                  </a:lnTo>
                  <a:lnTo>
                    <a:pt x="2336" y="270"/>
                  </a:lnTo>
                  <a:lnTo>
                    <a:pt x="2391" y="250"/>
                  </a:lnTo>
                  <a:lnTo>
                    <a:pt x="2449" y="230"/>
                  </a:lnTo>
                  <a:lnTo>
                    <a:pt x="2508" y="212"/>
                  </a:lnTo>
                  <a:lnTo>
                    <a:pt x="2568" y="193"/>
                  </a:lnTo>
                  <a:lnTo>
                    <a:pt x="2629" y="177"/>
                  </a:lnTo>
                  <a:lnTo>
                    <a:pt x="2692" y="160"/>
                  </a:lnTo>
                  <a:lnTo>
                    <a:pt x="2819" y="127"/>
                  </a:lnTo>
                  <a:lnTo>
                    <a:pt x="2949" y="100"/>
                  </a:lnTo>
                  <a:lnTo>
                    <a:pt x="3082" y="73"/>
                  </a:lnTo>
                  <a:lnTo>
                    <a:pt x="3215" y="52"/>
                  </a:lnTo>
                  <a:lnTo>
                    <a:pt x="3351" y="33"/>
                  </a:lnTo>
                  <a:lnTo>
                    <a:pt x="3417" y="26"/>
                  </a:lnTo>
                  <a:lnTo>
                    <a:pt x="3484" y="18"/>
                  </a:lnTo>
                  <a:lnTo>
                    <a:pt x="3551" y="13"/>
                  </a:lnTo>
                  <a:lnTo>
                    <a:pt x="3617" y="7"/>
                  </a:lnTo>
                  <a:lnTo>
                    <a:pt x="3681" y="4"/>
                  </a:lnTo>
                  <a:lnTo>
                    <a:pt x="3747" y="1"/>
                  </a:lnTo>
                  <a:lnTo>
                    <a:pt x="3811" y="0"/>
                  </a:lnTo>
                  <a:lnTo>
                    <a:pt x="3875" y="0"/>
                  </a:lnTo>
                  <a:lnTo>
                    <a:pt x="4633" y="0"/>
                  </a:lnTo>
                  <a:lnTo>
                    <a:pt x="4633" y="933"/>
                  </a:lnTo>
                  <a:lnTo>
                    <a:pt x="3875" y="933"/>
                  </a:lnTo>
                  <a:lnTo>
                    <a:pt x="3875" y="933"/>
                  </a:lnTo>
                  <a:lnTo>
                    <a:pt x="3824" y="933"/>
                  </a:lnTo>
                  <a:lnTo>
                    <a:pt x="3774" y="935"/>
                  </a:lnTo>
                  <a:lnTo>
                    <a:pt x="3672" y="941"/>
                  </a:lnTo>
                  <a:lnTo>
                    <a:pt x="3568" y="949"/>
                  </a:lnTo>
                  <a:lnTo>
                    <a:pt x="3461" y="961"/>
                  </a:lnTo>
                  <a:lnTo>
                    <a:pt x="3355" y="976"/>
                  </a:lnTo>
                  <a:lnTo>
                    <a:pt x="3251" y="993"/>
                  </a:lnTo>
                  <a:lnTo>
                    <a:pt x="3148" y="1013"/>
                  </a:lnTo>
                  <a:lnTo>
                    <a:pt x="3048" y="1035"/>
                  </a:lnTo>
                  <a:lnTo>
                    <a:pt x="2951" y="1058"/>
                  </a:lnTo>
                  <a:lnTo>
                    <a:pt x="2857" y="1082"/>
                  </a:lnTo>
                  <a:lnTo>
                    <a:pt x="2769" y="1109"/>
                  </a:lnTo>
                  <a:lnTo>
                    <a:pt x="2686" y="1136"/>
                  </a:lnTo>
                  <a:lnTo>
                    <a:pt x="2609" y="1164"/>
                  </a:lnTo>
                  <a:lnTo>
                    <a:pt x="2542" y="1192"/>
                  </a:lnTo>
                  <a:lnTo>
                    <a:pt x="2482" y="1219"/>
                  </a:lnTo>
                  <a:lnTo>
                    <a:pt x="2454" y="1233"/>
                  </a:lnTo>
                  <a:lnTo>
                    <a:pt x="2429" y="1249"/>
                  </a:lnTo>
                  <a:lnTo>
                    <a:pt x="2429" y="1249"/>
                  </a:lnTo>
                  <a:lnTo>
                    <a:pt x="2383" y="1275"/>
                  </a:lnTo>
                  <a:lnTo>
                    <a:pt x="2333" y="1301"/>
                  </a:lnTo>
                  <a:lnTo>
                    <a:pt x="2279" y="1326"/>
                  </a:lnTo>
                  <a:lnTo>
                    <a:pt x="2222" y="1350"/>
                  </a:lnTo>
                  <a:lnTo>
                    <a:pt x="2162" y="1375"/>
                  </a:lnTo>
                  <a:lnTo>
                    <a:pt x="2100" y="1398"/>
                  </a:lnTo>
                  <a:lnTo>
                    <a:pt x="2034" y="1419"/>
                  </a:lnTo>
                  <a:lnTo>
                    <a:pt x="1968" y="1441"/>
                  </a:lnTo>
                  <a:lnTo>
                    <a:pt x="1897" y="1461"/>
                  </a:lnTo>
                  <a:lnTo>
                    <a:pt x="1827" y="1481"/>
                  </a:lnTo>
                  <a:lnTo>
                    <a:pt x="1753" y="1499"/>
                  </a:lnTo>
                  <a:lnTo>
                    <a:pt x="1677" y="1518"/>
                  </a:lnTo>
                  <a:lnTo>
                    <a:pt x="1602" y="1535"/>
                  </a:lnTo>
                  <a:lnTo>
                    <a:pt x="1524" y="1552"/>
                  </a:lnTo>
                  <a:lnTo>
                    <a:pt x="1444" y="1567"/>
                  </a:lnTo>
                  <a:lnTo>
                    <a:pt x="1364" y="1581"/>
                  </a:lnTo>
                  <a:lnTo>
                    <a:pt x="1282" y="1595"/>
                  </a:lnTo>
                  <a:lnTo>
                    <a:pt x="1201" y="1609"/>
                  </a:lnTo>
                  <a:lnTo>
                    <a:pt x="1036" y="1632"/>
                  </a:lnTo>
                  <a:lnTo>
                    <a:pt x="870" y="1652"/>
                  </a:lnTo>
                  <a:lnTo>
                    <a:pt x="705" y="1667"/>
                  </a:lnTo>
                  <a:lnTo>
                    <a:pt x="542" y="1679"/>
                  </a:lnTo>
                  <a:lnTo>
                    <a:pt x="381" y="1689"/>
                  </a:lnTo>
                  <a:lnTo>
                    <a:pt x="226" y="1695"/>
                  </a:lnTo>
                  <a:lnTo>
                    <a:pt x="76" y="1696"/>
                  </a:lnTo>
                  <a:lnTo>
                    <a:pt x="76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08FBDDD-0AD8-47C2-9E6E-8109F90C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2292350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B615201-C964-400C-8E6F-80ECD2F3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2514600"/>
            </a:xfrm>
            <a:custGeom>
              <a:avLst/>
              <a:gdLst/>
              <a:ahLst/>
              <a:cxnLst>
                <a:cxn ang="0">
                  <a:pos x="3226" y="3167"/>
                </a:cxn>
                <a:cxn ang="0">
                  <a:pos x="3032" y="3161"/>
                </a:cxn>
                <a:cxn ang="0">
                  <a:pos x="2842" y="3142"/>
                </a:cxn>
                <a:cxn ang="0">
                  <a:pos x="2656" y="3111"/>
                </a:cxn>
                <a:cxn ang="0">
                  <a:pos x="2474" y="3070"/>
                </a:cxn>
                <a:cxn ang="0">
                  <a:pos x="2299" y="3016"/>
                </a:cxn>
                <a:cxn ang="0">
                  <a:pos x="2133" y="2951"/>
                </a:cxn>
                <a:cxn ang="0">
                  <a:pos x="1973" y="2878"/>
                </a:cxn>
                <a:cxn ang="0">
                  <a:pos x="1824" y="2793"/>
                </a:cxn>
                <a:cxn ang="0">
                  <a:pos x="1685" y="2699"/>
                </a:cxn>
                <a:cxn ang="0">
                  <a:pos x="1557" y="2596"/>
                </a:cxn>
                <a:cxn ang="0">
                  <a:pos x="1481" y="2522"/>
                </a:cxn>
                <a:cxn ang="0">
                  <a:pos x="1342" y="2362"/>
                </a:cxn>
                <a:cxn ang="0">
                  <a:pos x="1233" y="2195"/>
                </a:cxn>
                <a:cxn ang="0">
                  <a:pos x="1151" y="2016"/>
                </a:cxn>
                <a:cxn ang="0">
                  <a:pos x="1099" y="1833"/>
                </a:cxn>
                <a:cxn ang="0">
                  <a:pos x="1076" y="1642"/>
                </a:cxn>
                <a:cxn ang="0">
                  <a:pos x="1075" y="1550"/>
                </a:cxn>
                <a:cxn ang="0">
                  <a:pos x="1061" y="1473"/>
                </a:cxn>
                <a:cxn ang="0">
                  <a:pos x="1036" y="1404"/>
                </a:cxn>
                <a:cxn ang="0">
                  <a:pos x="1001" y="1341"/>
                </a:cxn>
                <a:cxn ang="0">
                  <a:pos x="919" y="1241"/>
                </a:cxn>
                <a:cxn ang="0">
                  <a:pos x="842" y="1172"/>
                </a:cxn>
                <a:cxn ang="0">
                  <a:pos x="707" y="1084"/>
                </a:cxn>
                <a:cxn ang="0">
                  <a:pos x="553" y="1015"/>
                </a:cxn>
                <a:cxn ang="0">
                  <a:pos x="384" y="966"/>
                </a:cxn>
                <a:cxn ang="0">
                  <a:pos x="203" y="939"/>
                </a:cxn>
                <a:cxn ang="0">
                  <a:pos x="0" y="933"/>
                </a:cxn>
                <a:cxn ang="0">
                  <a:pos x="76" y="0"/>
                </a:cxn>
                <a:cxn ang="0">
                  <a:pos x="241" y="6"/>
                </a:cxn>
                <a:cxn ang="0">
                  <a:pos x="404" y="23"/>
                </a:cxn>
                <a:cxn ang="0">
                  <a:pos x="562" y="49"/>
                </a:cxn>
                <a:cxn ang="0">
                  <a:pos x="716" y="87"/>
                </a:cxn>
                <a:cxn ang="0">
                  <a:pos x="865" y="135"/>
                </a:cxn>
                <a:cxn ang="0">
                  <a:pos x="1008" y="192"/>
                </a:cxn>
                <a:cxn ang="0">
                  <a:pos x="1145" y="260"/>
                </a:cxn>
                <a:cxn ang="0">
                  <a:pos x="1276" y="336"/>
                </a:cxn>
                <a:cxn ang="0">
                  <a:pos x="1398" y="423"/>
                </a:cxn>
                <a:cxn ang="0">
                  <a:pos x="1513" y="516"/>
                </a:cxn>
                <a:cxn ang="0">
                  <a:pos x="1584" y="584"/>
                </a:cxn>
                <a:cxn ang="0">
                  <a:pos x="1727" y="750"/>
                </a:cxn>
                <a:cxn ang="0">
                  <a:pos x="1840" y="930"/>
                </a:cxn>
                <a:cxn ang="0">
                  <a:pos x="1927" y="1119"/>
                </a:cxn>
                <a:cxn ang="0">
                  <a:pos x="1982" y="1318"/>
                </a:cxn>
                <a:cxn ang="0">
                  <a:pos x="2007" y="1521"/>
                </a:cxn>
                <a:cxn ang="0">
                  <a:pos x="2008" y="1605"/>
                </a:cxn>
                <a:cxn ang="0">
                  <a:pos x="2016" y="1658"/>
                </a:cxn>
                <a:cxn ang="0">
                  <a:pos x="2034" y="1708"/>
                </a:cxn>
                <a:cxn ang="0">
                  <a:pos x="2060" y="1761"/>
                </a:cxn>
                <a:cxn ang="0">
                  <a:pos x="2145" y="1865"/>
                </a:cxn>
                <a:cxn ang="0">
                  <a:pos x="2188" y="1907"/>
                </a:cxn>
                <a:cxn ang="0">
                  <a:pos x="2263" y="1965"/>
                </a:cxn>
                <a:cxn ang="0">
                  <a:pos x="2345" y="2019"/>
                </a:cxn>
                <a:cxn ang="0">
                  <a:pos x="2468" y="2081"/>
                </a:cxn>
                <a:cxn ang="0">
                  <a:pos x="2674" y="2156"/>
                </a:cxn>
                <a:cxn ang="0">
                  <a:pos x="2902" y="2207"/>
                </a:cxn>
                <a:cxn ang="0">
                  <a:pos x="3143" y="2231"/>
                </a:cxn>
                <a:cxn ang="0">
                  <a:pos x="4633" y="3167"/>
                </a:cxn>
              </a:cxnLst>
              <a:rect l="0" t="0" r="r" b="b"/>
              <a:pathLst>
                <a:path w="4633" h="3167">
                  <a:moveTo>
                    <a:pt x="4633" y="3167"/>
                  </a:moveTo>
                  <a:lnTo>
                    <a:pt x="3226" y="3167"/>
                  </a:lnTo>
                  <a:lnTo>
                    <a:pt x="3226" y="3167"/>
                  </a:lnTo>
                  <a:lnTo>
                    <a:pt x="3162" y="3165"/>
                  </a:lnTo>
                  <a:lnTo>
                    <a:pt x="3097" y="3164"/>
                  </a:lnTo>
                  <a:lnTo>
                    <a:pt x="3032" y="3161"/>
                  </a:lnTo>
                  <a:lnTo>
                    <a:pt x="2968" y="3156"/>
                  </a:lnTo>
                  <a:lnTo>
                    <a:pt x="2905" y="3150"/>
                  </a:lnTo>
                  <a:lnTo>
                    <a:pt x="2842" y="3142"/>
                  </a:lnTo>
                  <a:lnTo>
                    <a:pt x="2779" y="3133"/>
                  </a:lnTo>
                  <a:lnTo>
                    <a:pt x="2717" y="3122"/>
                  </a:lnTo>
                  <a:lnTo>
                    <a:pt x="2656" y="3111"/>
                  </a:lnTo>
                  <a:lnTo>
                    <a:pt x="2594" y="3099"/>
                  </a:lnTo>
                  <a:lnTo>
                    <a:pt x="2534" y="3084"/>
                  </a:lnTo>
                  <a:lnTo>
                    <a:pt x="2474" y="3070"/>
                  </a:lnTo>
                  <a:lnTo>
                    <a:pt x="2416" y="3053"/>
                  </a:lnTo>
                  <a:lnTo>
                    <a:pt x="2357" y="3034"/>
                  </a:lnTo>
                  <a:lnTo>
                    <a:pt x="2299" y="3016"/>
                  </a:lnTo>
                  <a:lnTo>
                    <a:pt x="2242" y="2996"/>
                  </a:lnTo>
                  <a:lnTo>
                    <a:pt x="2186" y="2974"/>
                  </a:lnTo>
                  <a:lnTo>
                    <a:pt x="2133" y="2951"/>
                  </a:lnTo>
                  <a:lnTo>
                    <a:pt x="2077" y="2928"/>
                  </a:lnTo>
                  <a:lnTo>
                    <a:pt x="2025" y="2904"/>
                  </a:lnTo>
                  <a:lnTo>
                    <a:pt x="1973" y="2878"/>
                  </a:lnTo>
                  <a:lnTo>
                    <a:pt x="1922" y="2850"/>
                  </a:lnTo>
                  <a:lnTo>
                    <a:pt x="1873" y="2822"/>
                  </a:lnTo>
                  <a:lnTo>
                    <a:pt x="1824" y="2793"/>
                  </a:lnTo>
                  <a:lnTo>
                    <a:pt x="1776" y="2762"/>
                  </a:lnTo>
                  <a:lnTo>
                    <a:pt x="1730" y="2731"/>
                  </a:lnTo>
                  <a:lnTo>
                    <a:pt x="1685" y="2699"/>
                  </a:lnTo>
                  <a:lnTo>
                    <a:pt x="1642" y="2665"/>
                  </a:lnTo>
                  <a:lnTo>
                    <a:pt x="1599" y="2631"/>
                  </a:lnTo>
                  <a:lnTo>
                    <a:pt x="1557" y="2596"/>
                  </a:lnTo>
                  <a:lnTo>
                    <a:pt x="1519" y="2559"/>
                  </a:lnTo>
                  <a:lnTo>
                    <a:pt x="1481" y="2522"/>
                  </a:lnTo>
                  <a:lnTo>
                    <a:pt x="1481" y="2522"/>
                  </a:lnTo>
                  <a:lnTo>
                    <a:pt x="1431" y="2470"/>
                  </a:lnTo>
                  <a:lnTo>
                    <a:pt x="1385" y="2418"/>
                  </a:lnTo>
                  <a:lnTo>
                    <a:pt x="1342" y="2362"/>
                  </a:lnTo>
                  <a:lnTo>
                    <a:pt x="1302" y="2308"/>
                  </a:lnTo>
                  <a:lnTo>
                    <a:pt x="1267" y="2251"/>
                  </a:lnTo>
                  <a:lnTo>
                    <a:pt x="1233" y="2195"/>
                  </a:lnTo>
                  <a:lnTo>
                    <a:pt x="1202" y="2136"/>
                  </a:lnTo>
                  <a:lnTo>
                    <a:pt x="1175" y="2076"/>
                  </a:lnTo>
                  <a:lnTo>
                    <a:pt x="1151" y="2016"/>
                  </a:lnTo>
                  <a:lnTo>
                    <a:pt x="1130" y="1956"/>
                  </a:lnTo>
                  <a:lnTo>
                    <a:pt x="1113" y="1895"/>
                  </a:lnTo>
                  <a:lnTo>
                    <a:pt x="1099" y="1833"/>
                  </a:lnTo>
                  <a:lnTo>
                    <a:pt x="1087" y="1770"/>
                  </a:lnTo>
                  <a:lnTo>
                    <a:pt x="1079" y="1705"/>
                  </a:lnTo>
                  <a:lnTo>
                    <a:pt x="1076" y="1642"/>
                  </a:lnTo>
                  <a:lnTo>
                    <a:pt x="1075" y="1578"/>
                  </a:lnTo>
                  <a:lnTo>
                    <a:pt x="1075" y="1578"/>
                  </a:lnTo>
                  <a:lnTo>
                    <a:pt x="1075" y="1550"/>
                  </a:lnTo>
                  <a:lnTo>
                    <a:pt x="1071" y="1524"/>
                  </a:lnTo>
                  <a:lnTo>
                    <a:pt x="1067" y="1498"/>
                  </a:lnTo>
                  <a:lnTo>
                    <a:pt x="1061" y="1473"/>
                  </a:lnTo>
                  <a:lnTo>
                    <a:pt x="1055" y="1449"/>
                  </a:lnTo>
                  <a:lnTo>
                    <a:pt x="1045" y="1425"/>
                  </a:lnTo>
                  <a:lnTo>
                    <a:pt x="1036" y="1404"/>
                  </a:lnTo>
                  <a:lnTo>
                    <a:pt x="1024" y="1381"/>
                  </a:lnTo>
                  <a:lnTo>
                    <a:pt x="1013" y="1361"/>
                  </a:lnTo>
                  <a:lnTo>
                    <a:pt x="1001" y="1341"/>
                  </a:lnTo>
                  <a:lnTo>
                    <a:pt x="975" y="1304"/>
                  </a:lnTo>
                  <a:lnTo>
                    <a:pt x="947" y="1270"/>
                  </a:lnTo>
                  <a:lnTo>
                    <a:pt x="919" y="1241"/>
                  </a:lnTo>
                  <a:lnTo>
                    <a:pt x="919" y="1241"/>
                  </a:lnTo>
                  <a:lnTo>
                    <a:pt x="882" y="1205"/>
                  </a:lnTo>
                  <a:lnTo>
                    <a:pt x="842" y="1172"/>
                  </a:lnTo>
                  <a:lnTo>
                    <a:pt x="799" y="1141"/>
                  </a:lnTo>
                  <a:lnTo>
                    <a:pt x="755" y="1112"/>
                  </a:lnTo>
                  <a:lnTo>
                    <a:pt x="707" y="1084"/>
                  </a:lnTo>
                  <a:lnTo>
                    <a:pt x="658" y="1059"/>
                  </a:lnTo>
                  <a:lnTo>
                    <a:pt x="607" y="1036"/>
                  </a:lnTo>
                  <a:lnTo>
                    <a:pt x="553" y="1015"/>
                  </a:lnTo>
                  <a:lnTo>
                    <a:pt x="498" y="996"/>
                  </a:lnTo>
                  <a:lnTo>
                    <a:pt x="441" y="979"/>
                  </a:lnTo>
                  <a:lnTo>
                    <a:pt x="384" y="966"/>
                  </a:lnTo>
                  <a:lnTo>
                    <a:pt x="324" y="955"/>
                  </a:lnTo>
                  <a:lnTo>
                    <a:pt x="264" y="946"/>
                  </a:lnTo>
                  <a:lnTo>
                    <a:pt x="203" y="939"/>
                  </a:lnTo>
                  <a:lnTo>
                    <a:pt x="139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32" y="1"/>
                  </a:lnTo>
                  <a:lnTo>
                    <a:pt x="187" y="3"/>
                  </a:lnTo>
                  <a:lnTo>
                    <a:pt x="241" y="6"/>
                  </a:lnTo>
                  <a:lnTo>
                    <a:pt x="296" y="10"/>
                  </a:lnTo>
                  <a:lnTo>
                    <a:pt x="350" y="15"/>
                  </a:lnTo>
                  <a:lnTo>
                    <a:pt x="404" y="23"/>
                  </a:lnTo>
                  <a:lnTo>
                    <a:pt x="456" y="30"/>
                  </a:lnTo>
                  <a:lnTo>
                    <a:pt x="510" y="40"/>
                  </a:lnTo>
                  <a:lnTo>
                    <a:pt x="562" y="49"/>
                  </a:lnTo>
                  <a:lnTo>
                    <a:pt x="613" y="61"/>
                  </a:lnTo>
                  <a:lnTo>
                    <a:pt x="665" y="73"/>
                  </a:lnTo>
                  <a:lnTo>
                    <a:pt x="716" y="87"/>
                  </a:lnTo>
                  <a:lnTo>
                    <a:pt x="767" y="101"/>
                  </a:lnTo>
                  <a:lnTo>
                    <a:pt x="816" y="118"/>
                  </a:lnTo>
                  <a:lnTo>
                    <a:pt x="865" y="135"/>
                  </a:lnTo>
                  <a:lnTo>
                    <a:pt x="913" y="153"/>
                  </a:lnTo>
                  <a:lnTo>
                    <a:pt x="961" y="172"/>
                  </a:lnTo>
                  <a:lnTo>
                    <a:pt x="1008" y="192"/>
                  </a:lnTo>
                  <a:lnTo>
                    <a:pt x="1055" y="213"/>
                  </a:lnTo>
                  <a:lnTo>
                    <a:pt x="1101" y="236"/>
                  </a:lnTo>
                  <a:lnTo>
                    <a:pt x="1145" y="260"/>
                  </a:lnTo>
                  <a:lnTo>
                    <a:pt x="1190" y="284"/>
                  </a:lnTo>
                  <a:lnTo>
                    <a:pt x="1233" y="310"/>
                  </a:lnTo>
                  <a:lnTo>
                    <a:pt x="1276" y="336"/>
                  </a:lnTo>
                  <a:lnTo>
                    <a:pt x="1318" y="364"/>
                  </a:lnTo>
                  <a:lnTo>
                    <a:pt x="1359" y="392"/>
                  </a:lnTo>
                  <a:lnTo>
                    <a:pt x="1398" y="423"/>
                  </a:lnTo>
                  <a:lnTo>
                    <a:pt x="1437" y="453"/>
                  </a:lnTo>
                  <a:lnTo>
                    <a:pt x="1476" y="484"/>
                  </a:lnTo>
                  <a:lnTo>
                    <a:pt x="1513" y="516"/>
                  </a:lnTo>
                  <a:lnTo>
                    <a:pt x="1548" y="550"/>
                  </a:lnTo>
                  <a:lnTo>
                    <a:pt x="1584" y="584"/>
                  </a:lnTo>
                  <a:lnTo>
                    <a:pt x="1584" y="584"/>
                  </a:lnTo>
                  <a:lnTo>
                    <a:pt x="1634" y="638"/>
                  </a:lnTo>
                  <a:lnTo>
                    <a:pt x="1682" y="693"/>
                  </a:lnTo>
                  <a:lnTo>
                    <a:pt x="1727" y="750"/>
                  </a:lnTo>
                  <a:lnTo>
                    <a:pt x="1768" y="809"/>
                  </a:lnTo>
                  <a:lnTo>
                    <a:pt x="1807" y="869"/>
                  </a:lnTo>
                  <a:lnTo>
                    <a:pt x="1840" y="930"/>
                  </a:lnTo>
                  <a:lnTo>
                    <a:pt x="1873" y="992"/>
                  </a:lnTo>
                  <a:lnTo>
                    <a:pt x="1902" y="1055"/>
                  </a:lnTo>
                  <a:lnTo>
                    <a:pt x="1927" y="1119"/>
                  </a:lnTo>
                  <a:lnTo>
                    <a:pt x="1950" y="1184"/>
                  </a:lnTo>
                  <a:lnTo>
                    <a:pt x="1968" y="1250"/>
                  </a:lnTo>
                  <a:lnTo>
                    <a:pt x="1982" y="1318"/>
                  </a:lnTo>
                  <a:lnTo>
                    <a:pt x="1994" y="1384"/>
                  </a:lnTo>
                  <a:lnTo>
                    <a:pt x="2002" y="1452"/>
                  </a:lnTo>
                  <a:lnTo>
                    <a:pt x="2007" y="1521"/>
                  </a:lnTo>
                  <a:lnTo>
                    <a:pt x="2008" y="1589"/>
                  </a:lnTo>
                  <a:lnTo>
                    <a:pt x="2008" y="1589"/>
                  </a:lnTo>
                  <a:lnTo>
                    <a:pt x="2008" y="1605"/>
                  </a:lnTo>
                  <a:lnTo>
                    <a:pt x="2010" y="1622"/>
                  </a:lnTo>
                  <a:lnTo>
                    <a:pt x="2013" y="1641"/>
                  </a:lnTo>
                  <a:lnTo>
                    <a:pt x="2016" y="1658"/>
                  </a:lnTo>
                  <a:lnTo>
                    <a:pt x="2020" y="1675"/>
                  </a:lnTo>
                  <a:lnTo>
                    <a:pt x="2027" y="1692"/>
                  </a:lnTo>
                  <a:lnTo>
                    <a:pt x="2034" y="1708"/>
                  </a:lnTo>
                  <a:lnTo>
                    <a:pt x="2042" y="1727"/>
                  </a:lnTo>
                  <a:lnTo>
                    <a:pt x="2051" y="1744"/>
                  </a:lnTo>
                  <a:lnTo>
                    <a:pt x="2060" y="1761"/>
                  </a:lnTo>
                  <a:lnTo>
                    <a:pt x="2085" y="1796"/>
                  </a:lnTo>
                  <a:lnTo>
                    <a:pt x="2113" y="1832"/>
                  </a:lnTo>
                  <a:lnTo>
                    <a:pt x="2145" y="1865"/>
                  </a:lnTo>
                  <a:lnTo>
                    <a:pt x="2145" y="1865"/>
                  </a:lnTo>
                  <a:lnTo>
                    <a:pt x="2166" y="1887"/>
                  </a:lnTo>
                  <a:lnTo>
                    <a:pt x="2188" y="1907"/>
                  </a:lnTo>
                  <a:lnTo>
                    <a:pt x="2213" y="1927"/>
                  </a:lnTo>
                  <a:lnTo>
                    <a:pt x="2237" y="1947"/>
                  </a:lnTo>
                  <a:lnTo>
                    <a:pt x="2263" y="1965"/>
                  </a:lnTo>
                  <a:lnTo>
                    <a:pt x="2290" y="1984"/>
                  </a:lnTo>
                  <a:lnTo>
                    <a:pt x="2317" y="2001"/>
                  </a:lnTo>
                  <a:lnTo>
                    <a:pt x="2345" y="2019"/>
                  </a:lnTo>
                  <a:lnTo>
                    <a:pt x="2376" y="2035"/>
                  </a:lnTo>
                  <a:lnTo>
                    <a:pt x="2405" y="2051"/>
                  </a:lnTo>
                  <a:lnTo>
                    <a:pt x="2468" y="2081"/>
                  </a:lnTo>
                  <a:lnTo>
                    <a:pt x="2534" y="2108"/>
                  </a:lnTo>
                  <a:lnTo>
                    <a:pt x="2603" y="2135"/>
                  </a:lnTo>
                  <a:lnTo>
                    <a:pt x="2674" y="2156"/>
                  </a:lnTo>
                  <a:lnTo>
                    <a:pt x="2748" y="2176"/>
                  </a:lnTo>
                  <a:lnTo>
                    <a:pt x="2825" y="2193"/>
                  </a:lnTo>
                  <a:lnTo>
                    <a:pt x="2902" y="2207"/>
                  </a:lnTo>
                  <a:lnTo>
                    <a:pt x="2982" y="2219"/>
                  </a:lnTo>
                  <a:lnTo>
                    <a:pt x="3062" y="2227"/>
                  </a:lnTo>
                  <a:lnTo>
                    <a:pt x="3143" y="2231"/>
                  </a:lnTo>
                  <a:lnTo>
                    <a:pt x="3226" y="2233"/>
                  </a:lnTo>
                  <a:lnTo>
                    <a:pt x="4633" y="2233"/>
                  </a:lnTo>
                  <a:lnTo>
                    <a:pt x="4633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84C50FF-07C3-4F74-9CCB-771CCDB1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4667250"/>
              <a:ext cx="303213" cy="955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5176E32-5602-4187-9515-7A8F62A1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3749675"/>
            </a:xfrm>
            <a:custGeom>
              <a:avLst/>
              <a:gdLst/>
              <a:ahLst/>
              <a:cxnLst>
                <a:cxn ang="0">
                  <a:pos x="3175" y="4722"/>
                </a:cxn>
                <a:cxn ang="0">
                  <a:pos x="2972" y="4706"/>
                </a:cxn>
                <a:cxn ang="0">
                  <a:pos x="2772" y="4671"/>
                </a:cxn>
                <a:cxn ang="0">
                  <a:pos x="2579" y="4616"/>
                </a:cxn>
                <a:cxn ang="0">
                  <a:pos x="2391" y="4540"/>
                </a:cxn>
                <a:cxn ang="0">
                  <a:pos x="2210" y="4448"/>
                </a:cxn>
                <a:cxn ang="0">
                  <a:pos x="2037" y="4336"/>
                </a:cxn>
                <a:cxn ang="0">
                  <a:pos x="1874" y="4206"/>
                </a:cxn>
                <a:cxn ang="0">
                  <a:pos x="1757" y="4097"/>
                </a:cxn>
                <a:cxn ang="0">
                  <a:pos x="1602" y="3923"/>
                </a:cxn>
                <a:cxn ang="0">
                  <a:pos x="1465" y="3734"/>
                </a:cxn>
                <a:cxn ang="0">
                  <a:pos x="1348" y="3533"/>
                </a:cxn>
                <a:cxn ang="0">
                  <a:pos x="1250" y="3319"/>
                </a:cxn>
                <a:cxn ang="0">
                  <a:pos x="1173" y="3094"/>
                </a:cxn>
                <a:cxn ang="0">
                  <a:pos x="1118" y="2864"/>
                </a:cxn>
                <a:cxn ang="0">
                  <a:pos x="1085" y="2627"/>
                </a:cxn>
                <a:cxn ang="0">
                  <a:pos x="1075" y="2385"/>
                </a:cxn>
                <a:cxn ang="0">
                  <a:pos x="1073" y="2248"/>
                </a:cxn>
                <a:cxn ang="0">
                  <a:pos x="1033" y="1925"/>
                </a:cxn>
                <a:cxn ang="0">
                  <a:pos x="938" y="1627"/>
                </a:cxn>
                <a:cxn ang="0">
                  <a:pos x="872" y="1490"/>
                </a:cxn>
                <a:cxn ang="0">
                  <a:pos x="795" y="1364"/>
                </a:cxn>
                <a:cxn ang="0">
                  <a:pos x="705" y="1250"/>
                </a:cxn>
                <a:cxn ang="0">
                  <a:pos x="633" y="1176"/>
                </a:cxn>
                <a:cxn ang="0">
                  <a:pos x="522" y="1084"/>
                </a:cxn>
                <a:cxn ang="0">
                  <a:pos x="382" y="1002"/>
                </a:cxn>
                <a:cxn ang="0">
                  <a:pos x="218" y="947"/>
                </a:cxn>
                <a:cxn ang="0">
                  <a:pos x="0" y="933"/>
                </a:cxn>
                <a:cxn ang="0">
                  <a:pos x="119" y="1"/>
                </a:cxn>
                <a:cxn ang="0">
                  <a:pos x="289" y="13"/>
                </a:cxn>
                <a:cxn ang="0">
                  <a:pos x="456" y="44"/>
                </a:cxn>
                <a:cxn ang="0">
                  <a:pos x="619" y="92"/>
                </a:cxn>
                <a:cxn ang="0">
                  <a:pos x="778" y="156"/>
                </a:cxn>
                <a:cxn ang="0">
                  <a:pos x="932" y="238"/>
                </a:cxn>
                <a:cxn ang="0">
                  <a:pos x="1079" y="335"/>
                </a:cxn>
                <a:cxn ang="0">
                  <a:pos x="1219" y="447"/>
                </a:cxn>
                <a:cxn ang="0">
                  <a:pos x="1319" y="541"/>
                </a:cxn>
                <a:cxn ang="0">
                  <a:pos x="1476" y="718"/>
                </a:cxn>
                <a:cxn ang="0">
                  <a:pos x="1614" y="912"/>
                </a:cxn>
                <a:cxn ang="0">
                  <a:pos x="1733" y="1121"/>
                </a:cxn>
                <a:cxn ang="0">
                  <a:pos x="1831" y="1345"/>
                </a:cxn>
                <a:cxn ang="0">
                  <a:pos x="1910" y="1581"/>
                </a:cxn>
                <a:cxn ang="0">
                  <a:pos x="1965" y="1825"/>
                </a:cxn>
                <a:cxn ang="0">
                  <a:pos x="1999" y="2078"/>
                </a:cxn>
                <a:cxn ang="0">
                  <a:pos x="2008" y="2338"/>
                </a:cxn>
                <a:cxn ang="0">
                  <a:pos x="2014" y="2541"/>
                </a:cxn>
                <a:cxn ang="0">
                  <a:pos x="2068" y="2828"/>
                </a:cxn>
                <a:cxn ang="0">
                  <a:pos x="2173" y="3096"/>
                </a:cxn>
                <a:cxn ang="0">
                  <a:pos x="2326" y="3334"/>
                </a:cxn>
                <a:cxn ang="0">
                  <a:pos x="2420" y="3440"/>
                </a:cxn>
                <a:cxn ang="0">
                  <a:pos x="2552" y="3556"/>
                </a:cxn>
                <a:cxn ang="0">
                  <a:pos x="2745" y="3676"/>
                </a:cxn>
                <a:cxn ang="0">
                  <a:pos x="2954" y="3753"/>
                </a:cxn>
                <a:cxn ang="0">
                  <a:pos x="3171" y="3788"/>
                </a:cxn>
              </a:cxnLst>
              <a:rect l="0" t="0" r="r" b="b"/>
              <a:pathLst>
                <a:path w="4633" h="4723">
                  <a:moveTo>
                    <a:pt x="4633" y="4723"/>
                  </a:moveTo>
                  <a:lnTo>
                    <a:pt x="3226" y="4723"/>
                  </a:lnTo>
                  <a:lnTo>
                    <a:pt x="3226" y="4723"/>
                  </a:lnTo>
                  <a:lnTo>
                    <a:pt x="3175" y="4722"/>
                  </a:lnTo>
                  <a:lnTo>
                    <a:pt x="3125" y="4720"/>
                  </a:lnTo>
                  <a:lnTo>
                    <a:pt x="3074" y="4717"/>
                  </a:lnTo>
                  <a:lnTo>
                    <a:pt x="3023" y="4713"/>
                  </a:lnTo>
                  <a:lnTo>
                    <a:pt x="2972" y="4706"/>
                  </a:lnTo>
                  <a:lnTo>
                    <a:pt x="2922" y="4700"/>
                  </a:lnTo>
                  <a:lnTo>
                    <a:pt x="2872" y="4691"/>
                  </a:lnTo>
                  <a:lnTo>
                    <a:pt x="2823" y="4682"/>
                  </a:lnTo>
                  <a:lnTo>
                    <a:pt x="2772" y="4671"/>
                  </a:lnTo>
                  <a:lnTo>
                    <a:pt x="2725" y="4659"/>
                  </a:lnTo>
                  <a:lnTo>
                    <a:pt x="2676" y="4645"/>
                  </a:lnTo>
                  <a:lnTo>
                    <a:pt x="2626" y="4631"/>
                  </a:lnTo>
                  <a:lnTo>
                    <a:pt x="2579" y="4616"/>
                  </a:lnTo>
                  <a:lnTo>
                    <a:pt x="2531" y="4599"/>
                  </a:lnTo>
                  <a:lnTo>
                    <a:pt x="2483" y="4580"/>
                  </a:lnTo>
                  <a:lnTo>
                    <a:pt x="2437" y="4562"/>
                  </a:lnTo>
                  <a:lnTo>
                    <a:pt x="2391" y="4540"/>
                  </a:lnTo>
                  <a:lnTo>
                    <a:pt x="2345" y="4519"/>
                  </a:lnTo>
                  <a:lnTo>
                    <a:pt x="2299" y="4497"/>
                  </a:lnTo>
                  <a:lnTo>
                    <a:pt x="2254" y="4473"/>
                  </a:lnTo>
                  <a:lnTo>
                    <a:pt x="2210" y="4448"/>
                  </a:lnTo>
                  <a:lnTo>
                    <a:pt x="2165" y="4422"/>
                  </a:lnTo>
                  <a:lnTo>
                    <a:pt x="2122" y="4394"/>
                  </a:lnTo>
                  <a:lnTo>
                    <a:pt x="2079" y="4365"/>
                  </a:lnTo>
                  <a:lnTo>
                    <a:pt x="2037" y="4336"/>
                  </a:lnTo>
                  <a:lnTo>
                    <a:pt x="1996" y="4305"/>
                  </a:lnTo>
                  <a:lnTo>
                    <a:pt x="1954" y="4273"/>
                  </a:lnTo>
                  <a:lnTo>
                    <a:pt x="1914" y="4240"/>
                  </a:lnTo>
                  <a:lnTo>
                    <a:pt x="1874" y="4206"/>
                  </a:lnTo>
                  <a:lnTo>
                    <a:pt x="1834" y="4171"/>
                  </a:lnTo>
                  <a:lnTo>
                    <a:pt x="1796" y="4136"/>
                  </a:lnTo>
                  <a:lnTo>
                    <a:pt x="1757" y="4097"/>
                  </a:lnTo>
                  <a:lnTo>
                    <a:pt x="1757" y="4097"/>
                  </a:lnTo>
                  <a:lnTo>
                    <a:pt x="1717" y="4056"/>
                  </a:lnTo>
                  <a:lnTo>
                    <a:pt x="1677" y="4013"/>
                  </a:lnTo>
                  <a:lnTo>
                    <a:pt x="1639" y="3970"/>
                  </a:lnTo>
                  <a:lnTo>
                    <a:pt x="1602" y="3923"/>
                  </a:lnTo>
                  <a:lnTo>
                    <a:pt x="1567" y="3877"/>
                  </a:lnTo>
                  <a:lnTo>
                    <a:pt x="1531" y="3831"/>
                  </a:lnTo>
                  <a:lnTo>
                    <a:pt x="1497" y="3783"/>
                  </a:lnTo>
                  <a:lnTo>
                    <a:pt x="1465" y="3734"/>
                  </a:lnTo>
                  <a:lnTo>
                    <a:pt x="1434" y="3685"/>
                  </a:lnTo>
                  <a:lnTo>
                    <a:pt x="1404" y="3634"/>
                  </a:lnTo>
                  <a:lnTo>
                    <a:pt x="1376" y="3584"/>
                  </a:lnTo>
                  <a:lnTo>
                    <a:pt x="1348" y="3533"/>
                  </a:lnTo>
                  <a:lnTo>
                    <a:pt x="1321" y="3479"/>
                  </a:lnTo>
                  <a:lnTo>
                    <a:pt x="1296" y="3427"/>
                  </a:lnTo>
                  <a:lnTo>
                    <a:pt x="1273" y="3373"/>
                  </a:lnTo>
                  <a:lnTo>
                    <a:pt x="1250" y="3319"/>
                  </a:lnTo>
                  <a:lnTo>
                    <a:pt x="1228" y="3264"/>
                  </a:lnTo>
                  <a:lnTo>
                    <a:pt x="1208" y="3208"/>
                  </a:lnTo>
                  <a:lnTo>
                    <a:pt x="1190" y="3151"/>
                  </a:lnTo>
                  <a:lnTo>
                    <a:pt x="1173" y="3094"/>
                  </a:lnTo>
                  <a:lnTo>
                    <a:pt x="1158" y="3037"/>
                  </a:lnTo>
                  <a:lnTo>
                    <a:pt x="1142" y="2981"/>
                  </a:lnTo>
                  <a:lnTo>
                    <a:pt x="1130" y="2922"/>
                  </a:lnTo>
                  <a:lnTo>
                    <a:pt x="1118" y="2864"/>
                  </a:lnTo>
                  <a:lnTo>
                    <a:pt x="1107" y="2805"/>
                  </a:lnTo>
                  <a:lnTo>
                    <a:pt x="1098" y="2745"/>
                  </a:lnTo>
                  <a:lnTo>
                    <a:pt x="1090" y="2687"/>
                  </a:lnTo>
                  <a:lnTo>
                    <a:pt x="1085" y="2627"/>
                  </a:lnTo>
                  <a:lnTo>
                    <a:pt x="1079" y="2567"/>
                  </a:lnTo>
                  <a:lnTo>
                    <a:pt x="1076" y="2507"/>
                  </a:lnTo>
                  <a:lnTo>
                    <a:pt x="1075" y="2445"/>
                  </a:lnTo>
                  <a:lnTo>
                    <a:pt x="1075" y="2385"/>
                  </a:lnTo>
                  <a:lnTo>
                    <a:pt x="1075" y="2330"/>
                  </a:lnTo>
                  <a:lnTo>
                    <a:pt x="1075" y="2330"/>
                  </a:lnTo>
                  <a:lnTo>
                    <a:pt x="1075" y="2288"/>
                  </a:lnTo>
                  <a:lnTo>
                    <a:pt x="1073" y="2248"/>
                  </a:lnTo>
                  <a:lnTo>
                    <a:pt x="1068" y="2165"/>
                  </a:lnTo>
                  <a:lnTo>
                    <a:pt x="1061" y="2085"/>
                  </a:lnTo>
                  <a:lnTo>
                    <a:pt x="1048" y="2004"/>
                  </a:lnTo>
                  <a:lnTo>
                    <a:pt x="1033" y="1925"/>
                  </a:lnTo>
                  <a:lnTo>
                    <a:pt x="1015" y="1848"/>
                  </a:lnTo>
                  <a:lnTo>
                    <a:pt x="991" y="1773"/>
                  </a:lnTo>
                  <a:lnTo>
                    <a:pt x="967" y="1699"/>
                  </a:lnTo>
                  <a:lnTo>
                    <a:pt x="938" y="1627"/>
                  </a:lnTo>
                  <a:lnTo>
                    <a:pt x="922" y="1592"/>
                  </a:lnTo>
                  <a:lnTo>
                    <a:pt x="907" y="1558"/>
                  </a:lnTo>
                  <a:lnTo>
                    <a:pt x="890" y="1524"/>
                  </a:lnTo>
                  <a:lnTo>
                    <a:pt x="872" y="1490"/>
                  </a:lnTo>
                  <a:lnTo>
                    <a:pt x="853" y="1458"/>
                  </a:lnTo>
                  <a:lnTo>
                    <a:pt x="835" y="1425"/>
                  </a:lnTo>
                  <a:lnTo>
                    <a:pt x="815" y="1395"/>
                  </a:lnTo>
                  <a:lnTo>
                    <a:pt x="795" y="1364"/>
                  </a:lnTo>
                  <a:lnTo>
                    <a:pt x="773" y="1335"/>
                  </a:lnTo>
                  <a:lnTo>
                    <a:pt x="752" y="1305"/>
                  </a:lnTo>
                  <a:lnTo>
                    <a:pt x="729" y="1278"/>
                  </a:lnTo>
                  <a:lnTo>
                    <a:pt x="705" y="1250"/>
                  </a:lnTo>
                  <a:lnTo>
                    <a:pt x="682" y="1224"/>
                  </a:lnTo>
                  <a:lnTo>
                    <a:pt x="658" y="1198"/>
                  </a:lnTo>
                  <a:lnTo>
                    <a:pt x="658" y="1198"/>
                  </a:lnTo>
                  <a:lnTo>
                    <a:pt x="633" y="1176"/>
                  </a:lnTo>
                  <a:lnTo>
                    <a:pt x="609" y="1152"/>
                  </a:lnTo>
                  <a:lnTo>
                    <a:pt x="581" y="1129"/>
                  </a:lnTo>
                  <a:lnTo>
                    <a:pt x="553" y="1106"/>
                  </a:lnTo>
                  <a:lnTo>
                    <a:pt x="522" y="1084"/>
                  </a:lnTo>
                  <a:lnTo>
                    <a:pt x="490" y="1061"/>
                  </a:lnTo>
                  <a:lnTo>
                    <a:pt x="456" y="1041"/>
                  </a:lnTo>
                  <a:lnTo>
                    <a:pt x="421" y="1021"/>
                  </a:lnTo>
                  <a:lnTo>
                    <a:pt x="382" y="1002"/>
                  </a:lnTo>
                  <a:lnTo>
                    <a:pt x="344" y="986"/>
                  </a:lnTo>
                  <a:lnTo>
                    <a:pt x="304" y="970"/>
                  </a:lnTo>
                  <a:lnTo>
                    <a:pt x="261" y="958"/>
                  </a:lnTo>
                  <a:lnTo>
                    <a:pt x="218" y="947"/>
                  </a:lnTo>
                  <a:lnTo>
                    <a:pt x="172" y="939"/>
                  </a:lnTo>
                  <a:lnTo>
                    <a:pt x="126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19" y="1"/>
                  </a:lnTo>
                  <a:lnTo>
                    <a:pt x="163" y="3"/>
                  </a:lnTo>
                  <a:lnTo>
                    <a:pt x="204" y="4"/>
                  </a:lnTo>
                  <a:lnTo>
                    <a:pt x="247" y="9"/>
                  </a:lnTo>
                  <a:lnTo>
                    <a:pt x="289" y="13"/>
                  </a:lnTo>
                  <a:lnTo>
                    <a:pt x="330" y="20"/>
                  </a:lnTo>
                  <a:lnTo>
                    <a:pt x="373" y="27"/>
                  </a:lnTo>
                  <a:lnTo>
                    <a:pt x="415" y="35"/>
                  </a:lnTo>
                  <a:lnTo>
                    <a:pt x="456" y="44"/>
                  </a:lnTo>
                  <a:lnTo>
                    <a:pt x="496" y="55"/>
                  </a:lnTo>
                  <a:lnTo>
                    <a:pt x="538" y="66"/>
                  </a:lnTo>
                  <a:lnTo>
                    <a:pt x="579" y="80"/>
                  </a:lnTo>
                  <a:lnTo>
                    <a:pt x="619" y="92"/>
                  </a:lnTo>
                  <a:lnTo>
                    <a:pt x="659" y="107"/>
                  </a:lnTo>
                  <a:lnTo>
                    <a:pt x="699" y="123"/>
                  </a:lnTo>
                  <a:lnTo>
                    <a:pt x="739" y="140"/>
                  </a:lnTo>
                  <a:lnTo>
                    <a:pt x="778" y="156"/>
                  </a:lnTo>
                  <a:lnTo>
                    <a:pt x="818" y="176"/>
                  </a:lnTo>
                  <a:lnTo>
                    <a:pt x="856" y="195"/>
                  </a:lnTo>
                  <a:lnTo>
                    <a:pt x="895" y="216"/>
                  </a:lnTo>
                  <a:lnTo>
                    <a:pt x="932" y="238"/>
                  </a:lnTo>
                  <a:lnTo>
                    <a:pt x="970" y="261"/>
                  </a:lnTo>
                  <a:lnTo>
                    <a:pt x="1007" y="284"/>
                  </a:lnTo>
                  <a:lnTo>
                    <a:pt x="1044" y="309"/>
                  </a:lnTo>
                  <a:lnTo>
                    <a:pt x="1079" y="335"/>
                  </a:lnTo>
                  <a:lnTo>
                    <a:pt x="1115" y="361"/>
                  </a:lnTo>
                  <a:lnTo>
                    <a:pt x="1150" y="389"/>
                  </a:lnTo>
                  <a:lnTo>
                    <a:pt x="1185" y="418"/>
                  </a:lnTo>
                  <a:lnTo>
                    <a:pt x="1219" y="447"/>
                  </a:lnTo>
                  <a:lnTo>
                    <a:pt x="1253" y="476"/>
                  </a:lnTo>
                  <a:lnTo>
                    <a:pt x="1287" y="509"/>
                  </a:lnTo>
                  <a:lnTo>
                    <a:pt x="1319" y="541"/>
                  </a:lnTo>
                  <a:lnTo>
                    <a:pt x="1319" y="541"/>
                  </a:lnTo>
                  <a:lnTo>
                    <a:pt x="1361" y="583"/>
                  </a:lnTo>
                  <a:lnTo>
                    <a:pt x="1401" y="627"/>
                  </a:lnTo>
                  <a:lnTo>
                    <a:pt x="1439" y="672"/>
                  </a:lnTo>
                  <a:lnTo>
                    <a:pt x="1476" y="718"/>
                  </a:lnTo>
                  <a:lnTo>
                    <a:pt x="1513" y="764"/>
                  </a:lnTo>
                  <a:lnTo>
                    <a:pt x="1548" y="812"/>
                  </a:lnTo>
                  <a:lnTo>
                    <a:pt x="1582" y="861"/>
                  </a:lnTo>
                  <a:lnTo>
                    <a:pt x="1614" y="912"/>
                  </a:lnTo>
                  <a:lnTo>
                    <a:pt x="1647" y="962"/>
                  </a:lnTo>
                  <a:lnTo>
                    <a:pt x="1676" y="1015"/>
                  </a:lnTo>
                  <a:lnTo>
                    <a:pt x="1705" y="1067"/>
                  </a:lnTo>
                  <a:lnTo>
                    <a:pt x="1733" y="1121"/>
                  </a:lnTo>
                  <a:lnTo>
                    <a:pt x="1760" y="1176"/>
                  </a:lnTo>
                  <a:lnTo>
                    <a:pt x="1785" y="1232"/>
                  </a:lnTo>
                  <a:lnTo>
                    <a:pt x="1810" y="1289"/>
                  </a:lnTo>
                  <a:lnTo>
                    <a:pt x="1831" y="1345"/>
                  </a:lnTo>
                  <a:lnTo>
                    <a:pt x="1853" y="1402"/>
                  </a:lnTo>
                  <a:lnTo>
                    <a:pt x="1873" y="1461"/>
                  </a:lnTo>
                  <a:lnTo>
                    <a:pt x="1891" y="1521"/>
                  </a:lnTo>
                  <a:lnTo>
                    <a:pt x="1910" y="1581"/>
                  </a:lnTo>
                  <a:lnTo>
                    <a:pt x="1925" y="1641"/>
                  </a:lnTo>
                  <a:lnTo>
                    <a:pt x="1940" y="1702"/>
                  </a:lnTo>
                  <a:lnTo>
                    <a:pt x="1953" y="1764"/>
                  </a:lnTo>
                  <a:lnTo>
                    <a:pt x="1965" y="1825"/>
                  </a:lnTo>
                  <a:lnTo>
                    <a:pt x="1976" y="1888"/>
                  </a:lnTo>
                  <a:lnTo>
                    <a:pt x="1985" y="1952"/>
                  </a:lnTo>
                  <a:lnTo>
                    <a:pt x="1993" y="2015"/>
                  </a:lnTo>
                  <a:lnTo>
                    <a:pt x="1999" y="2078"/>
                  </a:lnTo>
                  <a:lnTo>
                    <a:pt x="2003" y="2142"/>
                  </a:lnTo>
                  <a:lnTo>
                    <a:pt x="2007" y="2207"/>
                  </a:lnTo>
                  <a:lnTo>
                    <a:pt x="2008" y="2271"/>
                  </a:lnTo>
                  <a:lnTo>
                    <a:pt x="2008" y="2338"/>
                  </a:lnTo>
                  <a:lnTo>
                    <a:pt x="2008" y="2391"/>
                  </a:lnTo>
                  <a:lnTo>
                    <a:pt x="2008" y="2391"/>
                  </a:lnTo>
                  <a:lnTo>
                    <a:pt x="2010" y="2467"/>
                  </a:lnTo>
                  <a:lnTo>
                    <a:pt x="2014" y="2541"/>
                  </a:lnTo>
                  <a:lnTo>
                    <a:pt x="2022" y="2614"/>
                  </a:lnTo>
                  <a:lnTo>
                    <a:pt x="2034" y="2687"/>
                  </a:lnTo>
                  <a:lnTo>
                    <a:pt x="2050" y="2758"/>
                  </a:lnTo>
                  <a:lnTo>
                    <a:pt x="2068" y="2828"/>
                  </a:lnTo>
                  <a:lnTo>
                    <a:pt x="2090" y="2898"/>
                  </a:lnTo>
                  <a:lnTo>
                    <a:pt x="2114" y="2965"/>
                  </a:lnTo>
                  <a:lnTo>
                    <a:pt x="2142" y="3031"/>
                  </a:lnTo>
                  <a:lnTo>
                    <a:pt x="2173" y="3096"/>
                  </a:lnTo>
                  <a:lnTo>
                    <a:pt x="2206" y="3159"/>
                  </a:lnTo>
                  <a:lnTo>
                    <a:pt x="2243" y="3221"/>
                  </a:lnTo>
                  <a:lnTo>
                    <a:pt x="2283" y="3279"/>
                  </a:lnTo>
                  <a:lnTo>
                    <a:pt x="2326" y="3334"/>
                  </a:lnTo>
                  <a:lnTo>
                    <a:pt x="2349" y="3362"/>
                  </a:lnTo>
                  <a:lnTo>
                    <a:pt x="2373" y="3388"/>
                  </a:lnTo>
                  <a:lnTo>
                    <a:pt x="2396" y="3414"/>
                  </a:lnTo>
                  <a:lnTo>
                    <a:pt x="2420" y="3440"/>
                  </a:lnTo>
                  <a:lnTo>
                    <a:pt x="2420" y="3440"/>
                  </a:lnTo>
                  <a:lnTo>
                    <a:pt x="2463" y="3480"/>
                  </a:lnTo>
                  <a:lnTo>
                    <a:pt x="2506" y="3519"/>
                  </a:lnTo>
                  <a:lnTo>
                    <a:pt x="2552" y="3556"/>
                  </a:lnTo>
                  <a:lnTo>
                    <a:pt x="2599" y="3590"/>
                  </a:lnTo>
                  <a:lnTo>
                    <a:pt x="2646" y="3620"/>
                  </a:lnTo>
                  <a:lnTo>
                    <a:pt x="2696" y="3650"/>
                  </a:lnTo>
                  <a:lnTo>
                    <a:pt x="2745" y="3676"/>
                  </a:lnTo>
                  <a:lnTo>
                    <a:pt x="2795" y="3699"/>
                  </a:lnTo>
                  <a:lnTo>
                    <a:pt x="2848" y="3720"/>
                  </a:lnTo>
                  <a:lnTo>
                    <a:pt x="2900" y="3737"/>
                  </a:lnTo>
                  <a:lnTo>
                    <a:pt x="2954" y="3753"/>
                  </a:lnTo>
                  <a:lnTo>
                    <a:pt x="3006" y="3767"/>
                  </a:lnTo>
                  <a:lnTo>
                    <a:pt x="3062" y="3776"/>
                  </a:lnTo>
                  <a:lnTo>
                    <a:pt x="3115" y="3783"/>
                  </a:lnTo>
                  <a:lnTo>
                    <a:pt x="3171" y="3788"/>
                  </a:lnTo>
                  <a:lnTo>
                    <a:pt x="3226" y="3790"/>
                  </a:lnTo>
                  <a:lnTo>
                    <a:pt x="4633" y="3790"/>
                  </a:lnTo>
                  <a:lnTo>
                    <a:pt x="4633" y="47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241E4-2EFA-4F8B-8AC6-62F06917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5903913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CF24D9-8DEE-4BA3-A0E6-748038B36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1347788"/>
            </a:xfrm>
            <a:custGeom>
              <a:avLst/>
              <a:gdLst/>
              <a:ahLst/>
              <a:cxnLst>
                <a:cxn ang="0">
                  <a:pos x="3875" y="1696"/>
                </a:cxn>
                <a:cxn ang="0">
                  <a:pos x="3811" y="1696"/>
                </a:cxn>
                <a:cxn ang="0">
                  <a:pos x="3681" y="1692"/>
                </a:cxn>
                <a:cxn ang="0">
                  <a:pos x="3551" y="1684"/>
                </a:cxn>
                <a:cxn ang="0">
                  <a:pos x="3417" y="1670"/>
                </a:cxn>
                <a:cxn ang="0">
                  <a:pos x="3215" y="1644"/>
                </a:cxn>
                <a:cxn ang="0">
                  <a:pos x="2949" y="1598"/>
                </a:cxn>
                <a:cxn ang="0">
                  <a:pos x="2692" y="1538"/>
                </a:cxn>
                <a:cxn ang="0">
                  <a:pos x="2568" y="1502"/>
                </a:cxn>
                <a:cxn ang="0">
                  <a:pos x="2449" y="1465"/>
                </a:cxn>
                <a:cxn ang="0">
                  <a:pos x="2336" y="1427"/>
                </a:cxn>
                <a:cxn ang="0">
                  <a:pos x="2226" y="1385"/>
                </a:cxn>
                <a:cxn ang="0">
                  <a:pos x="2126" y="1341"/>
                </a:cxn>
                <a:cxn ang="0">
                  <a:pos x="2034" y="1296"/>
                </a:cxn>
                <a:cxn ang="0">
                  <a:pos x="1950" y="1249"/>
                </a:cxn>
                <a:cxn ang="0">
                  <a:pos x="1927" y="1236"/>
                </a:cxn>
                <a:cxn ang="0">
                  <a:pos x="1873" y="1210"/>
                </a:cxn>
                <a:cxn ang="0">
                  <a:pos x="1805" y="1184"/>
                </a:cxn>
                <a:cxn ang="0">
                  <a:pos x="1682" y="1144"/>
                </a:cxn>
                <a:cxn ang="0">
                  <a:pos x="1481" y="1092"/>
                </a:cxn>
                <a:cxn ang="0">
                  <a:pos x="1244" y="1041"/>
                </a:cxn>
                <a:cxn ang="0">
                  <a:pos x="979" y="998"/>
                </a:cxn>
                <a:cxn ang="0">
                  <a:pos x="692" y="964"/>
                </a:cxn>
                <a:cxn ang="0">
                  <a:pos x="389" y="941"/>
                </a:cxn>
                <a:cxn ang="0">
                  <a:pos x="233" y="935"/>
                </a:cxn>
                <a:cxn ang="0">
                  <a:pos x="76" y="933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381" y="7"/>
                </a:cxn>
                <a:cxn ang="0">
                  <a:pos x="705" y="29"/>
                </a:cxn>
                <a:cxn ang="0">
                  <a:pos x="1036" y="64"/>
                </a:cxn>
                <a:cxn ang="0">
                  <a:pos x="1282" y="101"/>
                </a:cxn>
                <a:cxn ang="0">
                  <a:pos x="1444" y="129"/>
                </a:cxn>
                <a:cxn ang="0">
                  <a:pos x="1602" y="161"/>
                </a:cxn>
                <a:cxn ang="0">
                  <a:pos x="1753" y="196"/>
                </a:cxn>
                <a:cxn ang="0">
                  <a:pos x="1897" y="235"/>
                </a:cxn>
                <a:cxn ang="0">
                  <a:pos x="2034" y="276"/>
                </a:cxn>
                <a:cxn ang="0">
                  <a:pos x="2162" y="321"/>
                </a:cxn>
                <a:cxn ang="0">
                  <a:pos x="2279" y="370"/>
                </a:cxn>
                <a:cxn ang="0">
                  <a:pos x="2383" y="421"/>
                </a:cxn>
                <a:cxn ang="0">
                  <a:pos x="2429" y="449"/>
                </a:cxn>
                <a:cxn ang="0">
                  <a:pos x="2482" y="476"/>
                </a:cxn>
                <a:cxn ang="0">
                  <a:pos x="2609" y="533"/>
                </a:cxn>
                <a:cxn ang="0">
                  <a:pos x="2769" y="587"/>
                </a:cxn>
                <a:cxn ang="0">
                  <a:pos x="2951" y="638"/>
                </a:cxn>
                <a:cxn ang="0">
                  <a:pos x="3148" y="683"/>
                </a:cxn>
                <a:cxn ang="0">
                  <a:pos x="3355" y="719"/>
                </a:cxn>
                <a:cxn ang="0">
                  <a:pos x="3568" y="747"/>
                </a:cxn>
                <a:cxn ang="0">
                  <a:pos x="3774" y="761"/>
                </a:cxn>
                <a:cxn ang="0">
                  <a:pos x="3875" y="764"/>
                </a:cxn>
                <a:cxn ang="0">
                  <a:pos x="4633" y="1696"/>
                </a:cxn>
              </a:cxnLst>
              <a:rect l="0" t="0" r="r" b="b"/>
              <a:pathLst>
                <a:path w="4633" h="1696">
                  <a:moveTo>
                    <a:pt x="4633" y="1696"/>
                  </a:moveTo>
                  <a:lnTo>
                    <a:pt x="3875" y="1696"/>
                  </a:lnTo>
                  <a:lnTo>
                    <a:pt x="3875" y="1696"/>
                  </a:lnTo>
                  <a:lnTo>
                    <a:pt x="3811" y="1696"/>
                  </a:lnTo>
                  <a:lnTo>
                    <a:pt x="3747" y="1695"/>
                  </a:lnTo>
                  <a:lnTo>
                    <a:pt x="3681" y="1692"/>
                  </a:lnTo>
                  <a:lnTo>
                    <a:pt x="3617" y="1688"/>
                  </a:lnTo>
                  <a:lnTo>
                    <a:pt x="3551" y="1684"/>
                  </a:lnTo>
                  <a:lnTo>
                    <a:pt x="3484" y="1678"/>
                  </a:lnTo>
                  <a:lnTo>
                    <a:pt x="3417" y="1670"/>
                  </a:lnTo>
                  <a:lnTo>
                    <a:pt x="3351" y="1662"/>
                  </a:lnTo>
                  <a:lnTo>
                    <a:pt x="3215" y="1644"/>
                  </a:lnTo>
                  <a:lnTo>
                    <a:pt x="3082" y="1622"/>
                  </a:lnTo>
                  <a:lnTo>
                    <a:pt x="2949" y="1598"/>
                  </a:lnTo>
                  <a:lnTo>
                    <a:pt x="2819" y="1569"/>
                  </a:lnTo>
                  <a:lnTo>
                    <a:pt x="2692" y="1538"/>
                  </a:lnTo>
                  <a:lnTo>
                    <a:pt x="2629" y="1521"/>
                  </a:lnTo>
                  <a:lnTo>
                    <a:pt x="2568" y="1502"/>
                  </a:lnTo>
                  <a:lnTo>
                    <a:pt x="2508" y="1484"/>
                  </a:lnTo>
                  <a:lnTo>
                    <a:pt x="2449" y="1465"/>
                  </a:lnTo>
                  <a:lnTo>
                    <a:pt x="2391" y="1447"/>
                  </a:lnTo>
                  <a:lnTo>
                    <a:pt x="2336" y="1427"/>
                  </a:lnTo>
                  <a:lnTo>
                    <a:pt x="2280" y="1405"/>
                  </a:lnTo>
                  <a:lnTo>
                    <a:pt x="2226" y="1385"/>
                  </a:lnTo>
                  <a:lnTo>
                    <a:pt x="2176" y="1364"/>
                  </a:lnTo>
                  <a:lnTo>
                    <a:pt x="2126" y="1341"/>
                  </a:lnTo>
                  <a:lnTo>
                    <a:pt x="2079" y="1319"/>
                  </a:lnTo>
                  <a:lnTo>
                    <a:pt x="2034" y="1296"/>
                  </a:lnTo>
                  <a:lnTo>
                    <a:pt x="1990" y="1272"/>
                  </a:lnTo>
                  <a:lnTo>
                    <a:pt x="1950" y="1249"/>
                  </a:lnTo>
                  <a:lnTo>
                    <a:pt x="1950" y="1249"/>
                  </a:lnTo>
                  <a:lnTo>
                    <a:pt x="1927" y="1236"/>
                  </a:lnTo>
                  <a:lnTo>
                    <a:pt x="1902" y="1224"/>
                  </a:lnTo>
                  <a:lnTo>
                    <a:pt x="1873" y="1210"/>
                  </a:lnTo>
                  <a:lnTo>
                    <a:pt x="1840" y="1198"/>
                  </a:lnTo>
                  <a:lnTo>
                    <a:pt x="1805" y="1184"/>
                  </a:lnTo>
                  <a:lnTo>
                    <a:pt x="1767" y="1170"/>
                  </a:lnTo>
                  <a:lnTo>
                    <a:pt x="1682" y="1144"/>
                  </a:lnTo>
                  <a:lnTo>
                    <a:pt x="1587" y="1118"/>
                  </a:lnTo>
                  <a:lnTo>
                    <a:pt x="1481" y="1092"/>
                  </a:lnTo>
                  <a:lnTo>
                    <a:pt x="1367" y="1066"/>
                  </a:lnTo>
                  <a:lnTo>
                    <a:pt x="1244" y="1041"/>
                  </a:lnTo>
                  <a:lnTo>
                    <a:pt x="1115" y="1019"/>
                  </a:lnTo>
                  <a:lnTo>
                    <a:pt x="979" y="998"/>
                  </a:lnTo>
                  <a:lnTo>
                    <a:pt x="838" y="979"/>
                  </a:lnTo>
                  <a:lnTo>
                    <a:pt x="692" y="964"/>
                  </a:lnTo>
                  <a:lnTo>
                    <a:pt x="541" y="952"/>
                  </a:lnTo>
                  <a:lnTo>
                    <a:pt x="389" y="941"/>
                  </a:lnTo>
                  <a:lnTo>
                    <a:pt x="310" y="938"/>
                  </a:lnTo>
                  <a:lnTo>
                    <a:pt x="233" y="935"/>
                  </a:lnTo>
                  <a:lnTo>
                    <a:pt x="155" y="933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26" y="1"/>
                  </a:lnTo>
                  <a:lnTo>
                    <a:pt x="381" y="7"/>
                  </a:lnTo>
                  <a:lnTo>
                    <a:pt x="542" y="16"/>
                  </a:lnTo>
                  <a:lnTo>
                    <a:pt x="705" y="29"/>
                  </a:lnTo>
                  <a:lnTo>
                    <a:pt x="870" y="46"/>
                  </a:lnTo>
                  <a:lnTo>
                    <a:pt x="1036" y="64"/>
                  </a:lnTo>
                  <a:lnTo>
                    <a:pt x="1201" y="89"/>
                  </a:lnTo>
                  <a:lnTo>
                    <a:pt x="1282" y="101"/>
                  </a:lnTo>
                  <a:lnTo>
                    <a:pt x="1364" y="115"/>
                  </a:lnTo>
                  <a:lnTo>
                    <a:pt x="1444" y="129"/>
                  </a:lnTo>
                  <a:lnTo>
                    <a:pt x="1524" y="144"/>
                  </a:lnTo>
                  <a:lnTo>
                    <a:pt x="1602" y="161"/>
                  </a:lnTo>
                  <a:lnTo>
                    <a:pt x="1677" y="178"/>
                  </a:lnTo>
                  <a:lnTo>
                    <a:pt x="1753" y="196"/>
                  </a:lnTo>
                  <a:lnTo>
                    <a:pt x="1827" y="215"/>
                  </a:lnTo>
                  <a:lnTo>
                    <a:pt x="1897" y="235"/>
                  </a:lnTo>
                  <a:lnTo>
                    <a:pt x="1968" y="255"/>
                  </a:lnTo>
                  <a:lnTo>
                    <a:pt x="2034" y="276"/>
                  </a:lnTo>
                  <a:lnTo>
                    <a:pt x="2100" y="298"/>
                  </a:lnTo>
                  <a:lnTo>
                    <a:pt x="2162" y="321"/>
                  </a:lnTo>
                  <a:lnTo>
                    <a:pt x="2222" y="346"/>
                  </a:lnTo>
                  <a:lnTo>
                    <a:pt x="2279" y="370"/>
                  </a:lnTo>
                  <a:lnTo>
                    <a:pt x="2333" y="395"/>
                  </a:lnTo>
                  <a:lnTo>
                    <a:pt x="2383" y="421"/>
                  </a:lnTo>
                  <a:lnTo>
                    <a:pt x="2429" y="449"/>
                  </a:lnTo>
                  <a:lnTo>
                    <a:pt x="2429" y="449"/>
                  </a:lnTo>
                  <a:lnTo>
                    <a:pt x="2454" y="463"/>
                  </a:lnTo>
                  <a:lnTo>
                    <a:pt x="2482" y="476"/>
                  </a:lnTo>
                  <a:lnTo>
                    <a:pt x="2542" y="504"/>
                  </a:lnTo>
                  <a:lnTo>
                    <a:pt x="2609" y="533"/>
                  </a:lnTo>
                  <a:lnTo>
                    <a:pt x="2686" y="559"/>
                  </a:lnTo>
                  <a:lnTo>
                    <a:pt x="2769" y="587"/>
                  </a:lnTo>
                  <a:lnTo>
                    <a:pt x="2857" y="613"/>
                  </a:lnTo>
                  <a:lnTo>
                    <a:pt x="2951" y="638"/>
                  </a:lnTo>
                  <a:lnTo>
                    <a:pt x="3048" y="661"/>
                  </a:lnTo>
                  <a:lnTo>
                    <a:pt x="3148" y="683"/>
                  </a:lnTo>
                  <a:lnTo>
                    <a:pt x="3251" y="703"/>
                  </a:lnTo>
                  <a:lnTo>
                    <a:pt x="3355" y="719"/>
                  </a:lnTo>
                  <a:lnTo>
                    <a:pt x="3461" y="735"/>
                  </a:lnTo>
                  <a:lnTo>
                    <a:pt x="3568" y="747"/>
                  </a:lnTo>
                  <a:lnTo>
                    <a:pt x="3672" y="756"/>
                  </a:lnTo>
                  <a:lnTo>
                    <a:pt x="3774" y="761"/>
                  </a:lnTo>
                  <a:lnTo>
                    <a:pt x="3824" y="762"/>
                  </a:lnTo>
                  <a:lnTo>
                    <a:pt x="3875" y="764"/>
                  </a:lnTo>
                  <a:lnTo>
                    <a:pt x="4633" y="764"/>
                  </a:lnTo>
                  <a:lnTo>
                    <a:pt x="4633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F393B32-2539-4019-A669-B34B6087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502025"/>
              <a:ext cx="303213" cy="952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1"/>
                </a:cxn>
                <a:cxn ang="0">
                  <a:pos x="5" y="1201"/>
                </a:cxn>
                <a:cxn ang="0">
                  <a:pos x="0" y="1201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1">
                  <a:moveTo>
                    <a:pt x="5" y="0"/>
                  </a:moveTo>
                  <a:lnTo>
                    <a:pt x="383" y="601"/>
                  </a:lnTo>
                  <a:lnTo>
                    <a:pt x="5" y="1201"/>
                  </a:lnTo>
                  <a:lnTo>
                    <a:pt x="0" y="120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138DCD6-A2A3-4A88-93C1-FAF160C2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1585913"/>
              <a:ext cx="3540125" cy="1773238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51" y="2227"/>
                </a:cxn>
                <a:cxn ang="0">
                  <a:pos x="297" y="2210"/>
                </a:cxn>
                <a:cxn ang="0">
                  <a:pos x="439" y="2183"/>
                </a:cxn>
                <a:cxn ang="0">
                  <a:pos x="574" y="2144"/>
                </a:cxn>
                <a:cxn ang="0">
                  <a:pos x="702" y="2098"/>
                </a:cxn>
                <a:cxn ang="0">
                  <a:pos x="823" y="2041"/>
                </a:cxn>
                <a:cxn ang="0">
                  <a:pos x="937" y="1977"/>
                </a:cxn>
                <a:cxn ang="0">
                  <a:pos x="1040" y="1904"/>
                </a:cxn>
                <a:cxn ang="0">
                  <a:pos x="1135" y="1826"/>
                </a:cxn>
                <a:cxn ang="0">
                  <a:pos x="1220" y="1740"/>
                </a:cxn>
                <a:cxn ang="0">
                  <a:pos x="1292" y="1648"/>
                </a:cxn>
                <a:cxn ang="0">
                  <a:pos x="1354" y="1551"/>
                </a:cxn>
                <a:cxn ang="0">
                  <a:pos x="1403" y="1448"/>
                </a:cxn>
                <a:cxn ang="0">
                  <a:pos x="1438" y="1341"/>
                </a:cxn>
                <a:cxn ang="0">
                  <a:pos x="1451" y="1286"/>
                </a:cxn>
                <a:cxn ang="0">
                  <a:pos x="1458" y="1231"/>
                </a:cxn>
                <a:cxn ang="0">
                  <a:pos x="1465" y="1174"/>
                </a:cxn>
                <a:cxn ang="0">
                  <a:pos x="1466" y="1117"/>
                </a:cxn>
                <a:cxn ang="0">
                  <a:pos x="1466" y="1088"/>
                </a:cxn>
                <a:cxn ang="0">
                  <a:pos x="1469" y="1031"/>
                </a:cxn>
                <a:cxn ang="0">
                  <a:pos x="1477" y="975"/>
                </a:cxn>
                <a:cxn ang="0">
                  <a:pos x="1489" y="920"/>
                </a:cxn>
                <a:cxn ang="0">
                  <a:pos x="1506" y="865"/>
                </a:cxn>
                <a:cxn ang="0">
                  <a:pos x="1526" y="812"/>
                </a:cxn>
                <a:cxn ang="0">
                  <a:pos x="1551" y="760"/>
                </a:cxn>
                <a:cxn ang="0">
                  <a:pos x="1578" y="708"/>
                </a:cxn>
                <a:cxn ang="0">
                  <a:pos x="1628" y="634"/>
                </a:cxn>
                <a:cxn ang="0">
                  <a:pos x="1706" y="538"/>
                </a:cxn>
                <a:cxn ang="0">
                  <a:pos x="1797" y="449"/>
                </a:cxn>
                <a:cxn ang="0">
                  <a:pos x="1900" y="366"/>
                </a:cxn>
                <a:cxn ang="0">
                  <a:pos x="2014" y="291"/>
                </a:cxn>
                <a:cxn ang="0">
                  <a:pos x="2138" y="223"/>
                </a:cxn>
                <a:cxn ang="0">
                  <a:pos x="2273" y="162"/>
                </a:cxn>
                <a:cxn ang="0">
                  <a:pos x="2417" y="111"/>
                </a:cxn>
                <a:cxn ang="0">
                  <a:pos x="2569" y="68"/>
                </a:cxn>
                <a:cxn ang="0">
                  <a:pos x="2727" y="35"/>
                </a:cxn>
                <a:cxn ang="0">
                  <a:pos x="2893" y="12"/>
                </a:cxn>
                <a:cxn ang="0">
                  <a:pos x="3064" y="2"/>
                </a:cxn>
                <a:cxn ang="0">
                  <a:pos x="3150" y="0"/>
                </a:cxn>
              </a:cxnLst>
              <a:rect l="0" t="0" r="r" b="b"/>
              <a:pathLst>
                <a:path w="4460" h="2234">
                  <a:moveTo>
                    <a:pt x="0" y="2234"/>
                  </a:moveTo>
                  <a:lnTo>
                    <a:pt x="0" y="2234"/>
                  </a:lnTo>
                  <a:lnTo>
                    <a:pt x="76" y="2232"/>
                  </a:lnTo>
                  <a:lnTo>
                    <a:pt x="151" y="2227"/>
                  </a:lnTo>
                  <a:lnTo>
                    <a:pt x="225" y="2220"/>
                  </a:lnTo>
                  <a:lnTo>
                    <a:pt x="297" y="2210"/>
                  </a:lnTo>
                  <a:lnTo>
                    <a:pt x="368" y="2198"/>
                  </a:lnTo>
                  <a:lnTo>
                    <a:pt x="439" y="2183"/>
                  </a:lnTo>
                  <a:lnTo>
                    <a:pt x="506" y="2164"/>
                  </a:lnTo>
                  <a:lnTo>
                    <a:pt x="574" y="2144"/>
                  </a:lnTo>
                  <a:lnTo>
                    <a:pt x="639" y="2123"/>
                  </a:lnTo>
                  <a:lnTo>
                    <a:pt x="702" y="2098"/>
                  </a:lnTo>
                  <a:lnTo>
                    <a:pt x="763" y="2071"/>
                  </a:lnTo>
                  <a:lnTo>
                    <a:pt x="823" y="2041"/>
                  </a:lnTo>
                  <a:lnTo>
                    <a:pt x="880" y="2011"/>
                  </a:lnTo>
                  <a:lnTo>
                    <a:pt x="937" y="1977"/>
                  </a:lnTo>
                  <a:lnTo>
                    <a:pt x="989" y="1943"/>
                  </a:lnTo>
                  <a:lnTo>
                    <a:pt x="1040" y="1904"/>
                  </a:lnTo>
                  <a:lnTo>
                    <a:pt x="1089" y="1866"/>
                  </a:lnTo>
                  <a:lnTo>
                    <a:pt x="1135" y="1826"/>
                  </a:lnTo>
                  <a:lnTo>
                    <a:pt x="1178" y="1783"/>
                  </a:lnTo>
                  <a:lnTo>
                    <a:pt x="1220" y="1740"/>
                  </a:lnTo>
                  <a:lnTo>
                    <a:pt x="1257" y="1694"/>
                  </a:lnTo>
                  <a:lnTo>
                    <a:pt x="1292" y="1648"/>
                  </a:lnTo>
                  <a:lnTo>
                    <a:pt x="1325" y="1600"/>
                  </a:lnTo>
                  <a:lnTo>
                    <a:pt x="1354" y="1551"/>
                  </a:lnTo>
                  <a:lnTo>
                    <a:pt x="1380" y="1500"/>
                  </a:lnTo>
                  <a:lnTo>
                    <a:pt x="1403" y="1448"/>
                  </a:lnTo>
                  <a:lnTo>
                    <a:pt x="1421" y="1395"/>
                  </a:lnTo>
                  <a:lnTo>
                    <a:pt x="1438" y="1341"/>
                  </a:lnTo>
                  <a:lnTo>
                    <a:pt x="1445" y="1314"/>
                  </a:lnTo>
                  <a:lnTo>
                    <a:pt x="1451" y="1286"/>
                  </a:lnTo>
                  <a:lnTo>
                    <a:pt x="1455" y="1258"/>
                  </a:lnTo>
                  <a:lnTo>
                    <a:pt x="1458" y="1231"/>
                  </a:lnTo>
                  <a:lnTo>
                    <a:pt x="1461" y="1201"/>
                  </a:lnTo>
                  <a:lnTo>
                    <a:pt x="1465" y="1174"/>
                  </a:lnTo>
                  <a:lnTo>
                    <a:pt x="1465" y="1145"/>
                  </a:lnTo>
                  <a:lnTo>
                    <a:pt x="1466" y="1117"/>
                  </a:lnTo>
                  <a:lnTo>
                    <a:pt x="1466" y="1117"/>
                  </a:lnTo>
                  <a:lnTo>
                    <a:pt x="1466" y="1088"/>
                  </a:lnTo>
                  <a:lnTo>
                    <a:pt x="1468" y="1060"/>
                  </a:lnTo>
                  <a:lnTo>
                    <a:pt x="1469" y="1031"/>
                  </a:lnTo>
                  <a:lnTo>
                    <a:pt x="1472" y="1003"/>
                  </a:lnTo>
                  <a:lnTo>
                    <a:pt x="1477" y="975"/>
                  </a:lnTo>
                  <a:lnTo>
                    <a:pt x="1483" y="948"/>
                  </a:lnTo>
                  <a:lnTo>
                    <a:pt x="1489" y="920"/>
                  </a:lnTo>
                  <a:lnTo>
                    <a:pt x="1497" y="892"/>
                  </a:lnTo>
                  <a:lnTo>
                    <a:pt x="1506" y="865"/>
                  </a:lnTo>
                  <a:lnTo>
                    <a:pt x="1515" y="838"/>
                  </a:lnTo>
                  <a:lnTo>
                    <a:pt x="1526" y="812"/>
                  </a:lnTo>
                  <a:lnTo>
                    <a:pt x="1538" y="786"/>
                  </a:lnTo>
                  <a:lnTo>
                    <a:pt x="1551" y="760"/>
                  </a:lnTo>
                  <a:lnTo>
                    <a:pt x="1565" y="734"/>
                  </a:lnTo>
                  <a:lnTo>
                    <a:pt x="1578" y="708"/>
                  </a:lnTo>
                  <a:lnTo>
                    <a:pt x="1594" y="683"/>
                  </a:lnTo>
                  <a:lnTo>
                    <a:pt x="1628" y="634"/>
                  </a:lnTo>
                  <a:lnTo>
                    <a:pt x="1664" y="585"/>
                  </a:lnTo>
                  <a:lnTo>
                    <a:pt x="1706" y="538"/>
                  </a:lnTo>
                  <a:lnTo>
                    <a:pt x="1749" y="494"/>
                  </a:lnTo>
                  <a:lnTo>
                    <a:pt x="1797" y="449"/>
                  </a:lnTo>
                  <a:lnTo>
                    <a:pt x="1846" y="408"/>
                  </a:lnTo>
                  <a:lnTo>
                    <a:pt x="1900" y="366"/>
                  </a:lnTo>
                  <a:lnTo>
                    <a:pt x="1955" y="328"/>
                  </a:lnTo>
                  <a:lnTo>
                    <a:pt x="2014" y="291"/>
                  </a:lnTo>
                  <a:lnTo>
                    <a:pt x="2075" y="255"/>
                  </a:lnTo>
                  <a:lnTo>
                    <a:pt x="2138" y="223"/>
                  </a:lnTo>
                  <a:lnTo>
                    <a:pt x="2204" y="191"/>
                  </a:lnTo>
                  <a:lnTo>
                    <a:pt x="2273" y="162"/>
                  </a:lnTo>
                  <a:lnTo>
                    <a:pt x="2344" y="135"/>
                  </a:lnTo>
                  <a:lnTo>
                    <a:pt x="2417" y="111"/>
                  </a:lnTo>
                  <a:lnTo>
                    <a:pt x="2492" y="88"/>
                  </a:lnTo>
                  <a:lnTo>
                    <a:pt x="2569" y="68"/>
                  </a:lnTo>
                  <a:lnTo>
                    <a:pt x="2647" y="51"/>
                  </a:lnTo>
                  <a:lnTo>
                    <a:pt x="2727" y="35"/>
                  </a:lnTo>
                  <a:lnTo>
                    <a:pt x="2810" y="23"/>
                  </a:lnTo>
                  <a:lnTo>
                    <a:pt x="2893" y="12"/>
                  </a:lnTo>
                  <a:lnTo>
                    <a:pt x="2978" y="6"/>
                  </a:lnTo>
                  <a:lnTo>
                    <a:pt x="3064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BE83062D-0FB1-41A8-A92E-6B86DBC4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50838"/>
              <a:ext cx="3538538" cy="3008313"/>
            </a:xfrm>
            <a:custGeom>
              <a:avLst/>
              <a:gdLst/>
              <a:ahLst/>
              <a:cxnLst>
                <a:cxn ang="0">
                  <a:pos x="0" y="3791"/>
                </a:cxn>
                <a:cxn ang="0">
                  <a:pos x="76" y="3787"/>
                </a:cxn>
                <a:cxn ang="0">
                  <a:pos x="151" y="3780"/>
                </a:cxn>
                <a:cxn ang="0">
                  <a:pos x="225" y="3769"/>
                </a:cxn>
                <a:cxn ang="0">
                  <a:pos x="297" y="3752"/>
                </a:cxn>
                <a:cxn ang="0">
                  <a:pos x="368" y="3731"/>
                </a:cxn>
                <a:cxn ang="0">
                  <a:pos x="439" y="3706"/>
                </a:cxn>
                <a:cxn ang="0">
                  <a:pos x="506" y="3677"/>
                </a:cxn>
                <a:cxn ang="0">
                  <a:pos x="574" y="3643"/>
                </a:cxn>
                <a:cxn ang="0">
                  <a:pos x="639" y="3606"/>
                </a:cxn>
                <a:cxn ang="0">
                  <a:pos x="702" y="3564"/>
                </a:cxn>
                <a:cxn ang="0">
                  <a:pos x="763" y="3518"/>
                </a:cxn>
                <a:cxn ang="0">
                  <a:pos x="823" y="3471"/>
                </a:cxn>
                <a:cxn ang="0">
                  <a:pos x="882" y="3418"/>
                </a:cxn>
                <a:cxn ang="0">
                  <a:pos x="937" y="3363"/>
                </a:cxn>
                <a:cxn ang="0">
                  <a:pos x="989" y="3303"/>
                </a:cxn>
                <a:cxn ang="0">
                  <a:pos x="1040" y="3241"/>
                </a:cxn>
                <a:cxn ang="0">
                  <a:pos x="1089" y="3177"/>
                </a:cxn>
                <a:cxn ang="0">
                  <a:pos x="1135" y="3109"/>
                </a:cxn>
                <a:cxn ang="0">
                  <a:pos x="1220" y="2965"/>
                </a:cxn>
                <a:cxn ang="0">
                  <a:pos x="1292" y="2811"/>
                </a:cxn>
                <a:cxn ang="0">
                  <a:pos x="1354" y="2648"/>
                </a:cxn>
                <a:cxn ang="0">
                  <a:pos x="1403" y="2477"/>
                </a:cxn>
                <a:cxn ang="0">
                  <a:pos x="1421" y="2388"/>
                </a:cxn>
                <a:cxn ang="0">
                  <a:pos x="1438" y="2299"/>
                </a:cxn>
                <a:cxn ang="0">
                  <a:pos x="1451" y="2206"/>
                </a:cxn>
                <a:cxn ang="0">
                  <a:pos x="1460" y="2112"/>
                </a:cxn>
                <a:cxn ang="0">
                  <a:pos x="1465" y="2019"/>
                </a:cxn>
                <a:cxn ang="0">
                  <a:pos x="1466" y="1923"/>
                </a:cxn>
                <a:cxn ang="0">
                  <a:pos x="1465" y="1868"/>
                </a:cxn>
                <a:cxn ang="0">
                  <a:pos x="1466" y="1772"/>
                </a:cxn>
                <a:cxn ang="0">
                  <a:pos x="1472" y="1677"/>
                </a:cxn>
                <a:cxn ang="0">
                  <a:pos x="1483" y="1585"/>
                </a:cxn>
                <a:cxn ang="0">
                  <a:pos x="1497" y="1493"/>
                </a:cxn>
                <a:cxn ang="0">
                  <a:pos x="1515" y="1403"/>
                </a:cxn>
                <a:cxn ang="0">
                  <a:pos x="1538" y="1314"/>
                </a:cxn>
                <a:cxn ang="0">
                  <a:pos x="1565" y="1228"/>
                </a:cxn>
                <a:cxn ang="0">
                  <a:pos x="1594" y="1143"/>
                </a:cxn>
                <a:cxn ang="0">
                  <a:pos x="1628" y="1060"/>
                </a:cxn>
                <a:cxn ang="0">
                  <a:pos x="1664" y="980"/>
                </a:cxn>
                <a:cxn ang="0">
                  <a:pos x="1704" y="902"/>
                </a:cxn>
                <a:cxn ang="0">
                  <a:pos x="1749" y="826"/>
                </a:cxn>
                <a:cxn ang="0">
                  <a:pos x="1795" y="753"/>
                </a:cxn>
                <a:cxn ang="0">
                  <a:pos x="1846" y="682"/>
                </a:cxn>
                <a:cxn ang="0">
                  <a:pos x="1898" y="614"/>
                </a:cxn>
                <a:cxn ang="0">
                  <a:pos x="1955" y="550"/>
                </a:cxn>
                <a:cxn ang="0">
                  <a:pos x="2014" y="488"/>
                </a:cxn>
                <a:cxn ang="0">
                  <a:pos x="2075" y="428"/>
                </a:cxn>
                <a:cxn ang="0">
                  <a:pos x="2138" y="373"/>
                </a:cxn>
                <a:cxn ang="0">
                  <a:pos x="2204" y="320"/>
                </a:cxn>
                <a:cxn ang="0">
                  <a:pos x="2273" y="273"/>
                </a:cxn>
                <a:cxn ang="0">
                  <a:pos x="2344" y="227"/>
                </a:cxn>
                <a:cxn ang="0">
                  <a:pos x="2417" y="185"/>
                </a:cxn>
                <a:cxn ang="0">
                  <a:pos x="2492" y="148"/>
                </a:cxn>
                <a:cxn ang="0">
                  <a:pos x="2569" y="114"/>
                </a:cxn>
                <a:cxn ang="0">
                  <a:pos x="2647" y="85"/>
                </a:cxn>
                <a:cxn ang="0">
                  <a:pos x="2727" y="60"/>
                </a:cxn>
                <a:cxn ang="0">
                  <a:pos x="2810" y="39"/>
                </a:cxn>
                <a:cxn ang="0">
                  <a:pos x="2893" y="22"/>
                </a:cxn>
                <a:cxn ang="0">
                  <a:pos x="2978" y="11"/>
                </a:cxn>
                <a:cxn ang="0">
                  <a:pos x="3064" y="4"/>
                </a:cxn>
                <a:cxn ang="0">
                  <a:pos x="3150" y="0"/>
                </a:cxn>
                <a:cxn ang="0">
                  <a:pos x="4459" y="0"/>
                </a:cxn>
              </a:cxnLst>
              <a:rect l="0" t="0" r="r" b="b"/>
              <a:pathLst>
                <a:path w="4459" h="3791">
                  <a:moveTo>
                    <a:pt x="0" y="3791"/>
                  </a:moveTo>
                  <a:lnTo>
                    <a:pt x="0" y="3791"/>
                  </a:lnTo>
                  <a:lnTo>
                    <a:pt x="39" y="3789"/>
                  </a:lnTo>
                  <a:lnTo>
                    <a:pt x="76" y="3787"/>
                  </a:lnTo>
                  <a:lnTo>
                    <a:pt x="114" y="3784"/>
                  </a:lnTo>
                  <a:lnTo>
                    <a:pt x="151" y="3780"/>
                  </a:lnTo>
                  <a:lnTo>
                    <a:pt x="188" y="3775"/>
                  </a:lnTo>
                  <a:lnTo>
                    <a:pt x="225" y="3769"/>
                  </a:lnTo>
                  <a:lnTo>
                    <a:pt x="262" y="3761"/>
                  </a:lnTo>
                  <a:lnTo>
                    <a:pt x="297" y="3752"/>
                  </a:lnTo>
                  <a:lnTo>
                    <a:pt x="333" y="3741"/>
                  </a:lnTo>
                  <a:lnTo>
                    <a:pt x="368" y="3731"/>
                  </a:lnTo>
                  <a:lnTo>
                    <a:pt x="403" y="3718"/>
                  </a:lnTo>
                  <a:lnTo>
                    <a:pt x="439" y="3706"/>
                  </a:lnTo>
                  <a:lnTo>
                    <a:pt x="473" y="3692"/>
                  </a:lnTo>
                  <a:lnTo>
                    <a:pt x="506" y="3677"/>
                  </a:lnTo>
                  <a:lnTo>
                    <a:pt x="540" y="3660"/>
                  </a:lnTo>
                  <a:lnTo>
                    <a:pt x="574" y="3643"/>
                  </a:lnTo>
                  <a:lnTo>
                    <a:pt x="606" y="3624"/>
                  </a:lnTo>
                  <a:lnTo>
                    <a:pt x="639" y="3606"/>
                  </a:lnTo>
                  <a:lnTo>
                    <a:pt x="671" y="3584"/>
                  </a:lnTo>
                  <a:lnTo>
                    <a:pt x="702" y="3564"/>
                  </a:lnTo>
                  <a:lnTo>
                    <a:pt x="732" y="3541"/>
                  </a:lnTo>
                  <a:lnTo>
                    <a:pt x="763" y="3518"/>
                  </a:lnTo>
                  <a:lnTo>
                    <a:pt x="794" y="3495"/>
                  </a:lnTo>
                  <a:lnTo>
                    <a:pt x="823" y="3471"/>
                  </a:lnTo>
                  <a:lnTo>
                    <a:pt x="852" y="3444"/>
                  </a:lnTo>
                  <a:lnTo>
                    <a:pt x="882" y="3418"/>
                  </a:lnTo>
                  <a:lnTo>
                    <a:pt x="909" y="3391"/>
                  </a:lnTo>
                  <a:lnTo>
                    <a:pt x="937" y="3363"/>
                  </a:lnTo>
                  <a:lnTo>
                    <a:pt x="963" y="3334"/>
                  </a:lnTo>
                  <a:lnTo>
                    <a:pt x="989" y="3303"/>
                  </a:lnTo>
                  <a:lnTo>
                    <a:pt x="1015" y="3272"/>
                  </a:lnTo>
                  <a:lnTo>
                    <a:pt x="1040" y="3241"/>
                  </a:lnTo>
                  <a:lnTo>
                    <a:pt x="1065" y="3209"/>
                  </a:lnTo>
                  <a:lnTo>
                    <a:pt x="1089" y="3177"/>
                  </a:lnTo>
                  <a:lnTo>
                    <a:pt x="1112" y="3143"/>
                  </a:lnTo>
                  <a:lnTo>
                    <a:pt x="1135" y="3109"/>
                  </a:lnTo>
                  <a:lnTo>
                    <a:pt x="1178" y="3038"/>
                  </a:lnTo>
                  <a:lnTo>
                    <a:pt x="1220" y="2965"/>
                  </a:lnTo>
                  <a:lnTo>
                    <a:pt x="1257" y="2889"/>
                  </a:lnTo>
                  <a:lnTo>
                    <a:pt x="1292" y="2811"/>
                  </a:lnTo>
                  <a:lnTo>
                    <a:pt x="1325" y="2731"/>
                  </a:lnTo>
                  <a:lnTo>
                    <a:pt x="1354" y="2648"/>
                  </a:lnTo>
                  <a:lnTo>
                    <a:pt x="1380" y="2563"/>
                  </a:lnTo>
                  <a:lnTo>
                    <a:pt x="1403" y="2477"/>
                  </a:lnTo>
                  <a:lnTo>
                    <a:pt x="1412" y="2432"/>
                  </a:lnTo>
                  <a:lnTo>
                    <a:pt x="1421" y="2388"/>
                  </a:lnTo>
                  <a:lnTo>
                    <a:pt x="1431" y="2343"/>
                  </a:lnTo>
                  <a:lnTo>
                    <a:pt x="1438" y="2299"/>
                  </a:lnTo>
                  <a:lnTo>
                    <a:pt x="1445" y="2252"/>
                  </a:lnTo>
                  <a:lnTo>
                    <a:pt x="1451" y="2206"/>
                  </a:lnTo>
                  <a:lnTo>
                    <a:pt x="1455" y="2160"/>
                  </a:lnTo>
                  <a:lnTo>
                    <a:pt x="1460" y="2112"/>
                  </a:lnTo>
                  <a:lnTo>
                    <a:pt x="1463" y="2066"/>
                  </a:lnTo>
                  <a:lnTo>
                    <a:pt x="1465" y="2019"/>
                  </a:lnTo>
                  <a:lnTo>
                    <a:pt x="1466" y="1971"/>
                  </a:lnTo>
                  <a:lnTo>
                    <a:pt x="1466" y="1923"/>
                  </a:lnTo>
                  <a:lnTo>
                    <a:pt x="1465" y="1868"/>
                  </a:lnTo>
                  <a:lnTo>
                    <a:pt x="1465" y="1868"/>
                  </a:lnTo>
                  <a:lnTo>
                    <a:pt x="1466" y="1820"/>
                  </a:lnTo>
                  <a:lnTo>
                    <a:pt x="1466" y="1772"/>
                  </a:lnTo>
                  <a:lnTo>
                    <a:pt x="1469" y="1725"/>
                  </a:lnTo>
                  <a:lnTo>
                    <a:pt x="1472" y="1677"/>
                  </a:lnTo>
                  <a:lnTo>
                    <a:pt x="1477" y="1631"/>
                  </a:lnTo>
                  <a:lnTo>
                    <a:pt x="1483" y="1585"/>
                  </a:lnTo>
                  <a:lnTo>
                    <a:pt x="1489" y="1539"/>
                  </a:lnTo>
                  <a:lnTo>
                    <a:pt x="1497" y="1493"/>
                  </a:lnTo>
                  <a:lnTo>
                    <a:pt x="1506" y="1448"/>
                  </a:lnTo>
                  <a:lnTo>
                    <a:pt x="1515" y="1403"/>
                  </a:lnTo>
                  <a:lnTo>
                    <a:pt x="1526" y="1359"/>
                  </a:lnTo>
                  <a:lnTo>
                    <a:pt x="1538" y="1314"/>
                  </a:lnTo>
                  <a:lnTo>
                    <a:pt x="1551" y="1271"/>
                  </a:lnTo>
                  <a:lnTo>
                    <a:pt x="1565" y="1228"/>
                  </a:lnTo>
                  <a:lnTo>
                    <a:pt x="1578" y="1185"/>
                  </a:lnTo>
                  <a:lnTo>
                    <a:pt x="1594" y="1143"/>
                  </a:lnTo>
                  <a:lnTo>
                    <a:pt x="1611" y="1102"/>
                  </a:lnTo>
                  <a:lnTo>
                    <a:pt x="1628" y="1060"/>
                  </a:lnTo>
                  <a:lnTo>
                    <a:pt x="1646" y="1020"/>
                  </a:lnTo>
                  <a:lnTo>
                    <a:pt x="1664" y="980"/>
                  </a:lnTo>
                  <a:lnTo>
                    <a:pt x="1684" y="940"/>
                  </a:lnTo>
                  <a:lnTo>
                    <a:pt x="1704" y="902"/>
                  </a:lnTo>
                  <a:lnTo>
                    <a:pt x="1726" y="863"/>
                  </a:lnTo>
                  <a:lnTo>
                    <a:pt x="1749" y="826"/>
                  </a:lnTo>
                  <a:lnTo>
                    <a:pt x="1772" y="790"/>
                  </a:lnTo>
                  <a:lnTo>
                    <a:pt x="1795" y="753"/>
                  </a:lnTo>
                  <a:lnTo>
                    <a:pt x="1821" y="717"/>
                  </a:lnTo>
                  <a:lnTo>
                    <a:pt x="1846" y="682"/>
                  </a:lnTo>
                  <a:lnTo>
                    <a:pt x="1872" y="648"/>
                  </a:lnTo>
                  <a:lnTo>
                    <a:pt x="1898" y="614"/>
                  </a:lnTo>
                  <a:lnTo>
                    <a:pt x="1926" y="582"/>
                  </a:lnTo>
                  <a:lnTo>
                    <a:pt x="1955" y="550"/>
                  </a:lnTo>
                  <a:lnTo>
                    <a:pt x="1984" y="517"/>
                  </a:lnTo>
                  <a:lnTo>
                    <a:pt x="2014" y="488"/>
                  </a:lnTo>
                  <a:lnTo>
                    <a:pt x="2044" y="457"/>
                  </a:lnTo>
                  <a:lnTo>
                    <a:pt x="2075" y="428"/>
                  </a:lnTo>
                  <a:lnTo>
                    <a:pt x="2106" y="400"/>
                  </a:lnTo>
                  <a:lnTo>
                    <a:pt x="2138" y="373"/>
                  </a:lnTo>
                  <a:lnTo>
                    <a:pt x="2172" y="347"/>
                  </a:lnTo>
                  <a:lnTo>
                    <a:pt x="2204" y="320"/>
                  </a:lnTo>
                  <a:lnTo>
                    <a:pt x="2238" y="296"/>
                  </a:lnTo>
                  <a:lnTo>
                    <a:pt x="2273" y="273"/>
                  </a:lnTo>
                  <a:lnTo>
                    <a:pt x="2309" y="250"/>
                  </a:lnTo>
                  <a:lnTo>
                    <a:pt x="2344" y="227"/>
                  </a:lnTo>
                  <a:lnTo>
                    <a:pt x="2381" y="207"/>
                  </a:lnTo>
                  <a:lnTo>
                    <a:pt x="2417" y="185"/>
                  </a:lnTo>
                  <a:lnTo>
                    <a:pt x="2455" y="167"/>
                  </a:lnTo>
                  <a:lnTo>
                    <a:pt x="2492" y="148"/>
                  </a:lnTo>
                  <a:lnTo>
                    <a:pt x="2530" y="131"/>
                  </a:lnTo>
                  <a:lnTo>
                    <a:pt x="2569" y="114"/>
                  </a:lnTo>
                  <a:lnTo>
                    <a:pt x="2607" y="99"/>
                  </a:lnTo>
                  <a:lnTo>
                    <a:pt x="2647" y="85"/>
                  </a:lnTo>
                  <a:lnTo>
                    <a:pt x="2687" y="73"/>
                  </a:lnTo>
                  <a:lnTo>
                    <a:pt x="2727" y="60"/>
                  </a:lnTo>
                  <a:lnTo>
                    <a:pt x="2769" y="48"/>
                  </a:lnTo>
                  <a:lnTo>
                    <a:pt x="2810" y="39"/>
                  </a:lnTo>
                  <a:lnTo>
                    <a:pt x="2852" y="30"/>
                  </a:lnTo>
                  <a:lnTo>
                    <a:pt x="2893" y="22"/>
                  </a:lnTo>
                  <a:lnTo>
                    <a:pt x="2935" y="16"/>
                  </a:lnTo>
                  <a:lnTo>
                    <a:pt x="2978" y="11"/>
                  </a:lnTo>
                  <a:lnTo>
                    <a:pt x="3021" y="7"/>
                  </a:lnTo>
                  <a:lnTo>
                    <a:pt x="3064" y="4"/>
                  </a:lnTo>
                  <a:lnTo>
                    <a:pt x="3107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59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FA2438A-5D00-4998-9535-656617F8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2771775"/>
              <a:ext cx="3540125" cy="587375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0" y="740"/>
                </a:cxn>
                <a:cxn ang="0">
                  <a:pos x="77" y="738"/>
                </a:cxn>
                <a:cxn ang="0">
                  <a:pos x="154" y="736"/>
                </a:cxn>
                <a:cxn ang="0">
                  <a:pos x="233" y="735"/>
                </a:cxn>
                <a:cxn ang="0">
                  <a:pos x="311" y="732"/>
                </a:cxn>
                <a:cxn ang="0">
                  <a:pos x="468" y="721"/>
                </a:cxn>
                <a:cxn ang="0">
                  <a:pos x="625" y="709"/>
                </a:cxn>
                <a:cxn ang="0">
                  <a:pos x="780" y="693"/>
                </a:cxn>
                <a:cxn ang="0">
                  <a:pos x="934" y="673"/>
                </a:cxn>
                <a:cxn ang="0">
                  <a:pos x="1085" y="652"/>
                </a:cxn>
                <a:cxn ang="0">
                  <a:pos x="1231" y="627"/>
                </a:cxn>
                <a:cxn ang="0">
                  <a:pos x="1372" y="600"/>
                </a:cxn>
                <a:cxn ang="0">
                  <a:pos x="1506" y="570"/>
                </a:cxn>
                <a:cxn ang="0">
                  <a:pos x="1571" y="555"/>
                </a:cxn>
                <a:cxn ang="0">
                  <a:pos x="1632" y="540"/>
                </a:cxn>
                <a:cxn ang="0">
                  <a:pos x="1692" y="523"/>
                </a:cxn>
                <a:cxn ang="0">
                  <a:pos x="1751" y="506"/>
                </a:cxn>
                <a:cxn ang="0">
                  <a:pos x="1806" y="489"/>
                </a:cxn>
                <a:cxn ang="0">
                  <a:pos x="1858" y="470"/>
                </a:cxn>
                <a:cxn ang="0">
                  <a:pos x="1909" y="452"/>
                </a:cxn>
                <a:cxn ang="0">
                  <a:pos x="1957" y="433"/>
                </a:cxn>
                <a:cxn ang="0">
                  <a:pos x="2000" y="415"/>
                </a:cxn>
                <a:cxn ang="0">
                  <a:pos x="2041" y="397"/>
                </a:cxn>
                <a:cxn ang="0">
                  <a:pos x="2080" y="377"/>
                </a:cxn>
                <a:cxn ang="0">
                  <a:pos x="2114" y="357"/>
                </a:cxn>
                <a:cxn ang="0">
                  <a:pos x="2114" y="357"/>
                </a:cxn>
                <a:cxn ang="0">
                  <a:pos x="2147" y="338"/>
                </a:cxn>
                <a:cxn ang="0">
                  <a:pos x="2184" y="318"/>
                </a:cxn>
                <a:cxn ang="0">
                  <a:pos x="2223" y="300"/>
                </a:cxn>
                <a:cxn ang="0">
                  <a:pos x="2263" y="281"/>
                </a:cxn>
                <a:cxn ang="0">
                  <a:pos x="2306" y="264"/>
                </a:cxn>
                <a:cxn ang="0">
                  <a:pos x="2349" y="246"/>
                </a:cxn>
                <a:cxn ang="0">
                  <a:pos x="2395" y="229"/>
                </a:cxn>
                <a:cxn ang="0">
                  <a:pos x="2443" y="213"/>
                </a:cxn>
                <a:cxn ang="0">
                  <a:pos x="2543" y="181"/>
                </a:cxn>
                <a:cxn ang="0">
                  <a:pos x="2649" y="152"/>
                </a:cxn>
                <a:cxn ang="0">
                  <a:pos x="2758" y="124"/>
                </a:cxn>
                <a:cxn ang="0">
                  <a:pos x="2870" y="100"/>
                </a:cxn>
                <a:cxn ang="0">
                  <a:pos x="2986" y="77"/>
                </a:cxn>
                <a:cxn ang="0">
                  <a:pos x="3104" y="57"/>
                </a:cxn>
                <a:cxn ang="0">
                  <a:pos x="3222" y="40"/>
                </a:cxn>
                <a:cxn ang="0">
                  <a:pos x="3341" y="26"/>
                </a:cxn>
                <a:cxn ang="0">
                  <a:pos x="3459" y="15"/>
                </a:cxn>
                <a:cxn ang="0">
                  <a:pos x="3575" y="6"/>
                </a:cxn>
                <a:cxn ang="0">
                  <a:pos x="3688" y="1"/>
                </a:cxn>
                <a:cxn ang="0">
                  <a:pos x="3799" y="0"/>
                </a:cxn>
                <a:cxn ang="0">
                  <a:pos x="3799" y="0"/>
                </a:cxn>
                <a:cxn ang="0">
                  <a:pos x="4460" y="0"/>
                </a:cxn>
              </a:cxnLst>
              <a:rect l="0" t="0" r="r" b="b"/>
              <a:pathLst>
                <a:path w="4460" h="740">
                  <a:moveTo>
                    <a:pt x="0" y="740"/>
                  </a:moveTo>
                  <a:lnTo>
                    <a:pt x="0" y="740"/>
                  </a:lnTo>
                  <a:lnTo>
                    <a:pt x="77" y="738"/>
                  </a:lnTo>
                  <a:lnTo>
                    <a:pt x="154" y="736"/>
                  </a:lnTo>
                  <a:lnTo>
                    <a:pt x="233" y="735"/>
                  </a:lnTo>
                  <a:lnTo>
                    <a:pt x="311" y="732"/>
                  </a:lnTo>
                  <a:lnTo>
                    <a:pt x="468" y="721"/>
                  </a:lnTo>
                  <a:lnTo>
                    <a:pt x="625" y="709"/>
                  </a:lnTo>
                  <a:lnTo>
                    <a:pt x="780" y="693"/>
                  </a:lnTo>
                  <a:lnTo>
                    <a:pt x="934" y="673"/>
                  </a:lnTo>
                  <a:lnTo>
                    <a:pt x="1085" y="652"/>
                  </a:lnTo>
                  <a:lnTo>
                    <a:pt x="1231" y="627"/>
                  </a:lnTo>
                  <a:lnTo>
                    <a:pt x="1372" y="600"/>
                  </a:lnTo>
                  <a:lnTo>
                    <a:pt x="1506" y="570"/>
                  </a:lnTo>
                  <a:lnTo>
                    <a:pt x="1571" y="555"/>
                  </a:lnTo>
                  <a:lnTo>
                    <a:pt x="1632" y="540"/>
                  </a:lnTo>
                  <a:lnTo>
                    <a:pt x="1692" y="523"/>
                  </a:lnTo>
                  <a:lnTo>
                    <a:pt x="1751" y="506"/>
                  </a:lnTo>
                  <a:lnTo>
                    <a:pt x="1806" y="489"/>
                  </a:lnTo>
                  <a:lnTo>
                    <a:pt x="1858" y="470"/>
                  </a:lnTo>
                  <a:lnTo>
                    <a:pt x="1909" y="452"/>
                  </a:lnTo>
                  <a:lnTo>
                    <a:pt x="1957" y="433"/>
                  </a:lnTo>
                  <a:lnTo>
                    <a:pt x="2000" y="415"/>
                  </a:lnTo>
                  <a:lnTo>
                    <a:pt x="2041" y="397"/>
                  </a:lnTo>
                  <a:lnTo>
                    <a:pt x="2080" y="377"/>
                  </a:lnTo>
                  <a:lnTo>
                    <a:pt x="2114" y="357"/>
                  </a:lnTo>
                  <a:lnTo>
                    <a:pt x="2114" y="357"/>
                  </a:lnTo>
                  <a:lnTo>
                    <a:pt x="2147" y="338"/>
                  </a:lnTo>
                  <a:lnTo>
                    <a:pt x="2184" y="318"/>
                  </a:lnTo>
                  <a:lnTo>
                    <a:pt x="2223" y="300"/>
                  </a:lnTo>
                  <a:lnTo>
                    <a:pt x="2263" y="281"/>
                  </a:lnTo>
                  <a:lnTo>
                    <a:pt x="2306" y="264"/>
                  </a:lnTo>
                  <a:lnTo>
                    <a:pt x="2349" y="246"/>
                  </a:lnTo>
                  <a:lnTo>
                    <a:pt x="2395" y="229"/>
                  </a:lnTo>
                  <a:lnTo>
                    <a:pt x="2443" y="213"/>
                  </a:lnTo>
                  <a:lnTo>
                    <a:pt x="2543" y="181"/>
                  </a:lnTo>
                  <a:lnTo>
                    <a:pt x="2649" y="152"/>
                  </a:lnTo>
                  <a:lnTo>
                    <a:pt x="2758" y="124"/>
                  </a:lnTo>
                  <a:lnTo>
                    <a:pt x="2870" y="100"/>
                  </a:lnTo>
                  <a:lnTo>
                    <a:pt x="2986" y="77"/>
                  </a:lnTo>
                  <a:lnTo>
                    <a:pt x="3104" y="57"/>
                  </a:lnTo>
                  <a:lnTo>
                    <a:pt x="3222" y="40"/>
                  </a:lnTo>
                  <a:lnTo>
                    <a:pt x="3341" y="26"/>
                  </a:lnTo>
                  <a:lnTo>
                    <a:pt x="3459" y="15"/>
                  </a:lnTo>
                  <a:lnTo>
                    <a:pt x="3575" y="6"/>
                  </a:lnTo>
                  <a:lnTo>
                    <a:pt x="3688" y="1"/>
                  </a:lnTo>
                  <a:lnTo>
                    <a:pt x="3799" y="0"/>
                  </a:lnTo>
                  <a:lnTo>
                    <a:pt x="3799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C5906A1-9F13-4956-BA62-EF6F972D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1760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4"/>
                </a:cxn>
                <a:cxn ang="0">
                  <a:pos x="297" y="21"/>
                </a:cxn>
                <a:cxn ang="0">
                  <a:pos x="439" y="49"/>
                </a:cxn>
                <a:cxn ang="0">
                  <a:pos x="574" y="87"/>
                </a:cxn>
                <a:cxn ang="0">
                  <a:pos x="702" y="135"/>
                </a:cxn>
                <a:cxn ang="0">
                  <a:pos x="823" y="191"/>
                </a:cxn>
                <a:cxn ang="0">
                  <a:pos x="937" y="255"/>
                </a:cxn>
                <a:cxn ang="0">
                  <a:pos x="1040" y="327"/>
                </a:cxn>
                <a:cxn ang="0">
                  <a:pos x="1135" y="406"/>
                </a:cxn>
                <a:cxn ang="0">
                  <a:pos x="1220" y="492"/>
                </a:cxn>
                <a:cxn ang="0">
                  <a:pos x="1292" y="584"/>
                </a:cxn>
                <a:cxn ang="0">
                  <a:pos x="1354" y="683"/>
                </a:cxn>
                <a:cxn ang="0">
                  <a:pos x="1403" y="784"/>
                </a:cxn>
                <a:cxn ang="0">
                  <a:pos x="1438" y="892"/>
                </a:cxn>
                <a:cxn ang="0">
                  <a:pos x="1451" y="946"/>
                </a:cxn>
                <a:cxn ang="0">
                  <a:pos x="1458" y="1003"/>
                </a:cxn>
                <a:cxn ang="0">
                  <a:pos x="1465" y="1058"/>
                </a:cxn>
                <a:cxn ang="0">
                  <a:pos x="1466" y="1115"/>
                </a:cxn>
                <a:cxn ang="0">
                  <a:pos x="1466" y="1144"/>
                </a:cxn>
                <a:cxn ang="0">
                  <a:pos x="1469" y="1201"/>
                </a:cxn>
                <a:cxn ang="0">
                  <a:pos x="1477" y="1256"/>
                </a:cxn>
                <a:cxn ang="0">
                  <a:pos x="1489" y="1312"/>
                </a:cxn>
                <a:cxn ang="0">
                  <a:pos x="1506" y="1366"/>
                </a:cxn>
                <a:cxn ang="0">
                  <a:pos x="1526" y="1420"/>
                </a:cxn>
                <a:cxn ang="0">
                  <a:pos x="1551" y="1472"/>
                </a:cxn>
                <a:cxn ang="0">
                  <a:pos x="1578" y="1523"/>
                </a:cxn>
                <a:cxn ang="0">
                  <a:pos x="1628" y="1595"/>
                </a:cxn>
                <a:cxn ang="0">
                  <a:pos x="1706" y="1689"/>
                </a:cxn>
                <a:cxn ang="0">
                  <a:pos x="1797" y="1776"/>
                </a:cxn>
                <a:cxn ang="0">
                  <a:pos x="1900" y="1858"/>
                </a:cxn>
                <a:cxn ang="0">
                  <a:pos x="2014" y="1933"/>
                </a:cxn>
                <a:cxn ang="0">
                  <a:pos x="2138" y="1999"/>
                </a:cxn>
                <a:cxn ang="0">
                  <a:pos x="2273" y="2058"/>
                </a:cxn>
                <a:cxn ang="0">
                  <a:pos x="2417" y="2109"/>
                </a:cxn>
                <a:cxn ang="0">
                  <a:pos x="2569" y="2150"/>
                </a:cxn>
                <a:cxn ang="0">
                  <a:pos x="2727" y="2182"/>
                </a:cxn>
                <a:cxn ang="0">
                  <a:pos x="2893" y="2204"/>
                </a:cxn>
                <a:cxn ang="0">
                  <a:pos x="3064" y="2215"/>
                </a:cxn>
                <a:cxn ang="0">
                  <a:pos x="3150" y="2216"/>
                </a:cxn>
              </a:cxnLst>
              <a:rect l="0" t="0" r="r" b="b"/>
              <a:pathLst>
                <a:path w="4460" h="2216">
                  <a:moveTo>
                    <a:pt x="0" y="0"/>
                  </a:moveTo>
                  <a:lnTo>
                    <a:pt x="0" y="0"/>
                  </a:lnTo>
                  <a:lnTo>
                    <a:pt x="76" y="1"/>
                  </a:lnTo>
                  <a:lnTo>
                    <a:pt x="151" y="4"/>
                  </a:lnTo>
                  <a:lnTo>
                    <a:pt x="225" y="12"/>
                  </a:lnTo>
                  <a:lnTo>
                    <a:pt x="297" y="21"/>
                  </a:lnTo>
                  <a:lnTo>
                    <a:pt x="368" y="35"/>
                  </a:lnTo>
                  <a:lnTo>
                    <a:pt x="439" y="49"/>
                  </a:lnTo>
                  <a:lnTo>
                    <a:pt x="506" y="67"/>
                  </a:lnTo>
                  <a:lnTo>
                    <a:pt x="574" y="87"/>
                  </a:lnTo>
                  <a:lnTo>
                    <a:pt x="639" y="109"/>
                  </a:lnTo>
                  <a:lnTo>
                    <a:pt x="702" y="135"/>
                  </a:lnTo>
                  <a:lnTo>
                    <a:pt x="763" y="161"/>
                  </a:lnTo>
                  <a:lnTo>
                    <a:pt x="823" y="191"/>
                  </a:lnTo>
                  <a:lnTo>
                    <a:pt x="880" y="221"/>
                  </a:lnTo>
                  <a:lnTo>
                    <a:pt x="937" y="255"/>
                  </a:lnTo>
                  <a:lnTo>
                    <a:pt x="989" y="290"/>
                  </a:lnTo>
                  <a:lnTo>
                    <a:pt x="1040" y="327"/>
                  </a:lnTo>
                  <a:lnTo>
                    <a:pt x="1089" y="366"/>
                  </a:lnTo>
                  <a:lnTo>
                    <a:pt x="1135" y="406"/>
                  </a:lnTo>
                  <a:lnTo>
                    <a:pt x="1178" y="449"/>
                  </a:lnTo>
                  <a:lnTo>
                    <a:pt x="1220" y="492"/>
                  </a:lnTo>
                  <a:lnTo>
                    <a:pt x="1257" y="538"/>
                  </a:lnTo>
                  <a:lnTo>
                    <a:pt x="1292" y="584"/>
                  </a:lnTo>
                  <a:lnTo>
                    <a:pt x="1325" y="632"/>
                  </a:lnTo>
                  <a:lnTo>
                    <a:pt x="1354" y="683"/>
                  </a:lnTo>
                  <a:lnTo>
                    <a:pt x="1380" y="733"/>
                  </a:lnTo>
                  <a:lnTo>
                    <a:pt x="1403" y="784"/>
                  </a:lnTo>
                  <a:lnTo>
                    <a:pt x="1421" y="838"/>
                  </a:lnTo>
                  <a:lnTo>
                    <a:pt x="1438" y="892"/>
                  </a:lnTo>
                  <a:lnTo>
                    <a:pt x="1445" y="918"/>
                  </a:lnTo>
                  <a:lnTo>
                    <a:pt x="1451" y="946"/>
                  </a:lnTo>
                  <a:lnTo>
                    <a:pt x="1455" y="973"/>
                  </a:lnTo>
                  <a:lnTo>
                    <a:pt x="1458" y="1003"/>
                  </a:lnTo>
                  <a:lnTo>
                    <a:pt x="1461" y="1030"/>
                  </a:lnTo>
                  <a:lnTo>
                    <a:pt x="1465" y="1058"/>
                  </a:lnTo>
                  <a:lnTo>
                    <a:pt x="1465" y="1087"/>
                  </a:lnTo>
                  <a:lnTo>
                    <a:pt x="1466" y="1115"/>
                  </a:lnTo>
                  <a:lnTo>
                    <a:pt x="1466" y="1115"/>
                  </a:lnTo>
                  <a:lnTo>
                    <a:pt x="1466" y="1144"/>
                  </a:lnTo>
                  <a:lnTo>
                    <a:pt x="1468" y="1173"/>
                  </a:lnTo>
                  <a:lnTo>
                    <a:pt x="1469" y="1201"/>
                  </a:lnTo>
                  <a:lnTo>
                    <a:pt x="1472" y="1229"/>
                  </a:lnTo>
                  <a:lnTo>
                    <a:pt x="1477" y="1256"/>
                  </a:lnTo>
                  <a:lnTo>
                    <a:pt x="1483" y="1284"/>
                  </a:lnTo>
                  <a:lnTo>
                    <a:pt x="1489" y="1312"/>
                  </a:lnTo>
                  <a:lnTo>
                    <a:pt x="1497" y="1340"/>
                  </a:lnTo>
                  <a:lnTo>
                    <a:pt x="1506" y="1366"/>
                  </a:lnTo>
                  <a:lnTo>
                    <a:pt x="1515" y="1393"/>
                  </a:lnTo>
                  <a:lnTo>
                    <a:pt x="1526" y="1420"/>
                  </a:lnTo>
                  <a:lnTo>
                    <a:pt x="1538" y="1446"/>
                  </a:lnTo>
                  <a:lnTo>
                    <a:pt x="1551" y="1472"/>
                  </a:lnTo>
                  <a:lnTo>
                    <a:pt x="1565" y="1496"/>
                  </a:lnTo>
                  <a:lnTo>
                    <a:pt x="1578" y="1523"/>
                  </a:lnTo>
                  <a:lnTo>
                    <a:pt x="1594" y="1547"/>
                  </a:lnTo>
                  <a:lnTo>
                    <a:pt x="1628" y="1595"/>
                  </a:lnTo>
                  <a:lnTo>
                    <a:pt x="1664" y="1643"/>
                  </a:lnTo>
                  <a:lnTo>
                    <a:pt x="1706" y="1689"/>
                  </a:lnTo>
                  <a:lnTo>
                    <a:pt x="1749" y="1733"/>
                  </a:lnTo>
                  <a:lnTo>
                    <a:pt x="1797" y="1776"/>
                  </a:lnTo>
                  <a:lnTo>
                    <a:pt x="1846" y="1818"/>
                  </a:lnTo>
                  <a:lnTo>
                    <a:pt x="1900" y="1858"/>
                  </a:lnTo>
                  <a:lnTo>
                    <a:pt x="1955" y="1896"/>
                  </a:lnTo>
                  <a:lnTo>
                    <a:pt x="2014" y="1933"/>
                  </a:lnTo>
                  <a:lnTo>
                    <a:pt x="2075" y="1967"/>
                  </a:lnTo>
                  <a:lnTo>
                    <a:pt x="2138" y="1999"/>
                  </a:lnTo>
                  <a:lnTo>
                    <a:pt x="2204" y="2030"/>
                  </a:lnTo>
                  <a:lnTo>
                    <a:pt x="2273" y="2058"/>
                  </a:lnTo>
                  <a:lnTo>
                    <a:pt x="2344" y="2086"/>
                  </a:lnTo>
                  <a:lnTo>
                    <a:pt x="2417" y="2109"/>
                  </a:lnTo>
                  <a:lnTo>
                    <a:pt x="2492" y="2130"/>
                  </a:lnTo>
                  <a:lnTo>
                    <a:pt x="2569" y="2150"/>
                  </a:lnTo>
                  <a:lnTo>
                    <a:pt x="2647" y="2167"/>
                  </a:lnTo>
                  <a:lnTo>
                    <a:pt x="2727" y="2182"/>
                  </a:lnTo>
                  <a:lnTo>
                    <a:pt x="2810" y="2195"/>
                  </a:lnTo>
                  <a:lnTo>
                    <a:pt x="2893" y="2204"/>
                  </a:lnTo>
                  <a:lnTo>
                    <a:pt x="2978" y="2212"/>
                  </a:lnTo>
                  <a:lnTo>
                    <a:pt x="3064" y="2215"/>
                  </a:lnTo>
                  <a:lnTo>
                    <a:pt x="3150" y="2216"/>
                  </a:lnTo>
                  <a:lnTo>
                    <a:pt x="3150" y="2216"/>
                  </a:lnTo>
                  <a:lnTo>
                    <a:pt x="4460" y="2216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BD02010-6E04-4231-9F83-5EC7903A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38538" cy="2992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1"/>
                </a:cxn>
                <a:cxn ang="0">
                  <a:pos x="151" y="9"/>
                </a:cxn>
                <a:cxn ang="0">
                  <a:pos x="225" y="21"/>
                </a:cxn>
                <a:cxn ang="0">
                  <a:pos x="297" y="37"/>
                </a:cxn>
                <a:cxn ang="0">
                  <a:pos x="368" y="58"/>
                </a:cxn>
                <a:cxn ang="0">
                  <a:pos x="439" y="83"/>
                </a:cxn>
                <a:cxn ang="0">
                  <a:pos x="506" y="114"/>
                </a:cxn>
                <a:cxn ang="0">
                  <a:pos x="574" y="146"/>
                </a:cxn>
                <a:cxn ang="0">
                  <a:pos x="639" y="184"/>
                </a:cxn>
                <a:cxn ang="0">
                  <a:pos x="702" y="226"/>
                </a:cxn>
                <a:cxn ang="0">
                  <a:pos x="763" y="270"/>
                </a:cxn>
                <a:cxn ang="0">
                  <a:pos x="823" y="320"/>
                </a:cxn>
                <a:cxn ang="0">
                  <a:pos x="882" y="372"/>
                </a:cxn>
                <a:cxn ang="0">
                  <a:pos x="937" y="427"/>
                </a:cxn>
                <a:cxn ang="0">
                  <a:pos x="989" y="486"/>
                </a:cxn>
                <a:cxn ang="0">
                  <a:pos x="1040" y="547"/>
                </a:cxn>
                <a:cxn ang="0">
                  <a:pos x="1089" y="612"/>
                </a:cxn>
                <a:cxn ang="0">
                  <a:pos x="1135" y="680"/>
                </a:cxn>
                <a:cxn ang="0">
                  <a:pos x="1220" y="824"/>
                </a:cxn>
                <a:cxn ang="0">
                  <a:pos x="1292" y="978"/>
                </a:cxn>
                <a:cxn ang="0">
                  <a:pos x="1354" y="1141"/>
                </a:cxn>
                <a:cxn ang="0">
                  <a:pos x="1403" y="1313"/>
                </a:cxn>
                <a:cxn ang="0">
                  <a:pos x="1421" y="1401"/>
                </a:cxn>
                <a:cxn ang="0">
                  <a:pos x="1438" y="1492"/>
                </a:cxn>
                <a:cxn ang="0">
                  <a:pos x="1451" y="1583"/>
                </a:cxn>
                <a:cxn ang="0">
                  <a:pos x="1460" y="1676"/>
                </a:cxn>
                <a:cxn ang="0">
                  <a:pos x="1465" y="1770"/>
                </a:cxn>
                <a:cxn ang="0">
                  <a:pos x="1466" y="1866"/>
                </a:cxn>
                <a:cxn ang="0">
                  <a:pos x="1465" y="1921"/>
                </a:cxn>
                <a:cxn ang="0">
                  <a:pos x="1466" y="2016"/>
                </a:cxn>
                <a:cxn ang="0">
                  <a:pos x="1472" y="2112"/>
                </a:cxn>
                <a:cxn ang="0">
                  <a:pos x="1483" y="2204"/>
                </a:cxn>
                <a:cxn ang="0">
                  <a:pos x="1497" y="2295"/>
                </a:cxn>
                <a:cxn ang="0">
                  <a:pos x="1515" y="2386"/>
                </a:cxn>
                <a:cxn ang="0">
                  <a:pos x="1538" y="2473"/>
                </a:cxn>
                <a:cxn ang="0">
                  <a:pos x="1565" y="2559"/>
                </a:cxn>
                <a:cxn ang="0">
                  <a:pos x="1594" y="2644"/>
                </a:cxn>
                <a:cxn ang="0">
                  <a:pos x="1628" y="2725"/>
                </a:cxn>
                <a:cxn ang="0">
                  <a:pos x="1664" y="2805"/>
                </a:cxn>
                <a:cxn ang="0">
                  <a:pos x="1704" y="2882"/>
                </a:cxn>
                <a:cxn ang="0">
                  <a:pos x="1749" y="2958"/>
                </a:cxn>
                <a:cxn ang="0">
                  <a:pos x="1795" y="3030"/>
                </a:cxn>
                <a:cxn ang="0">
                  <a:pos x="1846" y="3099"/>
                </a:cxn>
                <a:cxn ang="0">
                  <a:pos x="1898" y="3167"/>
                </a:cxn>
                <a:cxn ang="0">
                  <a:pos x="1955" y="3230"/>
                </a:cxn>
                <a:cxn ang="0">
                  <a:pos x="2014" y="3291"/>
                </a:cxn>
                <a:cxn ang="0">
                  <a:pos x="2075" y="3350"/>
                </a:cxn>
                <a:cxn ang="0">
                  <a:pos x="2138" y="3404"/>
                </a:cxn>
                <a:cxn ang="0">
                  <a:pos x="2204" y="3456"/>
                </a:cxn>
                <a:cxn ang="0">
                  <a:pos x="2273" y="3504"/>
                </a:cxn>
                <a:cxn ang="0">
                  <a:pos x="2344" y="3548"/>
                </a:cxn>
                <a:cxn ang="0">
                  <a:pos x="2417" y="3588"/>
                </a:cxn>
                <a:cxn ang="0">
                  <a:pos x="2492" y="3625"/>
                </a:cxn>
                <a:cxn ang="0">
                  <a:pos x="2569" y="3659"/>
                </a:cxn>
                <a:cxn ang="0">
                  <a:pos x="2647" y="3687"/>
                </a:cxn>
                <a:cxn ang="0">
                  <a:pos x="2727" y="3711"/>
                </a:cxn>
                <a:cxn ang="0">
                  <a:pos x="2810" y="3733"/>
                </a:cxn>
                <a:cxn ang="0">
                  <a:pos x="2893" y="3748"/>
                </a:cxn>
                <a:cxn ang="0">
                  <a:pos x="2978" y="3761"/>
                </a:cxn>
                <a:cxn ang="0">
                  <a:pos x="3064" y="3767"/>
                </a:cxn>
                <a:cxn ang="0">
                  <a:pos x="3150" y="3770"/>
                </a:cxn>
                <a:cxn ang="0">
                  <a:pos x="4459" y="3770"/>
                </a:cxn>
              </a:cxnLst>
              <a:rect l="0" t="0" r="r" b="b"/>
              <a:pathLst>
                <a:path w="4459" h="377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6" y="1"/>
                  </a:lnTo>
                  <a:lnTo>
                    <a:pt x="114" y="4"/>
                  </a:lnTo>
                  <a:lnTo>
                    <a:pt x="151" y="9"/>
                  </a:lnTo>
                  <a:lnTo>
                    <a:pt x="188" y="14"/>
                  </a:lnTo>
                  <a:lnTo>
                    <a:pt x="225" y="21"/>
                  </a:lnTo>
                  <a:lnTo>
                    <a:pt x="262" y="29"/>
                  </a:lnTo>
                  <a:lnTo>
                    <a:pt x="297" y="37"/>
                  </a:lnTo>
                  <a:lnTo>
                    <a:pt x="333" y="47"/>
                  </a:lnTo>
                  <a:lnTo>
                    <a:pt x="368" y="58"/>
                  </a:lnTo>
                  <a:lnTo>
                    <a:pt x="403" y="71"/>
                  </a:lnTo>
                  <a:lnTo>
                    <a:pt x="439" y="83"/>
                  </a:lnTo>
                  <a:lnTo>
                    <a:pt x="473" y="98"/>
                  </a:lnTo>
                  <a:lnTo>
                    <a:pt x="506" y="114"/>
                  </a:lnTo>
                  <a:lnTo>
                    <a:pt x="540" y="129"/>
                  </a:lnTo>
                  <a:lnTo>
                    <a:pt x="574" y="146"/>
                  </a:lnTo>
                  <a:lnTo>
                    <a:pt x="606" y="164"/>
                  </a:lnTo>
                  <a:lnTo>
                    <a:pt x="639" y="184"/>
                  </a:lnTo>
                  <a:lnTo>
                    <a:pt x="671" y="204"/>
                  </a:lnTo>
                  <a:lnTo>
                    <a:pt x="702" y="226"/>
                  </a:lnTo>
                  <a:lnTo>
                    <a:pt x="732" y="247"/>
                  </a:lnTo>
                  <a:lnTo>
                    <a:pt x="763" y="270"/>
                  </a:lnTo>
                  <a:lnTo>
                    <a:pt x="794" y="294"/>
                  </a:lnTo>
                  <a:lnTo>
                    <a:pt x="823" y="320"/>
                  </a:lnTo>
                  <a:lnTo>
                    <a:pt x="852" y="344"/>
                  </a:lnTo>
                  <a:lnTo>
                    <a:pt x="882" y="372"/>
                  </a:lnTo>
                  <a:lnTo>
                    <a:pt x="909" y="398"/>
                  </a:lnTo>
                  <a:lnTo>
                    <a:pt x="937" y="427"/>
                  </a:lnTo>
                  <a:lnTo>
                    <a:pt x="963" y="457"/>
                  </a:lnTo>
                  <a:lnTo>
                    <a:pt x="989" y="486"/>
                  </a:lnTo>
                  <a:lnTo>
                    <a:pt x="1015" y="517"/>
                  </a:lnTo>
                  <a:lnTo>
                    <a:pt x="1040" y="547"/>
                  </a:lnTo>
                  <a:lnTo>
                    <a:pt x="1065" y="580"/>
                  </a:lnTo>
                  <a:lnTo>
                    <a:pt x="1089" y="612"/>
                  </a:lnTo>
                  <a:lnTo>
                    <a:pt x="1112" y="646"/>
                  </a:lnTo>
                  <a:lnTo>
                    <a:pt x="1135" y="680"/>
                  </a:lnTo>
                  <a:lnTo>
                    <a:pt x="1178" y="750"/>
                  </a:lnTo>
                  <a:lnTo>
                    <a:pt x="1220" y="824"/>
                  </a:lnTo>
                  <a:lnTo>
                    <a:pt x="1257" y="900"/>
                  </a:lnTo>
                  <a:lnTo>
                    <a:pt x="1292" y="978"/>
                  </a:lnTo>
                  <a:lnTo>
                    <a:pt x="1325" y="1058"/>
                  </a:lnTo>
                  <a:lnTo>
                    <a:pt x="1354" y="1141"/>
                  </a:lnTo>
                  <a:lnTo>
                    <a:pt x="1380" y="1226"/>
                  </a:lnTo>
                  <a:lnTo>
                    <a:pt x="1403" y="1313"/>
                  </a:lnTo>
                  <a:lnTo>
                    <a:pt x="1412" y="1356"/>
                  </a:lnTo>
                  <a:lnTo>
                    <a:pt x="1421" y="1401"/>
                  </a:lnTo>
                  <a:lnTo>
                    <a:pt x="1431" y="1446"/>
                  </a:lnTo>
                  <a:lnTo>
                    <a:pt x="1438" y="1492"/>
                  </a:lnTo>
                  <a:lnTo>
                    <a:pt x="1445" y="1536"/>
                  </a:lnTo>
                  <a:lnTo>
                    <a:pt x="1451" y="1583"/>
                  </a:lnTo>
                  <a:lnTo>
                    <a:pt x="1455" y="1629"/>
                  </a:lnTo>
                  <a:lnTo>
                    <a:pt x="1460" y="1676"/>
                  </a:lnTo>
                  <a:lnTo>
                    <a:pt x="1463" y="1723"/>
                  </a:lnTo>
                  <a:lnTo>
                    <a:pt x="1465" y="1770"/>
                  </a:lnTo>
                  <a:lnTo>
                    <a:pt x="1466" y="1818"/>
                  </a:lnTo>
                  <a:lnTo>
                    <a:pt x="1466" y="1866"/>
                  </a:lnTo>
                  <a:lnTo>
                    <a:pt x="1465" y="1921"/>
                  </a:lnTo>
                  <a:lnTo>
                    <a:pt x="1465" y="1921"/>
                  </a:lnTo>
                  <a:lnTo>
                    <a:pt x="1466" y="1969"/>
                  </a:lnTo>
                  <a:lnTo>
                    <a:pt x="1466" y="2016"/>
                  </a:lnTo>
                  <a:lnTo>
                    <a:pt x="1469" y="2064"/>
                  </a:lnTo>
                  <a:lnTo>
                    <a:pt x="1472" y="2112"/>
                  </a:lnTo>
                  <a:lnTo>
                    <a:pt x="1477" y="2158"/>
                  </a:lnTo>
                  <a:lnTo>
                    <a:pt x="1483" y="2204"/>
                  </a:lnTo>
                  <a:lnTo>
                    <a:pt x="1489" y="2250"/>
                  </a:lnTo>
                  <a:lnTo>
                    <a:pt x="1497" y="2295"/>
                  </a:lnTo>
                  <a:lnTo>
                    <a:pt x="1506" y="2341"/>
                  </a:lnTo>
                  <a:lnTo>
                    <a:pt x="1515" y="2386"/>
                  </a:lnTo>
                  <a:lnTo>
                    <a:pt x="1526" y="2429"/>
                  </a:lnTo>
                  <a:lnTo>
                    <a:pt x="1538" y="2473"/>
                  </a:lnTo>
                  <a:lnTo>
                    <a:pt x="1551" y="2516"/>
                  </a:lnTo>
                  <a:lnTo>
                    <a:pt x="1565" y="2559"/>
                  </a:lnTo>
                  <a:lnTo>
                    <a:pt x="1578" y="2601"/>
                  </a:lnTo>
                  <a:lnTo>
                    <a:pt x="1594" y="2644"/>
                  </a:lnTo>
                  <a:lnTo>
                    <a:pt x="1611" y="2684"/>
                  </a:lnTo>
                  <a:lnTo>
                    <a:pt x="1628" y="2725"/>
                  </a:lnTo>
                  <a:lnTo>
                    <a:pt x="1646" y="2765"/>
                  </a:lnTo>
                  <a:lnTo>
                    <a:pt x="1664" y="2805"/>
                  </a:lnTo>
                  <a:lnTo>
                    <a:pt x="1684" y="2844"/>
                  </a:lnTo>
                  <a:lnTo>
                    <a:pt x="1704" y="2882"/>
                  </a:lnTo>
                  <a:lnTo>
                    <a:pt x="1726" y="2921"/>
                  </a:lnTo>
                  <a:lnTo>
                    <a:pt x="1749" y="2958"/>
                  </a:lnTo>
                  <a:lnTo>
                    <a:pt x="1772" y="2995"/>
                  </a:lnTo>
                  <a:lnTo>
                    <a:pt x="1795" y="3030"/>
                  </a:lnTo>
                  <a:lnTo>
                    <a:pt x="1821" y="3065"/>
                  </a:lnTo>
                  <a:lnTo>
                    <a:pt x="1846" y="3099"/>
                  </a:lnTo>
                  <a:lnTo>
                    <a:pt x="1872" y="3133"/>
                  </a:lnTo>
                  <a:lnTo>
                    <a:pt x="1898" y="3167"/>
                  </a:lnTo>
                  <a:lnTo>
                    <a:pt x="1926" y="3199"/>
                  </a:lnTo>
                  <a:lnTo>
                    <a:pt x="1955" y="3230"/>
                  </a:lnTo>
                  <a:lnTo>
                    <a:pt x="1984" y="3262"/>
                  </a:lnTo>
                  <a:lnTo>
                    <a:pt x="2014" y="3291"/>
                  </a:lnTo>
                  <a:lnTo>
                    <a:pt x="2044" y="3321"/>
                  </a:lnTo>
                  <a:lnTo>
                    <a:pt x="2075" y="3350"/>
                  </a:lnTo>
                  <a:lnTo>
                    <a:pt x="2106" y="3378"/>
                  </a:lnTo>
                  <a:lnTo>
                    <a:pt x="2138" y="3404"/>
                  </a:lnTo>
                  <a:lnTo>
                    <a:pt x="2172" y="3430"/>
                  </a:lnTo>
                  <a:lnTo>
                    <a:pt x="2204" y="3456"/>
                  </a:lnTo>
                  <a:lnTo>
                    <a:pt x="2238" y="3481"/>
                  </a:lnTo>
                  <a:lnTo>
                    <a:pt x="2273" y="3504"/>
                  </a:lnTo>
                  <a:lnTo>
                    <a:pt x="2309" y="3527"/>
                  </a:lnTo>
                  <a:lnTo>
                    <a:pt x="2344" y="3548"/>
                  </a:lnTo>
                  <a:lnTo>
                    <a:pt x="2381" y="3568"/>
                  </a:lnTo>
                  <a:lnTo>
                    <a:pt x="2417" y="3588"/>
                  </a:lnTo>
                  <a:lnTo>
                    <a:pt x="2455" y="3607"/>
                  </a:lnTo>
                  <a:lnTo>
                    <a:pt x="2492" y="3625"/>
                  </a:lnTo>
                  <a:lnTo>
                    <a:pt x="2530" y="3642"/>
                  </a:lnTo>
                  <a:lnTo>
                    <a:pt x="2569" y="3659"/>
                  </a:lnTo>
                  <a:lnTo>
                    <a:pt x="2607" y="3673"/>
                  </a:lnTo>
                  <a:lnTo>
                    <a:pt x="2647" y="3687"/>
                  </a:lnTo>
                  <a:lnTo>
                    <a:pt x="2687" y="3701"/>
                  </a:lnTo>
                  <a:lnTo>
                    <a:pt x="2727" y="3711"/>
                  </a:lnTo>
                  <a:lnTo>
                    <a:pt x="2769" y="3722"/>
                  </a:lnTo>
                  <a:lnTo>
                    <a:pt x="2810" y="3733"/>
                  </a:lnTo>
                  <a:lnTo>
                    <a:pt x="2852" y="3741"/>
                  </a:lnTo>
                  <a:lnTo>
                    <a:pt x="2893" y="3748"/>
                  </a:lnTo>
                  <a:lnTo>
                    <a:pt x="2935" y="3754"/>
                  </a:lnTo>
                  <a:lnTo>
                    <a:pt x="2978" y="3761"/>
                  </a:lnTo>
                  <a:lnTo>
                    <a:pt x="3021" y="3765"/>
                  </a:lnTo>
                  <a:lnTo>
                    <a:pt x="3064" y="3767"/>
                  </a:lnTo>
                  <a:lnTo>
                    <a:pt x="3107" y="3770"/>
                  </a:lnTo>
                  <a:lnTo>
                    <a:pt x="3150" y="3770"/>
                  </a:lnTo>
                  <a:lnTo>
                    <a:pt x="3150" y="3770"/>
                  </a:lnTo>
                  <a:lnTo>
                    <a:pt x="4459" y="377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6EB03F41-CAC9-4F93-91C8-47517A70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593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154" y="1"/>
                </a:cxn>
                <a:cxn ang="0">
                  <a:pos x="233" y="3"/>
                </a:cxn>
                <a:cxn ang="0">
                  <a:pos x="311" y="7"/>
                </a:cxn>
                <a:cxn ang="0">
                  <a:pos x="468" y="17"/>
                </a:cxn>
                <a:cxn ang="0">
                  <a:pos x="625" y="29"/>
                </a:cxn>
                <a:cxn ang="0">
                  <a:pos x="780" y="46"/>
                </a:cxn>
                <a:cxn ang="0">
                  <a:pos x="934" y="64"/>
                </a:cxn>
                <a:cxn ang="0">
                  <a:pos x="1085" y="86"/>
                </a:cxn>
                <a:cxn ang="0">
                  <a:pos x="1231" y="111"/>
                </a:cxn>
                <a:cxn ang="0">
                  <a:pos x="1372" y="138"/>
                </a:cxn>
                <a:cxn ang="0">
                  <a:pos x="1506" y="167"/>
                </a:cxn>
                <a:cxn ang="0">
                  <a:pos x="1571" y="183"/>
                </a:cxn>
                <a:cxn ang="0">
                  <a:pos x="1632" y="200"/>
                </a:cxn>
                <a:cxn ang="0">
                  <a:pos x="1692" y="215"/>
                </a:cxn>
                <a:cxn ang="0">
                  <a:pos x="1751" y="232"/>
                </a:cxn>
                <a:cxn ang="0">
                  <a:pos x="1806" y="251"/>
                </a:cxn>
                <a:cxn ang="0">
                  <a:pos x="1858" y="267"/>
                </a:cxn>
                <a:cxn ang="0">
                  <a:pos x="1909" y="286"/>
                </a:cxn>
                <a:cxn ang="0">
                  <a:pos x="1957" y="304"/>
                </a:cxn>
                <a:cxn ang="0">
                  <a:pos x="2000" y="323"/>
                </a:cxn>
                <a:cxn ang="0">
                  <a:pos x="2041" y="341"/>
                </a:cxn>
                <a:cxn ang="0">
                  <a:pos x="2080" y="361"/>
                </a:cxn>
                <a:cxn ang="0">
                  <a:pos x="2114" y="381"/>
                </a:cxn>
                <a:cxn ang="0">
                  <a:pos x="2114" y="381"/>
                </a:cxn>
                <a:cxn ang="0">
                  <a:pos x="2147" y="400"/>
                </a:cxn>
                <a:cxn ang="0">
                  <a:pos x="2184" y="420"/>
                </a:cxn>
                <a:cxn ang="0">
                  <a:pos x="2223" y="438"/>
                </a:cxn>
                <a:cxn ang="0">
                  <a:pos x="2263" y="457"/>
                </a:cxn>
                <a:cxn ang="0">
                  <a:pos x="2306" y="475"/>
                </a:cxn>
                <a:cxn ang="0">
                  <a:pos x="2349" y="492"/>
                </a:cxn>
                <a:cxn ang="0">
                  <a:pos x="2395" y="510"/>
                </a:cxn>
                <a:cxn ang="0">
                  <a:pos x="2443" y="526"/>
                </a:cxn>
                <a:cxn ang="0">
                  <a:pos x="2543" y="558"/>
                </a:cxn>
                <a:cxn ang="0">
                  <a:pos x="2649" y="589"/>
                </a:cxn>
                <a:cxn ang="0">
                  <a:pos x="2758" y="617"/>
                </a:cxn>
                <a:cxn ang="0">
                  <a:pos x="2870" y="643"/>
                </a:cxn>
                <a:cxn ang="0">
                  <a:pos x="2986" y="666"/>
                </a:cxn>
                <a:cxn ang="0">
                  <a:pos x="3104" y="686"/>
                </a:cxn>
                <a:cxn ang="0">
                  <a:pos x="3222" y="704"/>
                </a:cxn>
                <a:cxn ang="0">
                  <a:pos x="3341" y="720"/>
                </a:cxn>
                <a:cxn ang="0">
                  <a:pos x="3459" y="730"/>
                </a:cxn>
                <a:cxn ang="0">
                  <a:pos x="3575" y="740"/>
                </a:cxn>
                <a:cxn ang="0">
                  <a:pos x="3688" y="744"/>
                </a:cxn>
                <a:cxn ang="0">
                  <a:pos x="3799" y="747"/>
                </a:cxn>
                <a:cxn ang="0">
                  <a:pos x="3799" y="747"/>
                </a:cxn>
                <a:cxn ang="0">
                  <a:pos x="4460" y="747"/>
                </a:cxn>
              </a:cxnLst>
              <a:rect l="0" t="0" r="r" b="b"/>
              <a:pathLst>
                <a:path w="4460" h="74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154" y="1"/>
                  </a:lnTo>
                  <a:lnTo>
                    <a:pt x="233" y="3"/>
                  </a:lnTo>
                  <a:lnTo>
                    <a:pt x="311" y="7"/>
                  </a:lnTo>
                  <a:lnTo>
                    <a:pt x="468" y="17"/>
                  </a:lnTo>
                  <a:lnTo>
                    <a:pt x="625" y="29"/>
                  </a:lnTo>
                  <a:lnTo>
                    <a:pt x="780" y="46"/>
                  </a:lnTo>
                  <a:lnTo>
                    <a:pt x="934" y="64"/>
                  </a:lnTo>
                  <a:lnTo>
                    <a:pt x="1085" y="86"/>
                  </a:lnTo>
                  <a:lnTo>
                    <a:pt x="1231" y="111"/>
                  </a:lnTo>
                  <a:lnTo>
                    <a:pt x="1372" y="138"/>
                  </a:lnTo>
                  <a:lnTo>
                    <a:pt x="1506" y="167"/>
                  </a:lnTo>
                  <a:lnTo>
                    <a:pt x="1571" y="183"/>
                  </a:lnTo>
                  <a:lnTo>
                    <a:pt x="1632" y="200"/>
                  </a:lnTo>
                  <a:lnTo>
                    <a:pt x="1692" y="215"/>
                  </a:lnTo>
                  <a:lnTo>
                    <a:pt x="1751" y="232"/>
                  </a:lnTo>
                  <a:lnTo>
                    <a:pt x="1806" y="251"/>
                  </a:lnTo>
                  <a:lnTo>
                    <a:pt x="1858" y="267"/>
                  </a:lnTo>
                  <a:lnTo>
                    <a:pt x="1909" y="286"/>
                  </a:lnTo>
                  <a:lnTo>
                    <a:pt x="1957" y="304"/>
                  </a:lnTo>
                  <a:lnTo>
                    <a:pt x="2000" y="323"/>
                  </a:lnTo>
                  <a:lnTo>
                    <a:pt x="2041" y="341"/>
                  </a:lnTo>
                  <a:lnTo>
                    <a:pt x="2080" y="361"/>
                  </a:lnTo>
                  <a:lnTo>
                    <a:pt x="2114" y="381"/>
                  </a:lnTo>
                  <a:lnTo>
                    <a:pt x="2114" y="381"/>
                  </a:lnTo>
                  <a:lnTo>
                    <a:pt x="2147" y="400"/>
                  </a:lnTo>
                  <a:lnTo>
                    <a:pt x="2184" y="420"/>
                  </a:lnTo>
                  <a:lnTo>
                    <a:pt x="2223" y="438"/>
                  </a:lnTo>
                  <a:lnTo>
                    <a:pt x="2263" y="457"/>
                  </a:lnTo>
                  <a:lnTo>
                    <a:pt x="2306" y="475"/>
                  </a:lnTo>
                  <a:lnTo>
                    <a:pt x="2349" y="492"/>
                  </a:lnTo>
                  <a:lnTo>
                    <a:pt x="2395" y="510"/>
                  </a:lnTo>
                  <a:lnTo>
                    <a:pt x="2443" y="526"/>
                  </a:lnTo>
                  <a:lnTo>
                    <a:pt x="2543" y="558"/>
                  </a:lnTo>
                  <a:lnTo>
                    <a:pt x="2649" y="589"/>
                  </a:lnTo>
                  <a:lnTo>
                    <a:pt x="2758" y="617"/>
                  </a:lnTo>
                  <a:lnTo>
                    <a:pt x="2870" y="643"/>
                  </a:lnTo>
                  <a:lnTo>
                    <a:pt x="2986" y="666"/>
                  </a:lnTo>
                  <a:lnTo>
                    <a:pt x="3104" y="686"/>
                  </a:lnTo>
                  <a:lnTo>
                    <a:pt x="3222" y="704"/>
                  </a:lnTo>
                  <a:lnTo>
                    <a:pt x="3341" y="720"/>
                  </a:lnTo>
                  <a:lnTo>
                    <a:pt x="3459" y="730"/>
                  </a:lnTo>
                  <a:lnTo>
                    <a:pt x="3575" y="740"/>
                  </a:lnTo>
                  <a:lnTo>
                    <a:pt x="3688" y="744"/>
                  </a:lnTo>
                  <a:lnTo>
                    <a:pt x="3799" y="747"/>
                  </a:lnTo>
                  <a:lnTo>
                    <a:pt x="3799" y="747"/>
                  </a:lnTo>
                  <a:lnTo>
                    <a:pt x="4460" y="747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AFAC5C-0A24-4581-AA6E-DEACEF56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-109537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D5CC8C-8850-47B7-B42B-5F1155BE05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435708"/>
            <a:ext cx="2818516" cy="849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78D6A3-BAF2-47C8-A927-7756790E7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24" y="3603718"/>
            <a:ext cx="2818517" cy="848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3DC422-64E0-4DDB-BBAF-7C136DE02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2562439"/>
            <a:ext cx="2828061" cy="846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28A86-FFA9-4E3E-8A07-C16A03896A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1" y="4644997"/>
            <a:ext cx="2818517" cy="866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6C1E7F-1DA7-4838-8F50-D2A9EA8178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1" y="5666945"/>
            <a:ext cx="2818516" cy="864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A2C1CD-DB79-4F86-9C40-43FE0FF6579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1480787"/>
            <a:ext cx="2828062" cy="8497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CFD504-62F5-421E-8671-C6784C39E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8440" y="2713375"/>
            <a:ext cx="515522" cy="5447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9C761C-FEFA-49D4-9371-21B5605F9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8440" y="3761671"/>
            <a:ext cx="515522" cy="544778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454B11-E4D0-4C83-B9D2-A21DB463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13" y="1846418"/>
            <a:ext cx="4990486" cy="4411377"/>
          </a:xfrm>
          <a:solidFill>
            <a:srgbClr val="A6EEB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GUIDED PATHWAYS, MIRRORED COURSES &amp; SUPPORT COURSES</a:t>
            </a:r>
          </a:p>
          <a:p>
            <a:pPr marL="914400" lvl="1" indent="-457200">
              <a:buAutoNum type="arabicParenR"/>
              <a:tabLst>
                <a:tab pos="747713" algn="l"/>
              </a:tabLst>
            </a:pPr>
            <a:r>
              <a:rPr lang="en-US" sz="1700" dirty="0" err="1"/>
              <a:t>VocEd</a:t>
            </a:r>
            <a:r>
              <a:rPr lang="en-US" sz="1700" dirty="0"/>
              <a:t> 110CE: Pathway to Biotech</a:t>
            </a:r>
          </a:p>
          <a:p>
            <a:pPr marL="1188720" lvl="3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Sustaining the success of a completed grant through noncredit</a:t>
            </a:r>
          </a:p>
          <a:p>
            <a:pPr marL="1188720" lvl="3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Anticipated Launch – Fall 2021 </a:t>
            </a:r>
          </a:p>
          <a:p>
            <a:pPr marL="914400" lvl="1" indent="-457200">
              <a:buAutoNum type="arabicParenR"/>
              <a:tabLst>
                <a:tab pos="747713" algn="l"/>
              </a:tabLst>
            </a:pPr>
            <a:r>
              <a:rPr lang="en-US" sz="1700" dirty="0"/>
              <a:t>ESL Mirrored Courses </a:t>
            </a:r>
          </a:p>
          <a:p>
            <a:pPr marL="1200150" lvl="4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Launched Spring 2021</a:t>
            </a:r>
          </a:p>
          <a:p>
            <a:pPr marL="1200150" lvl="4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First in LACCD</a:t>
            </a:r>
          </a:p>
          <a:p>
            <a:pPr marL="914400" lvl="1" indent="-457200">
              <a:buAutoNum type="arabicParenR"/>
              <a:tabLst>
                <a:tab pos="747713" algn="l"/>
              </a:tabLst>
            </a:pPr>
            <a:r>
              <a:rPr lang="en-US" sz="1700" dirty="0"/>
              <a:t>Academic Prep – Math Support </a:t>
            </a:r>
          </a:p>
          <a:p>
            <a:pPr marL="1200150" lvl="4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Launched 2020</a:t>
            </a:r>
          </a:p>
          <a:p>
            <a:pPr marL="1200150" lvl="4" indent="-182563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In response to AB705</a:t>
            </a:r>
          </a:p>
          <a:p>
            <a:pPr marL="914400" lvl="1" indent="-457200">
              <a:buAutoNum type="arabicParenR"/>
              <a:tabLst>
                <a:tab pos="747713" algn="l"/>
              </a:tabLst>
            </a:pPr>
            <a:r>
              <a:rPr lang="en-US" sz="1700" dirty="0"/>
              <a:t>Academic Prep – English Support </a:t>
            </a:r>
          </a:p>
          <a:p>
            <a:pPr marL="1200150" lvl="4" indent="-103188">
              <a:buFont typeface="Wingdings" panose="05000000000000000000" pitchFamily="2" charset="2"/>
              <a:buChar char="§"/>
              <a:tabLst>
                <a:tab pos="747713" algn="l"/>
              </a:tabLst>
            </a:pPr>
            <a:r>
              <a:rPr lang="en-US" sz="1700" dirty="0"/>
              <a:t>In early development stage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E81629-241F-438E-872C-9F94D68C2B7D}"/>
              </a:ext>
            </a:extLst>
          </p:cNvPr>
          <p:cNvSpPr/>
          <p:nvPr/>
        </p:nvSpPr>
        <p:spPr>
          <a:xfrm rot="1238180">
            <a:off x="5051419" y="1347894"/>
            <a:ext cx="2103590" cy="91440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Complementary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425BB75E-EC33-49A1-A1B6-4CAB06060186}"/>
              </a:ext>
            </a:extLst>
          </p:cNvPr>
          <p:cNvSpPr txBox="1">
            <a:spLocks/>
          </p:cNvSpPr>
          <p:nvPr/>
        </p:nvSpPr>
        <p:spPr>
          <a:xfrm>
            <a:off x="195299" y="1129754"/>
            <a:ext cx="5671534" cy="613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500" dirty="0"/>
              <a:t>Designing Structures for </a:t>
            </a:r>
            <a:r>
              <a:rPr lang="en-US" sz="1500" dirty="0">
                <a:solidFill>
                  <a:srgbClr val="FF0000"/>
                </a:solidFill>
              </a:rPr>
              <a:t>Equity</a:t>
            </a:r>
            <a:r>
              <a:rPr lang="en-US" sz="1500" dirty="0"/>
              <a:t> &amp; </a:t>
            </a:r>
            <a:r>
              <a:rPr lang="en-US" sz="1500" dirty="0">
                <a:solidFill>
                  <a:srgbClr val="FF0000"/>
                </a:solidFill>
              </a:rPr>
              <a:t>Inclusivity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/>
                </a:solidFill>
              </a:rPr>
              <a:t>Addressing AB705 </a:t>
            </a:r>
          </a:p>
          <a:p>
            <a:pPr marL="515937" indent="-457200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chemeClr val="tx1"/>
                </a:solidFill>
              </a:rPr>
              <a:t>Guided Pathways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573B0D8-DFAD-46E1-81B4-39CE4EC6450B}"/>
              </a:ext>
            </a:extLst>
          </p:cNvPr>
          <p:cNvSpPr/>
          <p:nvPr/>
        </p:nvSpPr>
        <p:spPr>
          <a:xfrm rot="19948255">
            <a:off x="4927241" y="5396215"/>
            <a:ext cx="1964179" cy="91440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Equity Gaps Diversity &amp; Inclusion</a:t>
            </a:r>
          </a:p>
        </p:txBody>
      </p:sp>
    </p:spTree>
    <p:extLst>
      <p:ext uri="{BB962C8B-B14F-4D97-AF65-F5344CB8AC3E}">
        <p14:creationId xmlns:p14="http://schemas.microsoft.com/office/powerpoint/2010/main" val="342771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391E-E9D7-4948-81BA-2DA3D08A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101"/>
            <a:ext cx="5624945" cy="9439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b="1" u="sng" dirty="0"/>
              <a:t>The Capstone Opportunity:</a:t>
            </a:r>
            <a:br>
              <a:rPr lang="en-US" sz="4300" b="1" u="sng" dirty="0"/>
            </a:br>
            <a:r>
              <a:rPr lang="en-US" sz="3600" b="1" dirty="0"/>
              <a:t>CDCP Institutes</a:t>
            </a:r>
            <a:endParaRPr lang="en-US" sz="43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D5CC8C-8850-47B7-B42B-5F1155BE05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435708"/>
            <a:ext cx="2818516" cy="849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78D6A3-BAF2-47C8-A927-7756790E72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24" y="3603718"/>
            <a:ext cx="2818517" cy="8483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3DC422-64E0-4DDB-BBAF-7C136DE02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2562439"/>
            <a:ext cx="2828061" cy="846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128A86-FFA9-4E3E-8A07-C16A03896A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1" y="4644997"/>
            <a:ext cx="2818517" cy="866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6C1E7F-1DA7-4838-8F50-D2A9EA81785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1" y="5666945"/>
            <a:ext cx="2818516" cy="8648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A2C1CD-DB79-4F86-9C40-43FE0FF6579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6" y="1480787"/>
            <a:ext cx="2828062" cy="849745"/>
          </a:xfrm>
          <a:prstGeom prst="rect">
            <a:avLst/>
          </a:prstGeom>
        </p:spPr>
      </p:pic>
      <p:grpSp>
        <p:nvGrpSpPr>
          <p:cNvPr id="4" name="Group 24" descr="Six way fork in road with arrows">
            <a:extLst>
              <a:ext uri="{FF2B5EF4-FFF2-40B4-BE49-F238E27FC236}">
                <a16:creationId xmlns:a16="http://schemas.microsoft.com/office/drawing/2014/main" id="{B4F37D79-603A-478B-B0B9-4093EBFA82EF}"/>
              </a:ext>
            </a:extLst>
          </p:cNvPr>
          <p:cNvGrpSpPr/>
          <p:nvPr/>
        </p:nvGrpSpPr>
        <p:grpSpPr>
          <a:xfrm>
            <a:off x="5113917" y="477730"/>
            <a:ext cx="3260373" cy="6096061"/>
            <a:chOff x="4037012" y="-109537"/>
            <a:chExt cx="3914776" cy="69675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2C449AC-3432-4A8A-9F20-B6EC12A1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1235075"/>
              <a:ext cx="3678238" cy="2513013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39" y="2232"/>
                </a:cxn>
                <a:cxn ang="0">
                  <a:pos x="324" y="2214"/>
                </a:cxn>
                <a:cxn ang="0">
                  <a:pos x="498" y="2170"/>
                </a:cxn>
                <a:cxn ang="0">
                  <a:pos x="658" y="2109"/>
                </a:cxn>
                <a:cxn ang="0">
                  <a:pos x="799" y="2026"/>
                </a:cxn>
                <a:cxn ang="0">
                  <a:pos x="919" y="1926"/>
                </a:cxn>
                <a:cxn ang="0">
                  <a:pos x="975" y="1864"/>
                </a:cxn>
                <a:cxn ang="0">
                  <a:pos x="1024" y="1786"/>
                </a:cxn>
                <a:cxn ang="0">
                  <a:pos x="1055" y="1718"/>
                </a:cxn>
                <a:cxn ang="0">
                  <a:pos x="1071" y="1643"/>
                </a:cxn>
                <a:cxn ang="0">
                  <a:pos x="1075" y="1589"/>
                </a:cxn>
                <a:cxn ang="0">
                  <a:pos x="1087" y="1398"/>
                </a:cxn>
                <a:cxn ang="0">
                  <a:pos x="1130" y="1211"/>
                </a:cxn>
                <a:cxn ang="0">
                  <a:pos x="1202" y="1031"/>
                </a:cxn>
                <a:cxn ang="0">
                  <a:pos x="1302" y="860"/>
                </a:cxn>
                <a:cxn ang="0">
                  <a:pos x="1431" y="697"/>
                </a:cxn>
                <a:cxn ang="0">
                  <a:pos x="1519" y="608"/>
                </a:cxn>
                <a:cxn ang="0">
                  <a:pos x="1642" y="502"/>
                </a:cxn>
                <a:cxn ang="0">
                  <a:pos x="1776" y="405"/>
                </a:cxn>
                <a:cxn ang="0">
                  <a:pos x="1922" y="317"/>
                </a:cxn>
                <a:cxn ang="0">
                  <a:pos x="2077" y="239"/>
                </a:cxn>
                <a:cxn ang="0">
                  <a:pos x="2242" y="171"/>
                </a:cxn>
                <a:cxn ang="0">
                  <a:pos x="2416" y="114"/>
                </a:cxn>
                <a:cxn ang="0">
                  <a:pos x="2594" y="69"/>
                </a:cxn>
                <a:cxn ang="0">
                  <a:pos x="2779" y="34"/>
                </a:cxn>
                <a:cxn ang="0">
                  <a:pos x="2968" y="12"/>
                </a:cxn>
                <a:cxn ang="0">
                  <a:pos x="3162" y="2"/>
                </a:cxn>
                <a:cxn ang="0">
                  <a:pos x="4633" y="934"/>
                </a:cxn>
                <a:cxn ang="0">
                  <a:pos x="3143" y="935"/>
                </a:cxn>
                <a:cxn ang="0">
                  <a:pos x="2902" y="960"/>
                </a:cxn>
                <a:cxn ang="0">
                  <a:pos x="2674" y="1011"/>
                </a:cxn>
                <a:cxn ang="0">
                  <a:pos x="2468" y="1086"/>
                </a:cxn>
                <a:cxn ang="0">
                  <a:pos x="2345" y="1149"/>
                </a:cxn>
                <a:cxn ang="0">
                  <a:pos x="2263" y="1201"/>
                </a:cxn>
                <a:cxn ang="0">
                  <a:pos x="2188" y="1260"/>
                </a:cxn>
                <a:cxn ang="0">
                  <a:pos x="2145" y="1301"/>
                </a:cxn>
                <a:cxn ang="0">
                  <a:pos x="2060" y="1406"/>
                </a:cxn>
                <a:cxn ang="0">
                  <a:pos x="2034" y="1458"/>
                </a:cxn>
                <a:cxn ang="0">
                  <a:pos x="2016" y="1509"/>
                </a:cxn>
                <a:cxn ang="0">
                  <a:pos x="2008" y="1561"/>
                </a:cxn>
                <a:cxn ang="0">
                  <a:pos x="2007" y="1648"/>
                </a:cxn>
                <a:cxn ang="0">
                  <a:pos x="1982" y="1851"/>
                </a:cxn>
                <a:cxn ang="0">
                  <a:pos x="1927" y="2047"/>
                </a:cxn>
                <a:cxn ang="0">
                  <a:pos x="1840" y="2238"/>
                </a:cxn>
                <a:cxn ang="0">
                  <a:pos x="1727" y="2417"/>
                </a:cxn>
                <a:cxn ang="0">
                  <a:pos x="1584" y="2583"/>
                </a:cxn>
                <a:cxn ang="0">
                  <a:pos x="1513" y="2650"/>
                </a:cxn>
                <a:cxn ang="0">
                  <a:pos x="1398" y="2746"/>
                </a:cxn>
                <a:cxn ang="0">
                  <a:pos x="1276" y="2830"/>
                </a:cxn>
                <a:cxn ang="0">
                  <a:pos x="1145" y="2907"/>
                </a:cxn>
                <a:cxn ang="0">
                  <a:pos x="1008" y="2975"/>
                </a:cxn>
                <a:cxn ang="0">
                  <a:pos x="865" y="3032"/>
                </a:cxn>
                <a:cxn ang="0">
                  <a:pos x="716" y="3081"/>
                </a:cxn>
                <a:cxn ang="0">
                  <a:pos x="562" y="3118"/>
                </a:cxn>
                <a:cxn ang="0">
                  <a:pos x="404" y="3146"/>
                </a:cxn>
                <a:cxn ang="0">
                  <a:pos x="241" y="3161"/>
                </a:cxn>
                <a:cxn ang="0">
                  <a:pos x="76" y="3167"/>
                </a:cxn>
              </a:cxnLst>
              <a:rect l="0" t="0" r="r" b="b"/>
              <a:pathLst>
                <a:path w="4633" h="3167">
                  <a:moveTo>
                    <a:pt x="76" y="3167"/>
                  </a:moveTo>
                  <a:lnTo>
                    <a:pt x="0" y="3167"/>
                  </a:lnTo>
                  <a:lnTo>
                    <a:pt x="0" y="2234"/>
                  </a:lnTo>
                  <a:lnTo>
                    <a:pt x="76" y="2234"/>
                  </a:lnTo>
                  <a:lnTo>
                    <a:pt x="76" y="2234"/>
                  </a:lnTo>
                  <a:lnTo>
                    <a:pt x="139" y="2232"/>
                  </a:lnTo>
                  <a:lnTo>
                    <a:pt x="203" y="2229"/>
                  </a:lnTo>
                  <a:lnTo>
                    <a:pt x="264" y="2221"/>
                  </a:lnTo>
                  <a:lnTo>
                    <a:pt x="324" y="2214"/>
                  </a:lnTo>
                  <a:lnTo>
                    <a:pt x="384" y="2201"/>
                  </a:lnTo>
                  <a:lnTo>
                    <a:pt x="441" y="2187"/>
                  </a:lnTo>
                  <a:lnTo>
                    <a:pt x="498" y="2170"/>
                  </a:lnTo>
                  <a:lnTo>
                    <a:pt x="553" y="2152"/>
                  </a:lnTo>
                  <a:lnTo>
                    <a:pt x="607" y="2132"/>
                  </a:lnTo>
                  <a:lnTo>
                    <a:pt x="658" y="2109"/>
                  </a:lnTo>
                  <a:lnTo>
                    <a:pt x="707" y="2083"/>
                  </a:lnTo>
                  <a:lnTo>
                    <a:pt x="755" y="2055"/>
                  </a:lnTo>
                  <a:lnTo>
                    <a:pt x="799" y="2026"/>
                  </a:lnTo>
                  <a:lnTo>
                    <a:pt x="842" y="1995"/>
                  </a:lnTo>
                  <a:lnTo>
                    <a:pt x="882" y="1961"/>
                  </a:lnTo>
                  <a:lnTo>
                    <a:pt x="919" y="1926"/>
                  </a:lnTo>
                  <a:lnTo>
                    <a:pt x="919" y="1926"/>
                  </a:lnTo>
                  <a:lnTo>
                    <a:pt x="947" y="1897"/>
                  </a:lnTo>
                  <a:lnTo>
                    <a:pt x="975" y="1864"/>
                  </a:lnTo>
                  <a:lnTo>
                    <a:pt x="1001" y="1826"/>
                  </a:lnTo>
                  <a:lnTo>
                    <a:pt x="1013" y="1806"/>
                  </a:lnTo>
                  <a:lnTo>
                    <a:pt x="1024" y="1786"/>
                  </a:lnTo>
                  <a:lnTo>
                    <a:pt x="1036" y="1764"/>
                  </a:lnTo>
                  <a:lnTo>
                    <a:pt x="1045" y="1741"/>
                  </a:lnTo>
                  <a:lnTo>
                    <a:pt x="1055" y="1718"/>
                  </a:lnTo>
                  <a:lnTo>
                    <a:pt x="1061" y="1694"/>
                  </a:lnTo>
                  <a:lnTo>
                    <a:pt x="1067" y="1669"/>
                  </a:lnTo>
                  <a:lnTo>
                    <a:pt x="1071" y="1643"/>
                  </a:lnTo>
                  <a:lnTo>
                    <a:pt x="1075" y="1617"/>
                  </a:lnTo>
                  <a:lnTo>
                    <a:pt x="1075" y="1589"/>
                  </a:lnTo>
                  <a:lnTo>
                    <a:pt x="1075" y="1589"/>
                  </a:lnTo>
                  <a:lnTo>
                    <a:pt x="1076" y="1524"/>
                  </a:lnTo>
                  <a:lnTo>
                    <a:pt x="1079" y="1461"/>
                  </a:lnTo>
                  <a:lnTo>
                    <a:pt x="1087" y="1398"/>
                  </a:lnTo>
                  <a:lnTo>
                    <a:pt x="1099" y="1335"/>
                  </a:lnTo>
                  <a:lnTo>
                    <a:pt x="1113" y="1272"/>
                  </a:lnTo>
                  <a:lnTo>
                    <a:pt x="1130" y="1211"/>
                  </a:lnTo>
                  <a:lnTo>
                    <a:pt x="1151" y="1151"/>
                  </a:lnTo>
                  <a:lnTo>
                    <a:pt x="1175" y="1091"/>
                  </a:lnTo>
                  <a:lnTo>
                    <a:pt x="1202" y="1031"/>
                  </a:lnTo>
                  <a:lnTo>
                    <a:pt x="1233" y="974"/>
                  </a:lnTo>
                  <a:lnTo>
                    <a:pt x="1267" y="915"/>
                  </a:lnTo>
                  <a:lnTo>
                    <a:pt x="1302" y="860"/>
                  </a:lnTo>
                  <a:lnTo>
                    <a:pt x="1342" y="805"/>
                  </a:lnTo>
                  <a:lnTo>
                    <a:pt x="1385" y="751"/>
                  </a:lnTo>
                  <a:lnTo>
                    <a:pt x="1431" y="697"/>
                  </a:lnTo>
                  <a:lnTo>
                    <a:pt x="1481" y="646"/>
                  </a:lnTo>
                  <a:lnTo>
                    <a:pt x="1481" y="646"/>
                  </a:lnTo>
                  <a:lnTo>
                    <a:pt x="1519" y="608"/>
                  </a:lnTo>
                  <a:lnTo>
                    <a:pt x="1557" y="572"/>
                  </a:lnTo>
                  <a:lnTo>
                    <a:pt x="1599" y="537"/>
                  </a:lnTo>
                  <a:lnTo>
                    <a:pt x="1642" y="502"/>
                  </a:lnTo>
                  <a:lnTo>
                    <a:pt x="1685" y="468"/>
                  </a:lnTo>
                  <a:lnTo>
                    <a:pt x="1730" y="435"/>
                  </a:lnTo>
                  <a:lnTo>
                    <a:pt x="1776" y="405"/>
                  </a:lnTo>
                  <a:lnTo>
                    <a:pt x="1824" y="374"/>
                  </a:lnTo>
                  <a:lnTo>
                    <a:pt x="1873" y="345"/>
                  </a:lnTo>
                  <a:lnTo>
                    <a:pt x="1922" y="317"/>
                  </a:lnTo>
                  <a:lnTo>
                    <a:pt x="1973" y="289"/>
                  </a:lnTo>
                  <a:lnTo>
                    <a:pt x="2025" y="265"/>
                  </a:lnTo>
                  <a:lnTo>
                    <a:pt x="2077" y="239"/>
                  </a:lnTo>
                  <a:lnTo>
                    <a:pt x="2133" y="215"/>
                  </a:lnTo>
                  <a:lnTo>
                    <a:pt x="2186" y="192"/>
                  </a:lnTo>
                  <a:lnTo>
                    <a:pt x="2242" y="171"/>
                  </a:lnTo>
                  <a:lnTo>
                    <a:pt x="2299" y="151"/>
                  </a:lnTo>
                  <a:lnTo>
                    <a:pt x="2357" y="132"/>
                  </a:lnTo>
                  <a:lnTo>
                    <a:pt x="2416" y="114"/>
                  </a:lnTo>
                  <a:lnTo>
                    <a:pt x="2474" y="99"/>
                  </a:lnTo>
                  <a:lnTo>
                    <a:pt x="2534" y="83"/>
                  </a:lnTo>
                  <a:lnTo>
                    <a:pt x="2594" y="69"/>
                  </a:lnTo>
                  <a:lnTo>
                    <a:pt x="2656" y="55"/>
                  </a:lnTo>
                  <a:lnTo>
                    <a:pt x="2717" y="45"/>
                  </a:lnTo>
                  <a:lnTo>
                    <a:pt x="2779" y="34"/>
                  </a:lnTo>
                  <a:lnTo>
                    <a:pt x="2842" y="26"/>
                  </a:lnTo>
                  <a:lnTo>
                    <a:pt x="2905" y="19"/>
                  </a:lnTo>
                  <a:lnTo>
                    <a:pt x="2968" y="12"/>
                  </a:lnTo>
                  <a:lnTo>
                    <a:pt x="3032" y="6"/>
                  </a:lnTo>
                  <a:lnTo>
                    <a:pt x="3097" y="3"/>
                  </a:lnTo>
                  <a:lnTo>
                    <a:pt x="3162" y="2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43" y="935"/>
                  </a:lnTo>
                  <a:lnTo>
                    <a:pt x="3062" y="941"/>
                  </a:lnTo>
                  <a:lnTo>
                    <a:pt x="2982" y="949"/>
                  </a:lnTo>
                  <a:lnTo>
                    <a:pt x="2902" y="960"/>
                  </a:lnTo>
                  <a:lnTo>
                    <a:pt x="2825" y="974"/>
                  </a:lnTo>
                  <a:lnTo>
                    <a:pt x="2748" y="991"/>
                  </a:lnTo>
                  <a:lnTo>
                    <a:pt x="2674" y="1011"/>
                  </a:lnTo>
                  <a:lnTo>
                    <a:pt x="2603" y="1032"/>
                  </a:lnTo>
                  <a:lnTo>
                    <a:pt x="2534" y="1058"/>
                  </a:lnTo>
                  <a:lnTo>
                    <a:pt x="2468" y="1086"/>
                  </a:lnTo>
                  <a:lnTo>
                    <a:pt x="2405" y="1115"/>
                  </a:lnTo>
                  <a:lnTo>
                    <a:pt x="2376" y="1132"/>
                  </a:lnTo>
                  <a:lnTo>
                    <a:pt x="2345" y="1149"/>
                  </a:lnTo>
                  <a:lnTo>
                    <a:pt x="2317" y="1166"/>
                  </a:lnTo>
                  <a:lnTo>
                    <a:pt x="2290" y="1183"/>
                  </a:lnTo>
                  <a:lnTo>
                    <a:pt x="2263" y="1201"/>
                  </a:lnTo>
                  <a:lnTo>
                    <a:pt x="2237" y="1221"/>
                  </a:lnTo>
                  <a:lnTo>
                    <a:pt x="2213" y="1240"/>
                  </a:lnTo>
                  <a:lnTo>
                    <a:pt x="2188" y="1260"/>
                  </a:lnTo>
                  <a:lnTo>
                    <a:pt x="2166" y="1281"/>
                  </a:lnTo>
                  <a:lnTo>
                    <a:pt x="2145" y="1301"/>
                  </a:lnTo>
                  <a:lnTo>
                    <a:pt x="2145" y="1301"/>
                  </a:lnTo>
                  <a:lnTo>
                    <a:pt x="2113" y="1337"/>
                  </a:lnTo>
                  <a:lnTo>
                    <a:pt x="2085" y="1371"/>
                  </a:lnTo>
                  <a:lnTo>
                    <a:pt x="2060" y="1406"/>
                  </a:lnTo>
                  <a:lnTo>
                    <a:pt x="2051" y="1423"/>
                  </a:lnTo>
                  <a:lnTo>
                    <a:pt x="2042" y="1440"/>
                  </a:lnTo>
                  <a:lnTo>
                    <a:pt x="2034" y="1458"/>
                  </a:lnTo>
                  <a:lnTo>
                    <a:pt x="2027" y="1475"/>
                  </a:lnTo>
                  <a:lnTo>
                    <a:pt x="2020" y="1492"/>
                  </a:lnTo>
                  <a:lnTo>
                    <a:pt x="2016" y="1509"/>
                  </a:lnTo>
                  <a:lnTo>
                    <a:pt x="2013" y="1528"/>
                  </a:lnTo>
                  <a:lnTo>
                    <a:pt x="2010" y="1544"/>
                  </a:lnTo>
                  <a:lnTo>
                    <a:pt x="2008" y="1561"/>
                  </a:lnTo>
                  <a:lnTo>
                    <a:pt x="2008" y="1578"/>
                  </a:lnTo>
                  <a:lnTo>
                    <a:pt x="2008" y="1578"/>
                  </a:lnTo>
                  <a:lnTo>
                    <a:pt x="2007" y="1648"/>
                  </a:lnTo>
                  <a:lnTo>
                    <a:pt x="2002" y="1715"/>
                  </a:lnTo>
                  <a:lnTo>
                    <a:pt x="1994" y="1783"/>
                  </a:lnTo>
                  <a:lnTo>
                    <a:pt x="1982" y="1851"/>
                  </a:lnTo>
                  <a:lnTo>
                    <a:pt x="1968" y="1917"/>
                  </a:lnTo>
                  <a:lnTo>
                    <a:pt x="1950" y="1983"/>
                  </a:lnTo>
                  <a:lnTo>
                    <a:pt x="1927" y="2047"/>
                  </a:lnTo>
                  <a:lnTo>
                    <a:pt x="1902" y="2112"/>
                  </a:lnTo>
                  <a:lnTo>
                    <a:pt x="1873" y="2175"/>
                  </a:lnTo>
                  <a:lnTo>
                    <a:pt x="1840" y="2238"/>
                  </a:lnTo>
                  <a:lnTo>
                    <a:pt x="1807" y="2298"/>
                  </a:lnTo>
                  <a:lnTo>
                    <a:pt x="1768" y="2358"/>
                  </a:lnTo>
                  <a:lnTo>
                    <a:pt x="1727" y="2417"/>
                  </a:lnTo>
                  <a:lnTo>
                    <a:pt x="1682" y="2474"/>
                  </a:lnTo>
                  <a:lnTo>
                    <a:pt x="1634" y="2529"/>
                  </a:lnTo>
                  <a:lnTo>
                    <a:pt x="1584" y="2583"/>
                  </a:lnTo>
                  <a:lnTo>
                    <a:pt x="1584" y="2583"/>
                  </a:lnTo>
                  <a:lnTo>
                    <a:pt x="1548" y="2617"/>
                  </a:lnTo>
                  <a:lnTo>
                    <a:pt x="1513" y="2650"/>
                  </a:lnTo>
                  <a:lnTo>
                    <a:pt x="1476" y="2683"/>
                  </a:lnTo>
                  <a:lnTo>
                    <a:pt x="1437" y="2715"/>
                  </a:lnTo>
                  <a:lnTo>
                    <a:pt x="1398" y="2746"/>
                  </a:lnTo>
                  <a:lnTo>
                    <a:pt x="1359" y="2775"/>
                  </a:lnTo>
                  <a:lnTo>
                    <a:pt x="1318" y="2803"/>
                  </a:lnTo>
                  <a:lnTo>
                    <a:pt x="1276" y="2830"/>
                  </a:lnTo>
                  <a:lnTo>
                    <a:pt x="1233" y="2858"/>
                  </a:lnTo>
                  <a:lnTo>
                    <a:pt x="1190" y="2883"/>
                  </a:lnTo>
                  <a:lnTo>
                    <a:pt x="1145" y="2907"/>
                  </a:lnTo>
                  <a:lnTo>
                    <a:pt x="1101" y="2930"/>
                  </a:lnTo>
                  <a:lnTo>
                    <a:pt x="1055" y="2953"/>
                  </a:lnTo>
                  <a:lnTo>
                    <a:pt x="1008" y="2975"/>
                  </a:lnTo>
                  <a:lnTo>
                    <a:pt x="961" y="2995"/>
                  </a:lnTo>
                  <a:lnTo>
                    <a:pt x="913" y="3015"/>
                  </a:lnTo>
                  <a:lnTo>
                    <a:pt x="865" y="3032"/>
                  </a:lnTo>
                  <a:lnTo>
                    <a:pt x="816" y="3050"/>
                  </a:lnTo>
                  <a:lnTo>
                    <a:pt x="767" y="3066"/>
                  </a:lnTo>
                  <a:lnTo>
                    <a:pt x="716" y="3081"/>
                  </a:lnTo>
                  <a:lnTo>
                    <a:pt x="665" y="3093"/>
                  </a:lnTo>
                  <a:lnTo>
                    <a:pt x="613" y="3107"/>
                  </a:lnTo>
                  <a:lnTo>
                    <a:pt x="562" y="3118"/>
                  </a:lnTo>
                  <a:lnTo>
                    <a:pt x="510" y="3129"/>
                  </a:lnTo>
                  <a:lnTo>
                    <a:pt x="456" y="3138"/>
                  </a:lnTo>
                  <a:lnTo>
                    <a:pt x="404" y="3146"/>
                  </a:lnTo>
                  <a:lnTo>
                    <a:pt x="350" y="3152"/>
                  </a:lnTo>
                  <a:lnTo>
                    <a:pt x="296" y="3158"/>
                  </a:lnTo>
                  <a:lnTo>
                    <a:pt x="241" y="3161"/>
                  </a:lnTo>
                  <a:lnTo>
                    <a:pt x="187" y="3164"/>
                  </a:lnTo>
                  <a:lnTo>
                    <a:pt x="132" y="3167"/>
                  </a:lnTo>
                  <a:lnTo>
                    <a:pt x="76" y="3167"/>
                  </a:lnTo>
                  <a:lnTo>
                    <a:pt x="76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DBE57FB-0165-42C2-9930-578DB5CDE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1125538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E087041-B459-46EF-A6FA-4C271D3D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0"/>
              <a:ext cx="3678238" cy="3748088"/>
            </a:xfrm>
            <a:custGeom>
              <a:avLst/>
              <a:gdLst/>
              <a:ahLst/>
              <a:cxnLst>
                <a:cxn ang="0">
                  <a:pos x="76" y="3789"/>
                </a:cxn>
                <a:cxn ang="0">
                  <a:pos x="218" y="3775"/>
                </a:cxn>
                <a:cxn ang="0">
                  <a:pos x="382" y="3719"/>
                </a:cxn>
                <a:cxn ang="0">
                  <a:pos x="522" y="3639"/>
                </a:cxn>
                <a:cxn ang="0">
                  <a:pos x="633" y="3547"/>
                </a:cxn>
                <a:cxn ang="0">
                  <a:pos x="705" y="3472"/>
                </a:cxn>
                <a:cxn ang="0">
                  <a:pos x="795" y="3358"/>
                </a:cxn>
                <a:cxn ang="0">
                  <a:pos x="872" y="3232"/>
                </a:cxn>
                <a:cxn ang="0">
                  <a:pos x="938" y="3095"/>
                </a:cxn>
                <a:cxn ang="0">
                  <a:pos x="1033" y="2796"/>
                </a:cxn>
                <a:cxn ang="0">
                  <a:pos x="1073" y="2475"/>
                </a:cxn>
                <a:cxn ang="0">
                  <a:pos x="1075" y="2337"/>
                </a:cxn>
                <a:cxn ang="0">
                  <a:pos x="1085" y="2097"/>
                </a:cxn>
                <a:cxn ang="0">
                  <a:pos x="1118" y="1858"/>
                </a:cxn>
                <a:cxn ang="0">
                  <a:pos x="1173" y="1627"/>
                </a:cxn>
                <a:cxn ang="0">
                  <a:pos x="1250" y="1404"/>
                </a:cxn>
                <a:cxn ang="0">
                  <a:pos x="1348" y="1191"/>
                </a:cxn>
                <a:cxn ang="0">
                  <a:pos x="1465" y="988"/>
                </a:cxn>
                <a:cxn ang="0">
                  <a:pos x="1602" y="798"/>
                </a:cxn>
                <a:cxn ang="0">
                  <a:pos x="1757" y="625"/>
                </a:cxn>
                <a:cxn ang="0">
                  <a:pos x="1874" y="515"/>
                </a:cxn>
                <a:cxn ang="0">
                  <a:pos x="2037" y="386"/>
                </a:cxn>
                <a:cxn ang="0">
                  <a:pos x="2210" y="275"/>
                </a:cxn>
                <a:cxn ang="0">
                  <a:pos x="2391" y="182"/>
                </a:cxn>
                <a:cxn ang="0">
                  <a:pos x="2579" y="106"/>
                </a:cxn>
                <a:cxn ang="0">
                  <a:pos x="2772" y="51"/>
                </a:cxn>
                <a:cxn ang="0">
                  <a:pos x="2972" y="15"/>
                </a:cxn>
                <a:cxn ang="0">
                  <a:pos x="3175" y="0"/>
                </a:cxn>
                <a:cxn ang="0">
                  <a:pos x="3226" y="934"/>
                </a:cxn>
                <a:cxn ang="0">
                  <a:pos x="3062" y="946"/>
                </a:cxn>
                <a:cxn ang="0">
                  <a:pos x="2848" y="1003"/>
                </a:cxn>
                <a:cxn ang="0">
                  <a:pos x="2646" y="1101"/>
                </a:cxn>
                <a:cxn ang="0">
                  <a:pos x="2463" y="1241"/>
                </a:cxn>
                <a:cxn ang="0">
                  <a:pos x="2373" y="1334"/>
                </a:cxn>
                <a:cxn ang="0">
                  <a:pos x="2243" y="1503"/>
                </a:cxn>
                <a:cxn ang="0">
                  <a:pos x="2114" y="1757"/>
                </a:cxn>
                <a:cxn ang="0">
                  <a:pos x="2034" y="2035"/>
                </a:cxn>
                <a:cxn ang="0">
                  <a:pos x="2008" y="2330"/>
                </a:cxn>
                <a:cxn ang="0">
                  <a:pos x="2007" y="2515"/>
                </a:cxn>
                <a:cxn ang="0">
                  <a:pos x="1985" y="2770"/>
                </a:cxn>
                <a:cxn ang="0">
                  <a:pos x="1940" y="3021"/>
                </a:cxn>
                <a:cxn ang="0">
                  <a:pos x="1873" y="3261"/>
                </a:cxn>
                <a:cxn ang="0">
                  <a:pos x="1785" y="3490"/>
                </a:cxn>
                <a:cxn ang="0">
                  <a:pos x="1676" y="3707"/>
                </a:cxn>
                <a:cxn ang="0">
                  <a:pos x="1548" y="3910"/>
                </a:cxn>
                <a:cxn ang="0">
                  <a:pos x="1401" y="4096"/>
                </a:cxn>
                <a:cxn ang="0">
                  <a:pos x="1287" y="4213"/>
                </a:cxn>
                <a:cxn ang="0">
                  <a:pos x="1150" y="4333"/>
                </a:cxn>
                <a:cxn ang="0">
                  <a:pos x="1007" y="4438"/>
                </a:cxn>
                <a:cxn ang="0">
                  <a:pos x="856" y="4527"/>
                </a:cxn>
                <a:cxn ang="0">
                  <a:pos x="699" y="4599"/>
                </a:cxn>
                <a:cxn ang="0">
                  <a:pos x="538" y="4656"/>
                </a:cxn>
                <a:cxn ang="0">
                  <a:pos x="373" y="4695"/>
                </a:cxn>
                <a:cxn ang="0">
                  <a:pos x="204" y="4718"/>
                </a:cxn>
                <a:cxn ang="0">
                  <a:pos x="76" y="4722"/>
                </a:cxn>
              </a:cxnLst>
              <a:rect l="0" t="0" r="r" b="b"/>
              <a:pathLst>
                <a:path w="4633" h="4722">
                  <a:moveTo>
                    <a:pt x="76" y="4722"/>
                  </a:moveTo>
                  <a:lnTo>
                    <a:pt x="0" y="4722"/>
                  </a:lnTo>
                  <a:lnTo>
                    <a:pt x="0" y="3789"/>
                  </a:lnTo>
                  <a:lnTo>
                    <a:pt x="76" y="3789"/>
                  </a:lnTo>
                  <a:lnTo>
                    <a:pt x="76" y="3789"/>
                  </a:lnTo>
                  <a:lnTo>
                    <a:pt x="126" y="3787"/>
                  </a:lnTo>
                  <a:lnTo>
                    <a:pt x="172" y="3782"/>
                  </a:lnTo>
                  <a:lnTo>
                    <a:pt x="218" y="3775"/>
                  </a:lnTo>
                  <a:lnTo>
                    <a:pt x="261" y="3764"/>
                  </a:lnTo>
                  <a:lnTo>
                    <a:pt x="304" y="3752"/>
                  </a:lnTo>
                  <a:lnTo>
                    <a:pt x="344" y="3736"/>
                  </a:lnTo>
                  <a:lnTo>
                    <a:pt x="382" y="3719"/>
                  </a:lnTo>
                  <a:lnTo>
                    <a:pt x="421" y="3701"/>
                  </a:lnTo>
                  <a:lnTo>
                    <a:pt x="456" y="3682"/>
                  </a:lnTo>
                  <a:lnTo>
                    <a:pt x="490" y="3661"/>
                  </a:lnTo>
                  <a:lnTo>
                    <a:pt x="522" y="3639"/>
                  </a:lnTo>
                  <a:lnTo>
                    <a:pt x="553" y="3616"/>
                  </a:lnTo>
                  <a:lnTo>
                    <a:pt x="581" y="3593"/>
                  </a:lnTo>
                  <a:lnTo>
                    <a:pt x="609" y="3570"/>
                  </a:lnTo>
                  <a:lnTo>
                    <a:pt x="633" y="3547"/>
                  </a:lnTo>
                  <a:lnTo>
                    <a:pt x="658" y="3524"/>
                  </a:lnTo>
                  <a:lnTo>
                    <a:pt x="658" y="3524"/>
                  </a:lnTo>
                  <a:lnTo>
                    <a:pt x="682" y="3498"/>
                  </a:lnTo>
                  <a:lnTo>
                    <a:pt x="705" y="3472"/>
                  </a:lnTo>
                  <a:lnTo>
                    <a:pt x="729" y="3444"/>
                  </a:lnTo>
                  <a:lnTo>
                    <a:pt x="752" y="3416"/>
                  </a:lnTo>
                  <a:lnTo>
                    <a:pt x="773" y="3387"/>
                  </a:lnTo>
                  <a:lnTo>
                    <a:pt x="795" y="3358"/>
                  </a:lnTo>
                  <a:lnTo>
                    <a:pt x="815" y="3327"/>
                  </a:lnTo>
                  <a:lnTo>
                    <a:pt x="835" y="3296"/>
                  </a:lnTo>
                  <a:lnTo>
                    <a:pt x="853" y="3264"/>
                  </a:lnTo>
                  <a:lnTo>
                    <a:pt x="872" y="3232"/>
                  </a:lnTo>
                  <a:lnTo>
                    <a:pt x="890" y="3199"/>
                  </a:lnTo>
                  <a:lnTo>
                    <a:pt x="907" y="3166"/>
                  </a:lnTo>
                  <a:lnTo>
                    <a:pt x="922" y="3130"/>
                  </a:lnTo>
                  <a:lnTo>
                    <a:pt x="938" y="3095"/>
                  </a:lnTo>
                  <a:lnTo>
                    <a:pt x="967" y="3024"/>
                  </a:lnTo>
                  <a:lnTo>
                    <a:pt x="991" y="2950"/>
                  </a:lnTo>
                  <a:lnTo>
                    <a:pt x="1015" y="2873"/>
                  </a:lnTo>
                  <a:lnTo>
                    <a:pt x="1033" y="2796"/>
                  </a:lnTo>
                  <a:lnTo>
                    <a:pt x="1048" y="2718"/>
                  </a:lnTo>
                  <a:lnTo>
                    <a:pt x="1061" y="2638"/>
                  </a:lnTo>
                  <a:lnTo>
                    <a:pt x="1068" y="2556"/>
                  </a:lnTo>
                  <a:lnTo>
                    <a:pt x="1073" y="2475"/>
                  </a:lnTo>
                  <a:lnTo>
                    <a:pt x="1075" y="2433"/>
                  </a:lnTo>
                  <a:lnTo>
                    <a:pt x="1075" y="2392"/>
                  </a:lnTo>
                  <a:lnTo>
                    <a:pt x="1075" y="2337"/>
                  </a:lnTo>
                  <a:lnTo>
                    <a:pt x="1075" y="2337"/>
                  </a:lnTo>
                  <a:lnTo>
                    <a:pt x="1075" y="2277"/>
                  </a:lnTo>
                  <a:lnTo>
                    <a:pt x="1076" y="2217"/>
                  </a:lnTo>
                  <a:lnTo>
                    <a:pt x="1079" y="2157"/>
                  </a:lnTo>
                  <a:lnTo>
                    <a:pt x="1085" y="2097"/>
                  </a:lnTo>
                  <a:lnTo>
                    <a:pt x="1090" y="2037"/>
                  </a:lnTo>
                  <a:lnTo>
                    <a:pt x="1098" y="1977"/>
                  </a:lnTo>
                  <a:lnTo>
                    <a:pt x="1107" y="1918"/>
                  </a:lnTo>
                  <a:lnTo>
                    <a:pt x="1118" y="1858"/>
                  </a:lnTo>
                  <a:lnTo>
                    <a:pt x="1130" y="1800"/>
                  </a:lnTo>
                  <a:lnTo>
                    <a:pt x="1142" y="1743"/>
                  </a:lnTo>
                  <a:lnTo>
                    <a:pt x="1158" y="1684"/>
                  </a:lnTo>
                  <a:lnTo>
                    <a:pt x="1173" y="1627"/>
                  </a:lnTo>
                  <a:lnTo>
                    <a:pt x="1190" y="1570"/>
                  </a:lnTo>
                  <a:lnTo>
                    <a:pt x="1208" y="1515"/>
                  </a:lnTo>
                  <a:lnTo>
                    <a:pt x="1228" y="1460"/>
                  </a:lnTo>
                  <a:lnTo>
                    <a:pt x="1250" y="1404"/>
                  </a:lnTo>
                  <a:lnTo>
                    <a:pt x="1273" y="1349"/>
                  </a:lnTo>
                  <a:lnTo>
                    <a:pt x="1296" y="1295"/>
                  </a:lnTo>
                  <a:lnTo>
                    <a:pt x="1321" y="1243"/>
                  </a:lnTo>
                  <a:lnTo>
                    <a:pt x="1348" y="1191"/>
                  </a:lnTo>
                  <a:lnTo>
                    <a:pt x="1376" y="1138"/>
                  </a:lnTo>
                  <a:lnTo>
                    <a:pt x="1404" y="1087"/>
                  </a:lnTo>
                  <a:lnTo>
                    <a:pt x="1434" y="1037"/>
                  </a:lnTo>
                  <a:lnTo>
                    <a:pt x="1465" y="988"/>
                  </a:lnTo>
                  <a:lnTo>
                    <a:pt x="1497" y="938"/>
                  </a:lnTo>
                  <a:lnTo>
                    <a:pt x="1531" y="891"/>
                  </a:lnTo>
                  <a:lnTo>
                    <a:pt x="1567" y="844"/>
                  </a:lnTo>
                  <a:lnTo>
                    <a:pt x="1602" y="798"/>
                  </a:lnTo>
                  <a:lnTo>
                    <a:pt x="1639" y="754"/>
                  </a:lnTo>
                  <a:lnTo>
                    <a:pt x="1677" y="709"/>
                  </a:lnTo>
                  <a:lnTo>
                    <a:pt x="1717" y="666"/>
                  </a:lnTo>
                  <a:lnTo>
                    <a:pt x="1757" y="625"/>
                  </a:lnTo>
                  <a:lnTo>
                    <a:pt x="1757" y="625"/>
                  </a:lnTo>
                  <a:lnTo>
                    <a:pt x="1796" y="588"/>
                  </a:lnTo>
                  <a:lnTo>
                    <a:pt x="1834" y="551"/>
                  </a:lnTo>
                  <a:lnTo>
                    <a:pt x="1874" y="515"/>
                  </a:lnTo>
                  <a:lnTo>
                    <a:pt x="1914" y="481"/>
                  </a:lnTo>
                  <a:lnTo>
                    <a:pt x="1954" y="449"/>
                  </a:lnTo>
                  <a:lnTo>
                    <a:pt x="1996" y="417"/>
                  </a:lnTo>
                  <a:lnTo>
                    <a:pt x="2037" y="386"/>
                  </a:lnTo>
                  <a:lnTo>
                    <a:pt x="2079" y="357"/>
                  </a:lnTo>
                  <a:lnTo>
                    <a:pt x="2122" y="328"/>
                  </a:lnTo>
                  <a:lnTo>
                    <a:pt x="2165" y="301"/>
                  </a:lnTo>
                  <a:lnTo>
                    <a:pt x="2210" y="275"/>
                  </a:lnTo>
                  <a:lnTo>
                    <a:pt x="2254" y="249"/>
                  </a:lnTo>
                  <a:lnTo>
                    <a:pt x="2299" y="226"/>
                  </a:lnTo>
                  <a:lnTo>
                    <a:pt x="2345" y="203"/>
                  </a:lnTo>
                  <a:lnTo>
                    <a:pt x="2391" y="182"/>
                  </a:lnTo>
                  <a:lnTo>
                    <a:pt x="2437" y="162"/>
                  </a:lnTo>
                  <a:lnTo>
                    <a:pt x="2483" y="142"/>
                  </a:lnTo>
                  <a:lnTo>
                    <a:pt x="2531" y="123"/>
                  </a:lnTo>
                  <a:lnTo>
                    <a:pt x="2579" y="106"/>
                  </a:lnTo>
                  <a:lnTo>
                    <a:pt x="2626" y="91"/>
                  </a:lnTo>
                  <a:lnTo>
                    <a:pt x="2676" y="77"/>
                  </a:lnTo>
                  <a:lnTo>
                    <a:pt x="2725" y="63"/>
                  </a:lnTo>
                  <a:lnTo>
                    <a:pt x="2772" y="51"/>
                  </a:lnTo>
                  <a:lnTo>
                    <a:pt x="2823" y="40"/>
                  </a:lnTo>
                  <a:lnTo>
                    <a:pt x="2872" y="31"/>
                  </a:lnTo>
                  <a:lnTo>
                    <a:pt x="2922" y="23"/>
                  </a:lnTo>
                  <a:lnTo>
                    <a:pt x="2972" y="15"/>
                  </a:lnTo>
                  <a:lnTo>
                    <a:pt x="3023" y="9"/>
                  </a:lnTo>
                  <a:lnTo>
                    <a:pt x="3074" y="5"/>
                  </a:lnTo>
                  <a:lnTo>
                    <a:pt x="3125" y="2"/>
                  </a:lnTo>
                  <a:lnTo>
                    <a:pt x="3175" y="0"/>
                  </a:lnTo>
                  <a:lnTo>
                    <a:pt x="3226" y="0"/>
                  </a:lnTo>
                  <a:lnTo>
                    <a:pt x="4633" y="0"/>
                  </a:lnTo>
                  <a:lnTo>
                    <a:pt x="4633" y="934"/>
                  </a:lnTo>
                  <a:lnTo>
                    <a:pt x="3226" y="934"/>
                  </a:lnTo>
                  <a:lnTo>
                    <a:pt x="3226" y="934"/>
                  </a:lnTo>
                  <a:lnTo>
                    <a:pt x="3171" y="935"/>
                  </a:lnTo>
                  <a:lnTo>
                    <a:pt x="3115" y="938"/>
                  </a:lnTo>
                  <a:lnTo>
                    <a:pt x="3062" y="946"/>
                  </a:lnTo>
                  <a:lnTo>
                    <a:pt x="3006" y="957"/>
                  </a:lnTo>
                  <a:lnTo>
                    <a:pt x="2954" y="969"/>
                  </a:lnTo>
                  <a:lnTo>
                    <a:pt x="2900" y="984"/>
                  </a:lnTo>
                  <a:lnTo>
                    <a:pt x="2848" y="1003"/>
                  </a:lnTo>
                  <a:lnTo>
                    <a:pt x="2795" y="1023"/>
                  </a:lnTo>
                  <a:lnTo>
                    <a:pt x="2745" y="1046"/>
                  </a:lnTo>
                  <a:lnTo>
                    <a:pt x="2696" y="1072"/>
                  </a:lnTo>
                  <a:lnTo>
                    <a:pt x="2646" y="1101"/>
                  </a:lnTo>
                  <a:lnTo>
                    <a:pt x="2599" y="1132"/>
                  </a:lnTo>
                  <a:lnTo>
                    <a:pt x="2552" y="1166"/>
                  </a:lnTo>
                  <a:lnTo>
                    <a:pt x="2506" y="1203"/>
                  </a:lnTo>
                  <a:lnTo>
                    <a:pt x="2463" y="1241"/>
                  </a:lnTo>
                  <a:lnTo>
                    <a:pt x="2420" y="1281"/>
                  </a:lnTo>
                  <a:lnTo>
                    <a:pt x="2420" y="1281"/>
                  </a:lnTo>
                  <a:lnTo>
                    <a:pt x="2396" y="1307"/>
                  </a:lnTo>
                  <a:lnTo>
                    <a:pt x="2373" y="1334"/>
                  </a:lnTo>
                  <a:lnTo>
                    <a:pt x="2349" y="1360"/>
                  </a:lnTo>
                  <a:lnTo>
                    <a:pt x="2326" y="1387"/>
                  </a:lnTo>
                  <a:lnTo>
                    <a:pt x="2283" y="1444"/>
                  </a:lnTo>
                  <a:lnTo>
                    <a:pt x="2243" y="1503"/>
                  </a:lnTo>
                  <a:lnTo>
                    <a:pt x="2206" y="1563"/>
                  </a:lnTo>
                  <a:lnTo>
                    <a:pt x="2173" y="1626"/>
                  </a:lnTo>
                  <a:lnTo>
                    <a:pt x="2142" y="1690"/>
                  </a:lnTo>
                  <a:lnTo>
                    <a:pt x="2114" y="1757"/>
                  </a:lnTo>
                  <a:lnTo>
                    <a:pt x="2090" y="1824"/>
                  </a:lnTo>
                  <a:lnTo>
                    <a:pt x="2068" y="1894"/>
                  </a:lnTo>
                  <a:lnTo>
                    <a:pt x="2050" y="1964"/>
                  </a:lnTo>
                  <a:lnTo>
                    <a:pt x="2034" y="2035"/>
                  </a:lnTo>
                  <a:lnTo>
                    <a:pt x="2022" y="2109"/>
                  </a:lnTo>
                  <a:lnTo>
                    <a:pt x="2014" y="2181"/>
                  </a:lnTo>
                  <a:lnTo>
                    <a:pt x="2010" y="2255"/>
                  </a:lnTo>
                  <a:lnTo>
                    <a:pt x="2008" y="2330"/>
                  </a:lnTo>
                  <a:lnTo>
                    <a:pt x="2008" y="2384"/>
                  </a:lnTo>
                  <a:lnTo>
                    <a:pt x="2008" y="2384"/>
                  </a:lnTo>
                  <a:lnTo>
                    <a:pt x="2008" y="2450"/>
                  </a:lnTo>
                  <a:lnTo>
                    <a:pt x="2007" y="2515"/>
                  </a:lnTo>
                  <a:lnTo>
                    <a:pt x="2003" y="2580"/>
                  </a:lnTo>
                  <a:lnTo>
                    <a:pt x="1999" y="2644"/>
                  </a:lnTo>
                  <a:lnTo>
                    <a:pt x="1993" y="2707"/>
                  </a:lnTo>
                  <a:lnTo>
                    <a:pt x="1985" y="2770"/>
                  </a:lnTo>
                  <a:lnTo>
                    <a:pt x="1976" y="2833"/>
                  </a:lnTo>
                  <a:lnTo>
                    <a:pt x="1965" y="2896"/>
                  </a:lnTo>
                  <a:lnTo>
                    <a:pt x="1953" y="2958"/>
                  </a:lnTo>
                  <a:lnTo>
                    <a:pt x="1940" y="3021"/>
                  </a:lnTo>
                  <a:lnTo>
                    <a:pt x="1925" y="3081"/>
                  </a:lnTo>
                  <a:lnTo>
                    <a:pt x="1910" y="3141"/>
                  </a:lnTo>
                  <a:lnTo>
                    <a:pt x="1891" y="3201"/>
                  </a:lnTo>
                  <a:lnTo>
                    <a:pt x="1873" y="3261"/>
                  </a:lnTo>
                  <a:lnTo>
                    <a:pt x="1853" y="3319"/>
                  </a:lnTo>
                  <a:lnTo>
                    <a:pt x="1831" y="3376"/>
                  </a:lnTo>
                  <a:lnTo>
                    <a:pt x="1810" y="3435"/>
                  </a:lnTo>
                  <a:lnTo>
                    <a:pt x="1785" y="3490"/>
                  </a:lnTo>
                  <a:lnTo>
                    <a:pt x="1760" y="3546"/>
                  </a:lnTo>
                  <a:lnTo>
                    <a:pt x="1733" y="3601"/>
                  </a:lnTo>
                  <a:lnTo>
                    <a:pt x="1705" y="3655"/>
                  </a:lnTo>
                  <a:lnTo>
                    <a:pt x="1676" y="3707"/>
                  </a:lnTo>
                  <a:lnTo>
                    <a:pt x="1647" y="3759"/>
                  </a:lnTo>
                  <a:lnTo>
                    <a:pt x="1614" y="3810"/>
                  </a:lnTo>
                  <a:lnTo>
                    <a:pt x="1582" y="3861"/>
                  </a:lnTo>
                  <a:lnTo>
                    <a:pt x="1548" y="3910"/>
                  </a:lnTo>
                  <a:lnTo>
                    <a:pt x="1513" y="3958"/>
                  </a:lnTo>
                  <a:lnTo>
                    <a:pt x="1476" y="4005"/>
                  </a:lnTo>
                  <a:lnTo>
                    <a:pt x="1439" y="4050"/>
                  </a:lnTo>
                  <a:lnTo>
                    <a:pt x="1401" y="4096"/>
                  </a:lnTo>
                  <a:lnTo>
                    <a:pt x="1361" y="4139"/>
                  </a:lnTo>
                  <a:lnTo>
                    <a:pt x="1319" y="4181"/>
                  </a:lnTo>
                  <a:lnTo>
                    <a:pt x="1319" y="4181"/>
                  </a:lnTo>
                  <a:lnTo>
                    <a:pt x="1287" y="4213"/>
                  </a:lnTo>
                  <a:lnTo>
                    <a:pt x="1253" y="4245"/>
                  </a:lnTo>
                  <a:lnTo>
                    <a:pt x="1219" y="4276"/>
                  </a:lnTo>
                  <a:lnTo>
                    <a:pt x="1185" y="4305"/>
                  </a:lnTo>
                  <a:lnTo>
                    <a:pt x="1150" y="4333"/>
                  </a:lnTo>
                  <a:lnTo>
                    <a:pt x="1115" y="4361"/>
                  </a:lnTo>
                  <a:lnTo>
                    <a:pt x="1079" y="4387"/>
                  </a:lnTo>
                  <a:lnTo>
                    <a:pt x="1044" y="4413"/>
                  </a:lnTo>
                  <a:lnTo>
                    <a:pt x="1007" y="4438"/>
                  </a:lnTo>
                  <a:lnTo>
                    <a:pt x="970" y="4462"/>
                  </a:lnTo>
                  <a:lnTo>
                    <a:pt x="932" y="4484"/>
                  </a:lnTo>
                  <a:lnTo>
                    <a:pt x="895" y="4505"/>
                  </a:lnTo>
                  <a:lnTo>
                    <a:pt x="856" y="4527"/>
                  </a:lnTo>
                  <a:lnTo>
                    <a:pt x="818" y="4547"/>
                  </a:lnTo>
                  <a:lnTo>
                    <a:pt x="778" y="4565"/>
                  </a:lnTo>
                  <a:lnTo>
                    <a:pt x="739" y="4582"/>
                  </a:lnTo>
                  <a:lnTo>
                    <a:pt x="699" y="4599"/>
                  </a:lnTo>
                  <a:lnTo>
                    <a:pt x="659" y="4615"/>
                  </a:lnTo>
                  <a:lnTo>
                    <a:pt x="619" y="4630"/>
                  </a:lnTo>
                  <a:lnTo>
                    <a:pt x="579" y="4644"/>
                  </a:lnTo>
                  <a:lnTo>
                    <a:pt x="538" y="4656"/>
                  </a:lnTo>
                  <a:lnTo>
                    <a:pt x="496" y="4667"/>
                  </a:lnTo>
                  <a:lnTo>
                    <a:pt x="456" y="4678"/>
                  </a:lnTo>
                  <a:lnTo>
                    <a:pt x="415" y="4687"/>
                  </a:lnTo>
                  <a:lnTo>
                    <a:pt x="373" y="4695"/>
                  </a:lnTo>
                  <a:lnTo>
                    <a:pt x="330" y="4702"/>
                  </a:lnTo>
                  <a:lnTo>
                    <a:pt x="289" y="4708"/>
                  </a:lnTo>
                  <a:lnTo>
                    <a:pt x="247" y="4713"/>
                  </a:lnTo>
                  <a:lnTo>
                    <a:pt x="204" y="4718"/>
                  </a:lnTo>
                  <a:lnTo>
                    <a:pt x="163" y="4721"/>
                  </a:lnTo>
                  <a:lnTo>
                    <a:pt x="119" y="4722"/>
                  </a:lnTo>
                  <a:lnTo>
                    <a:pt x="76" y="4722"/>
                  </a:lnTo>
                  <a:lnTo>
                    <a:pt x="76" y="47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5C443F2-134C-4D44-B7B2-A04930F2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2401888"/>
              <a:ext cx="3678238" cy="1346200"/>
            </a:xfrm>
            <a:custGeom>
              <a:avLst/>
              <a:gdLst/>
              <a:ahLst/>
              <a:cxnLst>
                <a:cxn ang="0">
                  <a:pos x="0" y="1696"/>
                </a:cxn>
                <a:cxn ang="0">
                  <a:pos x="76" y="763"/>
                </a:cxn>
                <a:cxn ang="0">
                  <a:pos x="155" y="763"/>
                </a:cxn>
                <a:cxn ang="0">
                  <a:pos x="310" y="758"/>
                </a:cxn>
                <a:cxn ang="0">
                  <a:pos x="541" y="746"/>
                </a:cxn>
                <a:cxn ang="0">
                  <a:pos x="838" y="716"/>
                </a:cxn>
                <a:cxn ang="0">
                  <a:pos x="1115" y="676"/>
                </a:cxn>
                <a:cxn ang="0">
                  <a:pos x="1367" y="630"/>
                </a:cxn>
                <a:cxn ang="0">
                  <a:pos x="1587" y="580"/>
                </a:cxn>
                <a:cxn ang="0">
                  <a:pos x="1767" y="526"/>
                </a:cxn>
                <a:cxn ang="0">
                  <a:pos x="1840" y="500"/>
                </a:cxn>
                <a:cxn ang="0">
                  <a:pos x="1902" y="473"/>
                </a:cxn>
                <a:cxn ang="0">
                  <a:pos x="1950" y="447"/>
                </a:cxn>
                <a:cxn ang="0">
                  <a:pos x="1990" y="424"/>
                </a:cxn>
                <a:cxn ang="0">
                  <a:pos x="2079" y="378"/>
                </a:cxn>
                <a:cxn ang="0">
                  <a:pos x="2176" y="333"/>
                </a:cxn>
                <a:cxn ang="0">
                  <a:pos x="2280" y="290"/>
                </a:cxn>
                <a:cxn ang="0">
                  <a:pos x="2391" y="250"/>
                </a:cxn>
                <a:cxn ang="0">
                  <a:pos x="2508" y="212"/>
                </a:cxn>
                <a:cxn ang="0">
                  <a:pos x="2629" y="177"/>
                </a:cxn>
                <a:cxn ang="0">
                  <a:pos x="2819" y="127"/>
                </a:cxn>
                <a:cxn ang="0">
                  <a:pos x="3082" y="73"/>
                </a:cxn>
                <a:cxn ang="0">
                  <a:pos x="3351" y="33"/>
                </a:cxn>
                <a:cxn ang="0">
                  <a:pos x="3484" y="18"/>
                </a:cxn>
                <a:cxn ang="0">
                  <a:pos x="3617" y="7"/>
                </a:cxn>
                <a:cxn ang="0">
                  <a:pos x="3747" y="1"/>
                </a:cxn>
                <a:cxn ang="0">
                  <a:pos x="3875" y="0"/>
                </a:cxn>
                <a:cxn ang="0">
                  <a:pos x="4633" y="933"/>
                </a:cxn>
                <a:cxn ang="0">
                  <a:pos x="3875" y="933"/>
                </a:cxn>
                <a:cxn ang="0">
                  <a:pos x="3774" y="935"/>
                </a:cxn>
                <a:cxn ang="0">
                  <a:pos x="3568" y="949"/>
                </a:cxn>
                <a:cxn ang="0">
                  <a:pos x="3355" y="976"/>
                </a:cxn>
                <a:cxn ang="0">
                  <a:pos x="3148" y="1013"/>
                </a:cxn>
                <a:cxn ang="0">
                  <a:pos x="2951" y="1058"/>
                </a:cxn>
                <a:cxn ang="0">
                  <a:pos x="2769" y="1109"/>
                </a:cxn>
                <a:cxn ang="0">
                  <a:pos x="2609" y="1164"/>
                </a:cxn>
                <a:cxn ang="0">
                  <a:pos x="2482" y="1219"/>
                </a:cxn>
                <a:cxn ang="0">
                  <a:pos x="2429" y="1249"/>
                </a:cxn>
                <a:cxn ang="0">
                  <a:pos x="2383" y="1275"/>
                </a:cxn>
                <a:cxn ang="0">
                  <a:pos x="2279" y="1326"/>
                </a:cxn>
                <a:cxn ang="0">
                  <a:pos x="2162" y="1375"/>
                </a:cxn>
                <a:cxn ang="0">
                  <a:pos x="2034" y="1419"/>
                </a:cxn>
                <a:cxn ang="0">
                  <a:pos x="1897" y="1461"/>
                </a:cxn>
                <a:cxn ang="0">
                  <a:pos x="1753" y="1499"/>
                </a:cxn>
                <a:cxn ang="0">
                  <a:pos x="1602" y="1535"/>
                </a:cxn>
                <a:cxn ang="0">
                  <a:pos x="1444" y="1567"/>
                </a:cxn>
                <a:cxn ang="0">
                  <a:pos x="1282" y="1595"/>
                </a:cxn>
                <a:cxn ang="0">
                  <a:pos x="1036" y="1632"/>
                </a:cxn>
                <a:cxn ang="0">
                  <a:pos x="705" y="1667"/>
                </a:cxn>
                <a:cxn ang="0">
                  <a:pos x="381" y="1689"/>
                </a:cxn>
                <a:cxn ang="0">
                  <a:pos x="76" y="1696"/>
                </a:cxn>
              </a:cxnLst>
              <a:rect l="0" t="0" r="r" b="b"/>
              <a:pathLst>
                <a:path w="4633" h="1696">
                  <a:moveTo>
                    <a:pt x="76" y="1696"/>
                  </a:moveTo>
                  <a:lnTo>
                    <a:pt x="0" y="1696"/>
                  </a:lnTo>
                  <a:lnTo>
                    <a:pt x="0" y="763"/>
                  </a:lnTo>
                  <a:lnTo>
                    <a:pt x="76" y="763"/>
                  </a:lnTo>
                  <a:lnTo>
                    <a:pt x="76" y="763"/>
                  </a:lnTo>
                  <a:lnTo>
                    <a:pt x="155" y="763"/>
                  </a:lnTo>
                  <a:lnTo>
                    <a:pt x="233" y="761"/>
                  </a:lnTo>
                  <a:lnTo>
                    <a:pt x="310" y="758"/>
                  </a:lnTo>
                  <a:lnTo>
                    <a:pt x="389" y="755"/>
                  </a:lnTo>
                  <a:lnTo>
                    <a:pt x="541" y="746"/>
                  </a:lnTo>
                  <a:lnTo>
                    <a:pt x="692" y="732"/>
                  </a:lnTo>
                  <a:lnTo>
                    <a:pt x="838" y="716"/>
                  </a:lnTo>
                  <a:lnTo>
                    <a:pt x="979" y="698"/>
                  </a:lnTo>
                  <a:lnTo>
                    <a:pt x="1115" y="676"/>
                  </a:lnTo>
                  <a:lnTo>
                    <a:pt x="1244" y="655"/>
                  </a:lnTo>
                  <a:lnTo>
                    <a:pt x="1367" y="630"/>
                  </a:lnTo>
                  <a:lnTo>
                    <a:pt x="1481" y="606"/>
                  </a:lnTo>
                  <a:lnTo>
                    <a:pt x="1587" y="580"/>
                  </a:lnTo>
                  <a:lnTo>
                    <a:pt x="1682" y="552"/>
                  </a:lnTo>
                  <a:lnTo>
                    <a:pt x="1767" y="526"/>
                  </a:lnTo>
                  <a:lnTo>
                    <a:pt x="1805" y="512"/>
                  </a:lnTo>
                  <a:lnTo>
                    <a:pt x="1840" y="500"/>
                  </a:lnTo>
                  <a:lnTo>
                    <a:pt x="1873" y="486"/>
                  </a:lnTo>
                  <a:lnTo>
                    <a:pt x="1902" y="473"/>
                  </a:lnTo>
                  <a:lnTo>
                    <a:pt x="1927" y="460"/>
                  </a:lnTo>
                  <a:lnTo>
                    <a:pt x="1950" y="447"/>
                  </a:lnTo>
                  <a:lnTo>
                    <a:pt x="1950" y="447"/>
                  </a:lnTo>
                  <a:lnTo>
                    <a:pt x="1990" y="424"/>
                  </a:lnTo>
                  <a:lnTo>
                    <a:pt x="2034" y="401"/>
                  </a:lnTo>
                  <a:lnTo>
                    <a:pt x="2079" y="378"/>
                  </a:lnTo>
                  <a:lnTo>
                    <a:pt x="2126" y="355"/>
                  </a:lnTo>
                  <a:lnTo>
                    <a:pt x="2176" y="333"/>
                  </a:lnTo>
                  <a:lnTo>
                    <a:pt x="2226" y="312"/>
                  </a:lnTo>
                  <a:lnTo>
                    <a:pt x="2280" y="290"/>
                  </a:lnTo>
                  <a:lnTo>
                    <a:pt x="2336" y="270"/>
                  </a:lnTo>
                  <a:lnTo>
                    <a:pt x="2391" y="250"/>
                  </a:lnTo>
                  <a:lnTo>
                    <a:pt x="2449" y="230"/>
                  </a:lnTo>
                  <a:lnTo>
                    <a:pt x="2508" y="212"/>
                  </a:lnTo>
                  <a:lnTo>
                    <a:pt x="2568" y="193"/>
                  </a:lnTo>
                  <a:lnTo>
                    <a:pt x="2629" y="177"/>
                  </a:lnTo>
                  <a:lnTo>
                    <a:pt x="2692" y="160"/>
                  </a:lnTo>
                  <a:lnTo>
                    <a:pt x="2819" y="127"/>
                  </a:lnTo>
                  <a:lnTo>
                    <a:pt x="2949" y="100"/>
                  </a:lnTo>
                  <a:lnTo>
                    <a:pt x="3082" y="73"/>
                  </a:lnTo>
                  <a:lnTo>
                    <a:pt x="3215" y="52"/>
                  </a:lnTo>
                  <a:lnTo>
                    <a:pt x="3351" y="33"/>
                  </a:lnTo>
                  <a:lnTo>
                    <a:pt x="3417" y="26"/>
                  </a:lnTo>
                  <a:lnTo>
                    <a:pt x="3484" y="18"/>
                  </a:lnTo>
                  <a:lnTo>
                    <a:pt x="3551" y="13"/>
                  </a:lnTo>
                  <a:lnTo>
                    <a:pt x="3617" y="7"/>
                  </a:lnTo>
                  <a:lnTo>
                    <a:pt x="3681" y="4"/>
                  </a:lnTo>
                  <a:lnTo>
                    <a:pt x="3747" y="1"/>
                  </a:lnTo>
                  <a:lnTo>
                    <a:pt x="3811" y="0"/>
                  </a:lnTo>
                  <a:lnTo>
                    <a:pt x="3875" y="0"/>
                  </a:lnTo>
                  <a:lnTo>
                    <a:pt x="4633" y="0"/>
                  </a:lnTo>
                  <a:lnTo>
                    <a:pt x="4633" y="933"/>
                  </a:lnTo>
                  <a:lnTo>
                    <a:pt x="3875" y="933"/>
                  </a:lnTo>
                  <a:lnTo>
                    <a:pt x="3875" y="933"/>
                  </a:lnTo>
                  <a:lnTo>
                    <a:pt x="3824" y="933"/>
                  </a:lnTo>
                  <a:lnTo>
                    <a:pt x="3774" y="935"/>
                  </a:lnTo>
                  <a:lnTo>
                    <a:pt x="3672" y="941"/>
                  </a:lnTo>
                  <a:lnTo>
                    <a:pt x="3568" y="949"/>
                  </a:lnTo>
                  <a:lnTo>
                    <a:pt x="3461" y="961"/>
                  </a:lnTo>
                  <a:lnTo>
                    <a:pt x="3355" y="976"/>
                  </a:lnTo>
                  <a:lnTo>
                    <a:pt x="3251" y="993"/>
                  </a:lnTo>
                  <a:lnTo>
                    <a:pt x="3148" y="1013"/>
                  </a:lnTo>
                  <a:lnTo>
                    <a:pt x="3048" y="1035"/>
                  </a:lnTo>
                  <a:lnTo>
                    <a:pt x="2951" y="1058"/>
                  </a:lnTo>
                  <a:lnTo>
                    <a:pt x="2857" y="1082"/>
                  </a:lnTo>
                  <a:lnTo>
                    <a:pt x="2769" y="1109"/>
                  </a:lnTo>
                  <a:lnTo>
                    <a:pt x="2686" y="1136"/>
                  </a:lnTo>
                  <a:lnTo>
                    <a:pt x="2609" y="1164"/>
                  </a:lnTo>
                  <a:lnTo>
                    <a:pt x="2542" y="1192"/>
                  </a:lnTo>
                  <a:lnTo>
                    <a:pt x="2482" y="1219"/>
                  </a:lnTo>
                  <a:lnTo>
                    <a:pt x="2454" y="1233"/>
                  </a:lnTo>
                  <a:lnTo>
                    <a:pt x="2429" y="1249"/>
                  </a:lnTo>
                  <a:lnTo>
                    <a:pt x="2429" y="1249"/>
                  </a:lnTo>
                  <a:lnTo>
                    <a:pt x="2383" y="1275"/>
                  </a:lnTo>
                  <a:lnTo>
                    <a:pt x="2333" y="1301"/>
                  </a:lnTo>
                  <a:lnTo>
                    <a:pt x="2279" y="1326"/>
                  </a:lnTo>
                  <a:lnTo>
                    <a:pt x="2222" y="1350"/>
                  </a:lnTo>
                  <a:lnTo>
                    <a:pt x="2162" y="1375"/>
                  </a:lnTo>
                  <a:lnTo>
                    <a:pt x="2100" y="1398"/>
                  </a:lnTo>
                  <a:lnTo>
                    <a:pt x="2034" y="1419"/>
                  </a:lnTo>
                  <a:lnTo>
                    <a:pt x="1968" y="1441"/>
                  </a:lnTo>
                  <a:lnTo>
                    <a:pt x="1897" y="1461"/>
                  </a:lnTo>
                  <a:lnTo>
                    <a:pt x="1827" y="1481"/>
                  </a:lnTo>
                  <a:lnTo>
                    <a:pt x="1753" y="1499"/>
                  </a:lnTo>
                  <a:lnTo>
                    <a:pt x="1677" y="1518"/>
                  </a:lnTo>
                  <a:lnTo>
                    <a:pt x="1602" y="1535"/>
                  </a:lnTo>
                  <a:lnTo>
                    <a:pt x="1524" y="1552"/>
                  </a:lnTo>
                  <a:lnTo>
                    <a:pt x="1444" y="1567"/>
                  </a:lnTo>
                  <a:lnTo>
                    <a:pt x="1364" y="1581"/>
                  </a:lnTo>
                  <a:lnTo>
                    <a:pt x="1282" y="1595"/>
                  </a:lnTo>
                  <a:lnTo>
                    <a:pt x="1201" y="1609"/>
                  </a:lnTo>
                  <a:lnTo>
                    <a:pt x="1036" y="1632"/>
                  </a:lnTo>
                  <a:lnTo>
                    <a:pt x="870" y="1652"/>
                  </a:lnTo>
                  <a:lnTo>
                    <a:pt x="705" y="1667"/>
                  </a:lnTo>
                  <a:lnTo>
                    <a:pt x="542" y="1679"/>
                  </a:lnTo>
                  <a:lnTo>
                    <a:pt x="381" y="1689"/>
                  </a:lnTo>
                  <a:lnTo>
                    <a:pt x="226" y="1695"/>
                  </a:lnTo>
                  <a:lnTo>
                    <a:pt x="76" y="1696"/>
                  </a:lnTo>
                  <a:lnTo>
                    <a:pt x="76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08FBDDD-0AD8-47C2-9E6E-8109F90C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2292350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B615201-C964-400C-8E6F-80ECD2F35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2514600"/>
            </a:xfrm>
            <a:custGeom>
              <a:avLst/>
              <a:gdLst/>
              <a:ahLst/>
              <a:cxnLst>
                <a:cxn ang="0">
                  <a:pos x="3226" y="3167"/>
                </a:cxn>
                <a:cxn ang="0">
                  <a:pos x="3032" y="3161"/>
                </a:cxn>
                <a:cxn ang="0">
                  <a:pos x="2842" y="3142"/>
                </a:cxn>
                <a:cxn ang="0">
                  <a:pos x="2656" y="3111"/>
                </a:cxn>
                <a:cxn ang="0">
                  <a:pos x="2474" y="3070"/>
                </a:cxn>
                <a:cxn ang="0">
                  <a:pos x="2299" y="3016"/>
                </a:cxn>
                <a:cxn ang="0">
                  <a:pos x="2133" y="2951"/>
                </a:cxn>
                <a:cxn ang="0">
                  <a:pos x="1973" y="2878"/>
                </a:cxn>
                <a:cxn ang="0">
                  <a:pos x="1824" y="2793"/>
                </a:cxn>
                <a:cxn ang="0">
                  <a:pos x="1685" y="2699"/>
                </a:cxn>
                <a:cxn ang="0">
                  <a:pos x="1557" y="2596"/>
                </a:cxn>
                <a:cxn ang="0">
                  <a:pos x="1481" y="2522"/>
                </a:cxn>
                <a:cxn ang="0">
                  <a:pos x="1342" y="2362"/>
                </a:cxn>
                <a:cxn ang="0">
                  <a:pos x="1233" y="2195"/>
                </a:cxn>
                <a:cxn ang="0">
                  <a:pos x="1151" y="2016"/>
                </a:cxn>
                <a:cxn ang="0">
                  <a:pos x="1099" y="1833"/>
                </a:cxn>
                <a:cxn ang="0">
                  <a:pos x="1076" y="1642"/>
                </a:cxn>
                <a:cxn ang="0">
                  <a:pos x="1075" y="1550"/>
                </a:cxn>
                <a:cxn ang="0">
                  <a:pos x="1061" y="1473"/>
                </a:cxn>
                <a:cxn ang="0">
                  <a:pos x="1036" y="1404"/>
                </a:cxn>
                <a:cxn ang="0">
                  <a:pos x="1001" y="1341"/>
                </a:cxn>
                <a:cxn ang="0">
                  <a:pos x="919" y="1241"/>
                </a:cxn>
                <a:cxn ang="0">
                  <a:pos x="842" y="1172"/>
                </a:cxn>
                <a:cxn ang="0">
                  <a:pos x="707" y="1084"/>
                </a:cxn>
                <a:cxn ang="0">
                  <a:pos x="553" y="1015"/>
                </a:cxn>
                <a:cxn ang="0">
                  <a:pos x="384" y="966"/>
                </a:cxn>
                <a:cxn ang="0">
                  <a:pos x="203" y="939"/>
                </a:cxn>
                <a:cxn ang="0">
                  <a:pos x="0" y="933"/>
                </a:cxn>
                <a:cxn ang="0">
                  <a:pos x="76" y="0"/>
                </a:cxn>
                <a:cxn ang="0">
                  <a:pos x="241" y="6"/>
                </a:cxn>
                <a:cxn ang="0">
                  <a:pos x="404" y="23"/>
                </a:cxn>
                <a:cxn ang="0">
                  <a:pos x="562" y="49"/>
                </a:cxn>
                <a:cxn ang="0">
                  <a:pos x="716" y="87"/>
                </a:cxn>
                <a:cxn ang="0">
                  <a:pos x="865" y="135"/>
                </a:cxn>
                <a:cxn ang="0">
                  <a:pos x="1008" y="192"/>
                </a:cxn>
                <a:cxn ang="0">
                  <a:pos x="1145" y="260"/>
                </a:cxn>
                <a:cxn ang="0">
                  <a:pos x="1276" y="336"/>
                </a:cxn>
                <a:cxn ang="0">
                  <a:pos x="1398" y="423"/>
                </a:cxn>
                <a:cxn ang="0">
                  <a:pos x="1513" y="516"/>
                </a:cxn>
                <a:cxn ang="0">
                  <a:pos x="1584" y="584"/>
                </a:cxn>
                <a:cxn ang="0">
                  <a:pos x="1727" y="750"/>
                </a:cxn>
                <a:cxn ang="0">
                  <a:pos x="1840" y="930"/>
                </a:cxn>
                <a:cxn ang="0">
                  <a:pos x="1927" y="1119"/>
                </a:cxn>
                <a:cxn ang="0">
                  <a:pos x="1982" y="1318"/>
                </a:cxn>
                <a:cxn ang="0">
                  <a:pos x="2007" y="1521"/>
                </a:cxn>
                <a:cxn ang="0">
                  <a:pos x="2008" y="1605"/>
                </a:cxn>
                <a:cxn ang="0">
                  <a:pos x="2016" y="1658"/>
                </a:cxn>
                <a:cxn ang="0">
                  <a:pos x="2034" y="1708"/>
                </a:cxn>
                <a:cxn ang="0">
                  <a:pos x="2060" y="1761"/>
                </a:cxn>
                <a:cxn ang="0">
                  <a:pos x="2145" y="1865"/>
                </a:cxn>
                <a:cxn ang="0">
                  <a:pos x="2188" y="1907"/>
                </a:cxn>
                <a:cxn ang="0">
                  <a:pos x="2263" y="1965"/>
                </a:cxn>
                <a:cxn ang="0">
                  <a:pos x="2345" y="2019"/>
                </a:cxn>
                <a:cxn ang="0">
                  <a:pos x="2468" y="2081"/>
                </a:cxn>
                <a:cxn ang="0">
                  <a:pos x="2674" y="2156"/>
                </a:cxn>
                <a:cxn ang="0">
                  <a:pos x="2902" y="2207"/>
                </a:cxn>
                <a:cxn ang="0">
                  <a:pos x="3143" y="2231"/>
                </a:cxn>
                <a:cxn ang="0">
                  <a:pos x="4633" y="3167"/>
                </a:cxn>
              </a:cxnLst>
              <a:rect l="0" t="0" r="r" b="b"/>
              <a:pathLst>
                <a:path w="4633" h="3167">
                  <a:moveTo>
                    <a:pt x="4633" y="3167"/>
                  </a:moveTo>
                  <a:lnTo>
                    <a:pt x="3226" y="3167"/>
                  </a:lnTo>
                  <a:lnTo>
                    <a:pt x="3226" y="3167"/>
                  </a:lnTo>
                  <a:lnTo>
                    <a:pt x="3162" y="3165"/>
                  </a:lnTo>
                  <a:lnTo>
                    <a:pt x="3097" y="3164"/>
                  </a:lnTo>
                  <a:lnTo>
                    <a:pt x="3032" y="3161"/>
                  </a:lnTo>
                  <a:lnTo>
                    <a:pt x="2968" y="3156"/>
                  </a:lnTo>
                  <a:lnTo>
                    <a:pt x="2905" y="3150"/>
                  </a:lnTo>
                  <a:lnTo>
                    <a:pt x="2842" y="3142"/>
                  </a:lnTo>
                  <a:lnTo>
                    <a:pt x="2779" y="3133"/>
                  </a:lnTo>
                  <a:lnTo>
                    <a:pt x="2717" y="3122"/>
                  </a:lnTo>
                  <a:lnTo>
                    <a:pt x="2656" y="3111"/>
                  </a:lnTo>
                  <a:lnTo>
                    <a:pt x="2594" y="3099"/>
                  </a:lnTo>
                  <a:lnTo>
                    <a:pt x="2534" y="3084"/>
                  </a:lnTo>
                  <a:lnTo>
                    <a:pt x="2474" y="3070"/>
                  </a:lnTo>
                  <a:lnTo>
                    <a:pt x="2416" y="3053"/>
                  </a:lnTo>
                  <a:lnTo>
                    <a:pt x="2357" y="3034"/>
                  </a:lnTo>
                  <a:lnTo>
                    <a:pt x="2299" y="3016"/>
                  </a:lnTo>
                  <a:lnTo>
                    <a:pt x="2242" y="2996"/>
                  </a:lnTo>
                  <a:lnTo>
                    <a:pt x="2186" y="2974"/>
                  </a:lnTo>
                  <a:lnTo>
                    <a:pt x="2133" y="2951"/>
                  </a:lnTo>
                  <a:lnTo>
                    <a:pt x="2077" y="2928"/>
                  </a:lnTo>
                  <a:lnTo>
                    <a:pt x="2025" y="2904"/>
                  </a:lnTo>
                  <a:lnTo>
                    <a:pt x="1973" y="2878"/>
                  </a:lnTo>
                  <a:lnTo>
                    <a:pt x="1922" y="2850"/>
                  </a:lnTo>
                  <a:lnTo>
                    <a:pt x="1873" y="2822"/>
                  </a:lnTo>
                  <a:lnTo>
                    <a:pt x="1824" y="2793"/>
                  </a:lnTo>
                  <a:lnTo>
                    <a:pt x="1776" y="2762"/>
                  </a:lnTo>
                  <a:lnTo>
                    <a:pt x="1730" y="2731"/>
                  </a:lnTo>
                  <a:lnTo>
                    <a:pt x="1685" y="2699"/>
                  </a:lnTo>
                  <a:lnTo>
                    <a:pt x="1642" y="2665"/>
                  </a:lnTo>
                  <a:lnTo>
                    <a:pt x="1599" y="2631"/>
                  </a:lnTo>
                  <a:lnTo>
                    <a:pt x="1557" y="2596"/>
                  </a:lnTo>
                  <a:lnTo>
                    <a:pt x="1519" y="2559"/>
                  </a:lnTo>
                  <a:lnTo>
                    <a:pt x="1481" y="2522"/>
                  </a:lnTo>
                  <a:lnTo>
                    <a:pt x="1481" y="2522"/>
                  </a:lnTo>
                  <a:lnTo>
                    <a:pt x="1431" y="2470"/>
                  </a:lnTo>
                  <a:lnTo>
                    <a:pt x="1385" y="2418"/>
                  </a:lnTo>
                  <a:lnTo>
                    <a:pt x="1342" y="2362"/>
                  </a:lnTo>
                  <a:lnTo>
                    <a:pt x="1302" y="2308"/>
                  </a:lnTo>
                  <a:lnTo>
                    <a:pt x="1267" y="2251"/>
                  </a:lnTo>
                  <a:lnTo>
                    <a:pt x="1233" y="2195"/>
                  </a:lnTo>
                  <a:lnTo>
                    <a:pt x="1202" y="2136"/>
                  </a:lnTo>
                  <a:lnTo>
                    <a:pt x="1175" y="2076"/>
                  </a:lnTo>
                  <a:lnTo>
                    <a:pt x="1151" y="2016"/>
                  </a:lnTo>
                  <a:lnTo>
                    <a:pt x="1130" y="1956"/>
                  </a:lnTo>
                  <a:lnTo>
                    <a:pt x="1113" y="1895"/>
                  </a:lnTo>
                  <a:lnTo>
                    <a:pt x="1099" y="1833"/>
                  </a:lnTo>
                  <a:lnTo>
                    <a:pt x="1087" y="1770"/>
                  </a:lnTo>
                  <a:lnTo>
                    <a:pt x="1079" y="1705"/>
                  </a:lnTo>
                  <a:lnTo>
                    <a:pt x="1076" y="1642"/>
                  </a:lnTo>
                  <a:lnTo>
                    <a:pt x="1075" y="1578"/>
                  </a:lnTo>
                  <a:lnTo>
                    <a:pt x="1075" y="1578"/>
                  </a:lnTo>
                  <a:lnTo>
                    <a:pt x="1075" y="1550"/>
                  </a:lnTo>
                  <a:lnTo>
                    <a:pt x="1071" y="1524"/>
                  </a:lnTo>
                  <a:lnTo>
                    <a:pt x="1067" y="1498"/>
                  </a:lnTo>
                  <a:lnTo>
                    <a:pt x="1061" y="1473"/>
                  </a:lnTo>
                  <a:lnTo>
                    <a:pt x="1055" y="1449"/>
                  </a:lnTo>
                  <a:lnTo>
                    <a:pt x="1045" y="1425"/>
                  </a:lnTo>
                  <a:lnTo>
                    <a:pt x="1036" y="1404"/>
                  </a:lnTo>
                  <a:lnTo>
                    <a:pt x="1024" y="1381"/>
                  </a:lnTo>
                  <a:lnTo>
                    <a:pt x="1013" y="1361"/>
                  </a:lnTo>
                  <a:lnTo>
                    <a:pt x="1001" y="1341"/>
                  </a:lnTo>
                  <a:lnTo>
                    <a:pt x="975" y="1304"/>
                  </a:lnTo>
                  <a:lnTo>
                    <a:pt x="947" y="1270"/>
                  </a:lnTo>
                  <a:lnTo>
                    <a:pt x="919" y="1241"/>
                  </a:lnTo>
                  <a:lnTo>
                    <a:pt x="919" y="1241"/>
                  </a:lnTo>
                  <a:lnTo>
                    <a:pt x="882" y="1205"/>
                  </a:lnTo>
                  <a:lnTo>
                    <a:pt x="842" y="1172"/>
                  </a:lnTo>
                  <a:lnTo>
                    <a:pt x="799" y="1141"/>
                  </a:lnTo>
                  <a:lnTo>
                    <a:pt x="755" y="1112"/>
                  </a:lnTo>
                  <a:lnTo>
                    <a:pt x="707" y="1084"/>
                  </a:lnTo>
                  <a:lnTo>
                    <a:pt x="658" y="1059"/>
                  </a:lnTo>
                  <a:lnTo>
                    <a:pt x="607" y="1036"/>
                  </a:lnTo>
                  <a:lnTo>
                    <a:pt x="553" y="1015"/>
                  </a:lnTo>
                  <a:lnTo>
                    <a:pt x="498" y="996"/>
                  </a:lnTo>
                  <a:lnTo>
                    <a:pt x="441" y="979"/>
                  </a:lnTo>
                  <a:lnTo>
                    <a:pt x="384" y="966"/>
                  </a:lnTo>
                  <a:lnTo>
                    <a:pt x="324" y="955"/>
                  </a:lnTo>
                  <a:lnTo>
                    <a:pt x="264" y="946"/>
                  </a:lnTo>
                  <a:lnTo>
                    <a:pt x="203" y="939"/>
                  </a:lnTo>
                  <a:lnTo>
                    <a:pt x="139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32" y="1"/>
                  </a:lnTo>
                  <a:lnTo>
                    <a:pt x="187" y="3"/>
                  </a:lnTo>
                  <a:lnTo>
                    <a:pt x="241" y="6"/>
                  </a:lnTo>
                  <a:lnTo>
                    <a:pt x="296" y="10"/>
                  </a:lnTo>
                  <a:lnTo>
                    <a:pt x="350" y="15"/>
                  </a:lnTo>
                  <a:lnTo>
                    <a:pt x="404" y="23"/>
                  </a:lnTo>
                  <a:lnTo>
                    <a:pt x="456" y="30"/>
                  </a:lnTo>
                  <a:lnTo>
                    <a:pt x="510" y="40"/>
                  </a:lnTo>
                  <a:lnTo>
                    <a:pt x="562" y="49"/>
                  </a:lnTo>
                  <a:lnTo>
                    <a:pt x="613" y="61"/>
                  </a:lnTo>
                  <a:lnTo>
                    <a:pt x="665" y="73"/>
                  </a:lnTo>
                  <a:lnTo>
                    <a:pt x="716" y="87"/>
                  </a:lnTo>
                  <a:lnTo>
                    <a:pt x="767" y="101"/>
                  </a:lnTo>
                  <a:lnTo>
                    <a:pt x="816" y="118"/>
                  </a:lnTo>
                  <a:lnTo>
                    <a:pt x="865" y="135"/>
                  </a:lnTo>
                  <a:lnTo>
                    <a:pt x="913" y="153"/>
                  </a:lnTo>
                  <a:lnTo>
                    <a:pt x="961" y="172"/>
                  </a:lnTo>
                  <a:lnTo>
                    <a:pt x="1008" y="192"/>
                  </a:lnTo>
                  <a:lnTo>
                    <a:pt x="1055" y="213"/>
                  </a:lnTo>
                  <a:lnTo>
                    <a:pt x="1101" y="236"/>
                  </a:lnTo>
                  <a:lnTo>
                    <a:pt x="1145" y="260"/>
                  </a:lnTo>
                  <a:lnTo>
                    <a:pt x="1190" y="284"/>
                  </a:lnTo>
                  <a:lnTo>
                    <a:pt x="1233" y="310"/>
                  </a:lnTo>
                  <a:lnTo>
                    <a:pt x="1276" y="336"/>
                  </a:lnTo>
                  <a:lnTo>
                    <a:pt x="1318" y="364"/>
                  </a:lnTo>
                  <a:lnTo>
                    <a:pt x="1359" y="392"/>
                  </a:lnTo>
                  <a:lnTo>
                    <a:pt x="1398" y="423"/>
                  </a:lnTo>
                  <a:lnTo>
                    <a:pt x="1437" y="453"/>
                  </a:lnTo>
                  <a:lnTo>
                    <a:pt x="1476" y="484"/>
                  </a:lnTo>
                  <a:lnTo>
                    <a:pt x="1513" y="516"/>
                  </a:lnTo>
                  <a:lnTo>
                    <a:pt x="1548" y="550"/>
                  </a:lnTo>
                  <a:lnTo>
                    <a:pt x="1584" y="584"/>
                  </a:lnTo>
                  <a:lnTo>
                    <a:pt x="1584" y="584"/>
                  </a:lnTo>
                  <a:lnTo>
                    <a:pt x="1634" y="638"/>
                  </a:lnTo>
                  <a:lnTo>
                    <a:pt x="1682" y="693"/>
                  </a:lnTo>
                  <a:lnTo>
                    <a:pt x="1727" y="750"/>
                  </a:lnTo>
                  <a:lnTo>
                    <a:pt x="1768" y="809"/>
                  </a:lnTo>
                  <a:lnTo>
                    <a:pt x="1807" y="869"/>
                  </a:lnTo>
                  <a:lnTo>
                    <a:pt x="1840" y="930"/>
                  </a:lnTo>
                  <a:lnTo>
                    <a:pt x="1873" y="992"/>
                  </a:lnTo>
                  <a:lnTo>
                    <a:pt x="1902" y="1055"/>
                  </a:lnTo>
                  <a:lnTo>
                    <a:pt x="1927" y="1119"/>
                  </a:lnTo>
                  <a:lnTo>
                    <a:pt x="1950" y="1184"/>
                  </a:lnTo>
                  <a:lnTo>
                    <a:pt x="1968" y="1250"/>
                  </a:lnTo>
                  <a:lnTo>
                    <a:pt x="1982" y="1318"/>
                  </a:lnTo>
                  <a:lnTo>
                    <a:pt x="1994" y="1384"/>
                  </a:lnTo>
                  <a:lnTo>
                    <a:pt x="2002" y="1452"/>
                  </a:lnTo>
                  <a:lnTo>
                    <a:pt x="2007" y="1521"/>
                  </a:lnTo>
                  <a:lnTo>
                    <a:pt x="2008" y="1589"/>
                  </a:lnTo>
                  <a:lnTo>
                    <a:pt x="2008" y="1589"/>
                  </a:lnTo>
                  <a:lnTo>
                    <a:pt x="2008" y="1605"/>
                  </a:lnTo>
                  <a:lnTo>
                    <a:pt x="2010" y="1622"/>
                  </a:lnTo>
                  <a:lnTo>
                    <a:pt x="2013" y="1641"/>
                  </a:lnTo>
                  <a:lnTo>
                    <a:pt x="2016" y="1658"/>
                  </a:lnTo>
                  <a:lnTo>
                    <a:pt x="2020" y="1675"/>
                  </a:lnTo>
                  <a:lnTo>
                    <a:pt x="2027" y="1692"/>
                  </a:lnTo>
                  <a:lnTo>
                    <a:pt x="2034" y="1708"/>
                  </a:lnTo>
                  <a:lnTo>
                    <a:pt x="2042" y="1727"/>
                  </a:lnTo>
                  <a:lnTo>
                    <a:pt x="2051" y="1744"/>
                  </a:lnTo>
                  <a:lnTo>
                    <a:pt x="2060" y="1761"/>
                  </a:lnTo>
                  <a:lnTo>
                    <a:pt x="2085" y="1796"/>
                  </a:lnTo>
                  <a:lnTo>
                    <a:pt x="2113" y="1832"/>
                  </a:lnTo>
                  <a:lnTo>
                    <a:pt x="2145" y="1865"/>
                  </a:lnTo>
                  <a:lnTo>
                    <a:pt x="2145" y="1865"/>
                  </a:lnTo>
                  <a:lnTo>
                    <a:pt x="2166" y="1887"/>
                  </a:lnTo>
                  <a:lnTo>
                    <a:pt x="2188" y="1907"/>
                  </a:lnTo>
                  <a:lnTo>
                    <a:pt x="2213" y="1927"/>
                  </a:lnTo>
                  <a:lnTo>
                    <a:pt x="2237" y="1947"/>
                  </a:lnTo>
                  <a:lnTo>
                    <a:pt x="2263" y="1965"/>
                  </a:lnTo>
                  <a:lnTo>
                    <a:pt x="2290" y="1984"/>
                  </a:lnTo>
                  <a:lnTo>
                    <a:pt x="2317" y="2001"/>
                  </a:lnTo>
                  <a:lnTo>
                    <a:pt x="2345" y="2019"/>
                  </a:lnTo>
                  <a:lnTo>
                    <a:pt x="2376" y="2035"/>
                  </a:lnTo>
                  <a:lnTo>
                    <a:pt x="2405" y="2051"/>
                  </a:lnTo>
                  <a:lnTo>
                    <a:pt x="2468" y="2081"/>
                  </a:lnTo>
                  <a:lnTo>
                    <a:pt x="2534" y="2108"/>
                  </a:lnTo>
                  <a:lnTo>
                    <a:pt x="2603" y="2135"/>
                  </a:lnTo>
                  <a:lnTo>
                    <a:pt x="2674" y="2156"/>
                  </a:lnTo>
                  <a:lnTo>
                    <a:pt x="2748" y="2176"/>
                  </a:lnTo>
                  <a:lnTo>
                    <a:pt x="2825" y="2193"/>
                  </a:lnTo>
                  <a:lnTo>
                    <a:pt x="2902" y="2207"/>
                  </a:lnTo>
                  <a:lnTo>
                    <a:pt x="2982" y="2219"/>
                  </a:lnTo>
                  <a:lnTo>
                    <a:pt x="3062" y="2227"/>
                  </a:lnTo>
                  <a:lnTo>
                    <a:pt x="3143" y="2231"/>
                  </a:lnTo>
                  <a:lnTo>
                    <a:pt x="3226" y="2233"/>
                  </a:lnTo>
                  <a:lnTo>
                    <a:pt x="4633" y="2233"/>
                  </a:lnTo>
                  <a:lnTo>
                    <a:pt x="4633" y="316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84C50FF-07C3-4F74-9CCB-771CCDB12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4667250"/>
              <a:ext cx="303213" cy="955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5176E32-5602-4187-9515-7A8F62A1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3749675"/>
            </a:xfrm>
            <a:custGeom>
              <a:avLst/>
              <a:gdLst/>
              <a:ahLst/>
              <a:cxnLst>
                <a:cxn ang="0">
                  <a:pos x="3175" y="4722"/>
                </a:cxn>
                <a:cxn ang="0">
                  <a:pos x="2972" y="4706"/>
                </a:cxn>
                <a:cxn ang="0">
                  <a:pos x="2772" y="4671"/>
                </a:cxn>
                <a:cxn ang="0">
                  <a:pos x="2579" y="4616"/>
                </a:cxn>
                <a:cxn ang="0">
                  <a:pos x="2391" y="4540"/>
                </a:cxn>
                <a:cxn ang="0">
                  <a:pos x="2210" y="4448"/>
                </a:cxn>
                <a:cxn ang="0">
                  <a:pos x="2037" y="4336"/>
                </a:cxn>
                <a:cxn ang="0">
                  <a:pos x="1874" y="4206"/>
                </a:cxn>
                <a:cxn ang="0">
                  <a:pos x="1757" y="4097"/>
                </a:cxn>
                <a:cxn ang="0">
                  <a:pos x="1602" y="3923"/>
                </a:cxn>
                <a:cxn ang="0">
                  <a:pos x="1465" y="3734"/>
                </a:cxn>
                <a:cxn ang="0">
                  <a:pos x="1348" y="3533"/>
                </a:cxn>
                <a:cxn ang="0">
                  <a:pos x="1250" y="3319"/>
                </a:cxn>
                <a:cxn ang="0">
                  <a:pos x="1173" y="3094"/>
                </a:cxn>
                <a:cxn ang="0">
                  <a:pos x="1118" y="2864"/>
                </a:cxn>
                <a:cxn ang="0">
                  <a:pos x="1085" y="2627"/>
                </a:cxn>
                <a:cxn ang="0">
                  <a:pos x="1075" y="2385"/>
                </a:cxn>
                <a:cxn ang="0">
                  <a:pos x="1073" y="2248"/>
                </a:cxn>
                <a:cxn ang="0">
                  <a:pos x="1033" y="1925"/>
                </a:cxn>
                <a:cxn ang="0">
                  <a:pos x="938" y="1627"/>
                </a:cxn>
                <a:cxn ang="0">
                  <a:pos x="872" y="1490"/>
                </a:cxn>
                <a:cxn ang="0">
                  <a:pos x="795" y="1364"/>
                </a:cxn>
                <a:cxn ang="0">
                  <a:pos x="705" y="1250"/>
                </a:cxn>
                <a:cxn ang="0">
                  <a:pos x="633" y="1176"/>
                </a:cxn>
                <a:cxn ang="0">
                  <a:pos x="522" y="1084"/>
                </a:cxn>
                <a:cxn ang="0">
                  <a:pos x="382" y="1002"/>
                </a:cxn>
                <a:cxn ang="0">
                  <a:pos x="218" y="947"/>
                </a:cxn>
                <a:cxn ang="0">
                  <a:pos x="0" y="933"/>
                </a:cxn>
                <a:cxn ang="0">
                  <a:pos x="119" y="1"/>
                </a:cxn>
                <a:cxn ang="0">
                  <a:pos x="289" y="13"/>
                </a:cxn>
                <a:cxn ang="0">
                  <a:pos x="456" y="44"/>
                </a:cxn>
                <a:cxn ang="0">
                  <a:pos x="619" y="92"/>
                </a:cxn>
                <a:cxn ang="0">
                  <a:pos x="778" y="156"/>
                </a:cxn>
                <a:cxn ang="0">
                  <a:pos x="932" y="238"/>
                </a:cxn>
                <a:cxn ang="0">
                  <a:pos x="1079" y="335"/>
                </a:cxn>
                <a:cxn ang="0">
                  <a:pos x="1219" y="447"/>
                </a:cxn>
                <a:cxn ang="0">
                  <a:pos x="1319" y="541"/>
                </a:cxn>
                <a:cxn ang="0">
                  <a:pos x="1476" y="718"/>
                </a:cxn>
                <a:cxn ang="0">
                  <a:pos x="1614" y="912"/>
                </a:cxn>
                <a:cxn ang="0">
                  <a:pos x="1733" y="1121"/>
                </a:cxn>
                <a:cxn ang="0">
                  <a:pos x="1831" y="1345"/>
                </a:cxn>
                <a:cxn ang="0">
                  <a:pos x="1910" y="1581"/>
                </a:cxn>
                <a:cxn ang="0">
                  <a:pos x="1965" y="1825"/>
                </a:cxn>
                <a:cxn ang="0">
                  <a:pos x="1999" y="2078"/>
                </a:cxn>
                <a:cxn ang="0">
                  <a:pos x="2008" y="2338"/>
                </a:cxn>
                <a:cxn ang="0">
                  <a:pos x="2014" y="2541"/>
                </a:cxn>
                <a:cxn ang="0">
                  <a:pos x="2068" y="2828"/>
                </a:cxn>
                <a:cxn ang="0">
                  <a:pos x="2173" y="3096"/>
                </a:cxn>
                <a:cxn ang="0">
                  <a:pos x="2326" y="3334"/>
                </a:cxn>
                <a:cxn ang="0">
                  <a:pos x="2420" y="3440"/>
                </a:cxn>
                <a:cxn ang="0">
                  <a:pos x="2552" y="3556"/>
                </a:cxn>
                <a:cxn ang="0">
                  <a:pos x="2745" y="3676"/>
                </a:cxn>
                <a:cxn ang="0">
                  <a:pos x="2954" y="3753"/>
                </a:cxn>
                <a:cxn ang="0">
                  <a:pos x="3171" y="3788"/>
                </a:cxn>
              </a:cxnLst>
              <a:rect l="0" t="0" r="r" b="b"/>
              <a:pathLst>
                <a:path w="4633" h="4723">
                  <a:moveTo>
                    <a:pt x="4633" y="4723"/>
                  </a:moveTo>
                  <a:lnTo>
                    <a:pt x="3226" y="4723"/>
                  </a:lnTo>
                  <a:lnTo>
                    <a:pt x="3226" y="4723"/>
                  </a:lnTo>
                  <a:lnTo>
                    <a:pt x="3175" y="4722"/>
                  </a:lnTo>
                  <a:lnTo>
                    <a:pt x="3125" y="4720"/>
                  </a:lnTo>
                  <a:lnTo>
                    <a:pt x="3074" y="4717"/>
                  </a:lnTo>
                  <a:lnTo>
                    <a:pt x="3023" y="4713"/>
                  </a:lnTo>
                  <a:lnTo>
                    <a:pt x="2972" y="4706"/>
                  </a:lnTo>
                  <a:lnTo>
                    <a:pt x="2922" y="4700"/>
                  </a:lnTo>
                  <a:lnTo>
                    <a:pt x="2872" y="4691"/>
                  </a:lnTo>
                  <a:lnTo>
                    <a:pt x="2823" y="4682"/>
                  </a:lnTo>
                  <a:lnTo>
                    <a:pt x="2772" y="4671"/>
                  </a:lnTo>
                  <a:lnTo>
                    <a:pt x="2725" y="4659"/>
                  </a:lnTo>
                  <a:lnTo>
                    <a:pt x="2676" y="4645"/>
                  </a:lnTo>
                  <a:lnTo>
                    <a:pt x="2626" y="4631"/>
                  </a:lnTo>
                  <a:lnTo>
                    <a:pt x="2579" y="4616"/>
                  </a:lnTo>
                  <a:lnTo>
                    <a:pt x="2531" y="4599"/>
                  </a:lnTo>
                  <a:lnTo>
                    <a:pt x="2483" y="4580"/>
                  </a:lnTo>
                  <a:lnTo>
                    <a:pt x="2437" y="4562"/>
                  </a:lnTo>
                  <a:lnTo>
                    <a:pt x="2391" y="4540"/>
                  </a:lnTo>
                  <a:lnTo>
                    <a:pt x="2345" y="4519"/>
                  </a:lnTo>
                  <a:lnTo>
                    <a:pt x="2299" y="4497"/>
                  </a:lnTo>
                  <a:lnTo>
                    <a:pt x="2254" y="4473"/>
                  </a:lnTo>
                  <a:lnTo>
                    <a:pt x="2210" y="4448"/>
                  </a:lnTo>
                  <a:lnTo>
                    <a:pt x="2165" y="4422"/>
                  </a:lnTo>
                  <a:lnTo>
                    <a:pt x="2122" y="4394"/>
                  </a:lnTo>
                  <a:lnTo>
                    <a:pt x="2079" y="4365"/>
                  </a:lnTo>
                  <a:lnTo>
                    <a:pt x="2037" y="4336"/>
                  </a:lnTo>
                  <a:lnTo>
                    <a:pt x="1996" y="4305"/>
                  </a:lnTo>
                  <a:lnTo>
                    <a:pt x="1954" y="4273"/>
                  </a:lnTo>
                  <a:lnTo>
                    <a:pt x="1914" y="4240"/>
                  </a:lnTo>
                  <a:lnTo>
                    <a:pt x="1874" y="4206"/>
                  </a:lnTo>
                  <a:lnTo>
                    <a:pt x="1834" y="4171"/>
                  </a:lnTo>
                  <a:lnTo>
                    <a:pt x="1796" y="4136"/>
                  </a:lnTo>
                  <a:lnTo>
                    <a:pt x="1757" y="4097"/>
                  </a:lnTo>
                  <a:lnTo>
                    <a:pt x="1757" y="4097"/>
                  </a:lnTo>
                  <a:lnTo>
                    <a:pt x="1717" y="4056"/>
                  </a:lnTo>
                  <a:lnTo>
                    <a:pt x="1677" y="4013"/>
                  </a:lnTo>
                  <a:lnTo>
                    <a:pt x="1639" y="3970"/>
                  </a:lnTo>
                  <a:lnTo>
                    <a:pt x="1602" y="3923"/>
                  </a:lnTo>
                  <a:lnTo>
                    <a:pt x="1567" y="3877"/>
                  </a:lnTo>
                  <a:lnTo>
                    <a:pt x="1531" y="3831"/>
                  </a:lnTo>
                  <a:lnTo>
                    <a:pt x="1497" y="3783"/>
                  </a:lnTo>
                  <a:lnTo>
                    <a:pt x="1465" y="3734"/>
                  </a:lnTo>
                  <a:lnTo>
                    <a:pt x="1434" y="3685"/>
                  </a:lnTo>
                  <a:lnTo>
                    <a:pt x="1404" y="3634"/>
                  </a:lnTo>
                  <a:lnTo>
                    <a:pt x="1376" y="3584"/>
                  </a:lnTo>
                  <a:lnTo>
                    <a:pt x="1348" y="3533"/>
                  </a:lnTo>
                  <a:lnTo>
                    <a:pt x="1321" y="3479"/>
                  </a:lnTo>
                  <a:lnTo>
                    <a:pt x="1296" y="3427"/>
                  </a:lnTo>
                  <a:lnTo>
                    <a:pt x="1273" y="3373"/>
                  </a:lnTo>
                  <a:lnTo>
                    <a:pt x="1250" y="3319"/>
                  </a:lnTo>
                  <a:lnTo>
                    <a:pt x="1228" y="3264"/>
                  </a:lnTo>
                  <a:lnTo>
                    <a:pt x="1208" y="3208"/>
                  </a:lnTo>
                  <a:lnTo>
                    <a:pt x="1190" y="3151"/>
                  </a:lnTo>
                  <a:lnTo>
                    <a:pt x="1173" y="3094"/>
                  </a:lnTo>
                  <a:lnTo>
                    <a:pt x="1158" y="3037"/>
                  </a:lnTo>
                  <a:lnTo>
                    <a:pt x="1142" y="2981"/>
                  </a:lnTo>
                  <a:lnTo>
                    <a:pt x="1130" y="2922"/>
                  </a:lnTo>
                  <a:lnTo>
                    <a:pt x="1118" y="2864"/>
                  </a:lnTo>
                  <a:lnTo>
                    <a:pt x="1107" y="2805"/>
                  </a:lnTo>
                  <a:lnTo>
                    <a:pt x="1098" y="2745"/>
                  </a:lnTo>
                  <a:lnTo>
                    <a:pt x="1090" y="2687"/>
                  </a:lnTo>
                  <a:lnTo>
                    <a:pt x="1085" y="2627"/>
                  </a:lnTo>
                  <a:lnTo>
                    <a:pt x="1079" y="2567"/>
                  </a:lnTo>
                  <a:lnTo>
                    <a:pt x="1076" y="2507"/>
                  </a:lnTo>
                  <a:lnTo>
                    <a:pt x="1075" y="2445"/>
                  </a:lnTo>
                  <a:lnTo>
                    <a:pt x="1075" y="2385"/>
                  </a:lnTo>
                  <a:lnTo>
                    <a:pt x="1075" y="2330"/>
                  </a:lnTo>
                  <a:lnTo>
                    <a:pt x="1075" y="2330"/>
                  </a:lnTo>
                  <a:lnTo>
                    <a:pt x="1075" y="2288"/>
                  </a:lnTo>
                  <a:lnTo>
                    <a:pt x="1073" y="2248"/>
                  </a:lnTo>
                  <a:lnTo>
                    <a:pt x="1068" y="2165"/>
                  </a:lnTo>
                  <a:lnTo>
                    <a:pt x="1061" y="2085"/>
                  </a:lnTo>
                  <a:lnTo>
                    <a:pt x="1048" y="2004"/>
                  </a:lnTo>
                  <a:lnTo>
                    <a:pt x="1033" y="1925"/>
                  </a:lnTo>
                  <a:lnTo>
                    <a:pt x="1015" y="1848"/>
                  </a:lnTo>
                  <a:lnTo>
                    <a:pt x="991" y="1773"/>
                  </a:lnTo>
                  <a:lnTo>
                    <a:pt x="967" y="1699"/>
                  </a:lnTo>
                  <a:lnTo>
                    <a:pt x="938" y="1627"/>
                  </a:lnTo>
                  <a:lnTo>
                    <a:pt x="922" y="1592"/>
                  </a:lnTo>
                  <a:lnTo>
                    <a:pt x="907" y="1558"/>
                  </a:lnTo>
                  <a:lnTo>
                    <a:pt x="890" y="1524"/>
                  </a:lnTo>
                  <a:lnTo>
                    <a:pt x="872" y="1490"/>
                  </a:lnTo>
                  <a:lnTo>
                    <a:pt x="853" y="1458"/>
                  </a:lnTo>
                  <a:lnTo>
                    <a:pt x="835" y="1425"/>
                  </a:lnTo>
                  <a:lnTo>
                    <a:pt x="815" y="1395"/>
                  </a:lnTo>
                  <a:lnTo>
                    <a:pt x="795" y="1364"/>
                  </a:lnTo>
                  <a:lnTo>
                    <a:pt x="773" y="1335"/>
                  </a:lnTo>
                  <a:lnTo>
                    <a:pt x="752" y="1305"/>
                  </a:lnTo>
                  <a:lnTo>
                    <a:pt x="729" y="1278"/>
                  </a:lnTo>
                  <a:lnTo>
                    <a:pt x="705" y="1250"/>
                  </a:lnTo>
                  <a:lnTo>
                    <a:pt x="682" y="1224"/>
                  </a:lnTo>
                  <a:lnTo>
                    <a:pt x="658" y="1198"/>
                  </a:lnTo>
                  <a:lnTo>
                    <a:pt x="658" y="1198"/>
                  </a:lnTo>
                  <a:lnTo>
                    <a:pt x="633" y="1176"/>
                  </a:lnTo>
                  <a:lnTo>
                    <a:pt x="609" y="1152"/>
                  </a:lnTo>
                  <a:lnTo>
                    <a:pt x="581" y="1129"/>
                  </a:lnTo>
                  <a:lnTo>
                    <a:pt x="553" y="1106"/>
                  </a:lnTo>
                  <a:lnTo>
                    <a:pt x="522" y="1084"/>
                  </a:lnTo>
                  <a:lnTo>
                    <a:pt x="490" y="1061"/>
                  </a:lnTo>
                  <a:lnTo>
                    <a:pt x="456" y="1041"/>
                  </a:lnTo>
                  <a:lnTo>
                    <a:pt x="421" y="1021"/>
                  </a:lnTo>
                  <a:lnTo>
                    <a:pt x="382" y="1002"/>
                  </a:lnTo>
                  <a:lnTo>
                    <a:pt x="344" y="986"/>
                  </a:lnTo>
                  <a:lnTo>
                    <a:pt x="304" y="970"/>
                  </a:lnTo>
                  <a:lnTo>
                    <a:pt x="261" y="958"/>
                  </a:lnTo>
                  <a:lnTo>
                    <a:pt x="218" y="947"/>
                  </a:lnTo>
                  <a:lnTo>
                    <a:pt x="172" y="939"/>
                  </a:lnTo>
                  <a:lnTo>
                    <a:pt x="126" y="935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19" y="1"/>
                  </a:lnTo>
                  <a:lnTo>
                    <a:pt x="163" y="3"/>
                  </a:lnTo>
                  <a:lnTo>
                    <a:pt x="204" y="4"/>
                  </a:lnTo>
                  <a:lnTo>
                    <a:pt x="247" y="9"/>
                  </a:lnTo>
                  <a:lnTo>
                    <a:pt x="289" y="13"/>
                  </a:lnTo>
                  <a:lnTo>
                    <a:pt x="330" y="20"/>
                  </a:lnTo>
                  <a:lnTo>
                    <a:pt x="373" y="27"/>
                  </a:lnTo>
                  <a:lnTo>
                    <a:pt x="415" y="35"/>
                  </a:lnTo>
                  <a:lnTo>
                    <a:pt x="456" y="44"/>
                  </a:lnTo>
                  <a:lnTo>
                    <a:pt x="496" y="55"/>
                  </a:lnTo>
                  <a:lnTo>
                    <a:pt x="538" y="66"/>
                  </a:lnTo>
                  <a:lnTo>
                    <a:pt x="579" y="80"/>
                  </a:lnTo>
                  <a:lnTo>
                    <a:pt x="619" y="92"/>
                  </a:lnTo>
                  <a:lnTo>
                    <a:pt x="659" y="107"/>
                  </a:lnTo>
                  <a:lnTo>
                    <a:pt x="699" y="123"/>
                  </a:lnTo>
                  <a:lnTo>
                    <a:pt x="739" y="140"/>
                  </a:lnTo>
                  <a:lnTo>
                    <a:pt x="778" y="156"/>
                  </a:lnTo>
                  <a:lnTo>
                    <a:pt x="818" y="176"/>
                  </a:lnTo>
                  <a:lnTo>
                    <a:pt x="856" y="195"/>
                  </a:lnTo>
                  <a:lnTo>
                    <a:pt x="895" y="216"/>
                  </a:lnTo>
                  <a:lnTo>
                    <a:pt x="932" y="238"/>
                  </a:lnTo>
                  <a:lnTo>
                    <a:pt x="970" y="261"/>
                  </a:lnTo>
                  <a:lnTo>
                    <a:pt x="1007" y="284"/>
                  </a:lnTo>
                  <a:lnTo>
                    <a:pt x="1044" y="309"/>
                  </a:lnTo>
                  <a:lnTo>
                    <a:pt x="1079" y="335"/>
                  </a:lnTo>
                  <a:lnTo>
                    <a:pt x="1115" y="361"/>
                  </a:lnTo>
                  <a:lnTo>
                    <a:pt x="1150" y="389"/>
                  </a:lnTo>
                  <a:lnTo>
                    <a:pt x="1185" y="418"/>
                  </a:lnTo>
                  <a:lnTo>
                    <a:pt x="1219" y="447"/>
                  </a:lnTo>
                  <a:lnTo>
                    <a:pt x="1253" y="476"/>
                  </a:lnTo>
                  <a:lnTo>
                    <a:pt x="1287" y="509"/>
                  </a:lnTo>
                  <a:lnTo>
                    <a:pt x="1319" y="541"/>
                  </a:lnTo>
                  <a:lnTo>
                    <a:pt x="1319" y="541"/>
                  </a:lnTo>
                  <a:lnTo>
                    <a:pt x="1361" y="583"/>
                  </a:lnTo>
                  <a:lnTo>
                    <a:pt x="1401" y="627"/>
                  </a:lnTo>
                  <a:lnTo>
                    <a:pt x="1439" y="672"/>
                  </a:lnTo>
                  <a:lnTo>
                    <a:pt x="1476" y="718"/>
                  </a:lnTo>
                  <a:lnTo>
                    <a:pt x="1513" y="764"/>
                  </a:lnTo>
                  <a:lnTo>
                    <a:pt x="1548" y="812"/>
                  </a:lnTo>
                  <a:lnTo>
                    <a:pt x="1582" y="861"/>
                  </a:lnTo>
                  <a:lnTo>
                    <a:pt x="1614" y="912"/>
                  </a:lnTo>
                  <a:lnTo>
                    <a:pt x="1647" y="962"/>
                  </a:lnTo>
                  <a:lnTo>
                    <a:pt x="1676" y="1015"/>
                  </a:lnTo>
                  <a:lnTo>
                    <a:pt x="1705" y="1067"/>
                  </a:lnTo>
                  <a:lnTo>
                    <a:pt x="1733" y="1121"/>
                  </a:lnTo>
                  <a:lnTo>
                    <a:pt x="1760" y="1176"/>
                  </a:lnTo>
                  <a:lnTo>
                    <a:pt x="1785" y="1232"/>
                  </a:lnTo>
                  <a:lnTo>
                    <a:pt x="1810" y="1289"/>
                  </a:lnTo>
                  <a:lnTo>
                    <a:pt x="1831" y="1345"/>
                  </a:lnTo>
                  <a:lnTo>
                    <a:pt x="1853" y="1402"/>
                  </a:lnTo>
                  <a:lnTo>
                    <a:pt x="1873" y="1461"/>
                  </a:lnTo>
                  <a:lnTo>
                    <a:pt x="1891" y="1521"/>
                  </a:lnTo>
                  <a:lnTo>
                    <a:pt x="1910" y="1581"/>
                  </a:lnTo>
                  <a:lnTo>
                    <a:pt x="1925" y="1641"/>
                  </a:lnTo>
                  <a:lnTo>
                    <a:pt x="1940" y="1702"/>
                  </a:lnTo>
                  <a:lnTo>
                    <a:pt x="1953" y="1764"/>
                  </a:lnTo>
                  <a:lnTo>
                    <a:pt x="1965" y="1825"/>
                  </a:lnTo>
                  <a:lnTo>
                    <a:pt x="1976" y="1888"/>
                  </a:lnTo>
                  <a:lnTo>
                    <a:pt x="1985" y="1952"/>
                  </a:lnTo>
                  <a:lnTo>
                    <a:pt x="1993" y="2015"/>
                  </a:lnTo>
                  <a:lnTo>
                    <a:pt x="1999" y="2078"/>
                  </a:lnTo>
                  <a:lnTo>
                    <a:pt x="2003" y="2142"/>
                  </a:lnTo>
                  <a:lnTo>
                    <a:pt x="2007" y="2207"/>
                  </a:lnTo>
                  <a:lnTo>
                    <a:pt x="2008" y="2271"/>
                  </a:lnTo>
                  <a:lnTo>
                    <a:pt x="2008" y="2338"/>
                  </a:lnTo>
                  <a:lnTo>
                    <a:pt x="2008" y="2391"/>
                  </a:lnTo>
                  <a:lnTo>
                    <a:pt x="2008" y="2391"/>
                  </a:lnTo>
                  <a:lnTo>
                    <a:pt x="2010" y="2467"/>
                  </a:lnTo>
                  <a:lnTo>
                    <a:pt x="2014" y="2541"/>
                  </a:lnTo>
                  <a:lnTo>
                    <a:pt x="2022" y="2614"/>
                  </a:lnTo>
                  <a:lnTo>
                    <a:pt x="2034" y="2687"/>
                  </a:lnTo>
                  <a:lnTo>
                    <a:pt x="2050" y="2758"/>
                  </a:lnTo>
                  <a:lnTo>
                    <a:pt x="2068" y="2828"/>
                  </a:lnTo>
                  <a:lnTo>
                    <a:pt x="2090" y="2898"/>
                  </a:lnTo>
                  <a:lnTo>
                    <a:pt x="2114" y="2965"/>
                  </a:lnTo>
                  <a:lnTo>
                    <a:pt x="2142" y="3031"/>
                  </a:lnTo>
                  <a:lnTo>
                    <a:pt x="2173" y="3096"/>
                  </a:lnTo>
                  <a:lnTo>
                    <a:pt x="2206" y="3159"/>
                  </a:lnTo>
                  <a:lnTo>
                    <a:pt x="2243" y="3221"/>
                  </a:lnTo>
                  <a:lnTo>
                    <a:pt x="2283" y="3279"/>
                  </a:lnTo>
                  <a:lnTo>
                    <a:pt x="2326" y="3334"/>
                  </a:lnTo>
                  <a:lnTo>
                    <a:pt x="2349" y="3362"/>
                  </a:lnTo>
                  <a:lnTo>
                    <a:pt x="2373" y="3388"/>
                  </a:lnTo>
                  <a:lnTo>
                    <a:pt x="2396" y="3414"/>
                  </a:lnTo>
                  <a:lnTo>
                    <a:pt x="2420" y="3440"/>
                  </a:lnTo>
                  <a:lnTo>
                    <a:pt x="2420" y="3440"/>
                  </a:lnTo>
                  <a:lnTo>
                    <a:pt x="2463" y="3480"/>
                  </a:lnTo>
                  <a:lnTo>
                    <a:pt x="2506" y="3519"/>
                  </a:lnTo>
                  <a:lnTo>
                    <a:pt x="2552" y="3556"/>
                  </a:lnTo>
                  <a:lnTo>
                    <a:pt x="2599" y="3590"/>
                  </a:lnTo>
                  <a:lnTo>
                    <a:pt x="2646" y="3620"/>
                  </a:lnTo>
                  <a:lnTo>
                    <a:pt x="2696" y="3650"/>
                  </a:lnTo>
                  <a:lnTo>
                    <a:pt x="2745" y="3676"/>
                  </a:lnTo>
                  <a:lnTo>
                    <a:pt x="2795" y="3699"/>
                  </a:lnTo>
                  <a:lnTo>
                    <a:pt x="2848" y="3720"/>
                  </a:lnTo>
                  <a:lnTo>
                    <a:pt x="2900" y="3737"/>
                  </a:lnTo>
                  <a:lnTo>
                    <a:pt x="2954" y="3753"/>
                  </a:lnTo>
                  <a:lnTo>
                    <a:pt x="3006" y="3767"/>
                  </a:lnTo>
                  <a:lnTo>
                    <a:pt x="3062" y="3776"/>
                  </a:lnTo>
                  <a:lnTo>
                    <a:pt x="3115" y="3783"/>
                  </a:lnTo>
                  <a:lnTo>
                    <a:pt x="3171" y="3788"/>
                  </a:lnTo>
                  <a:lnTo>
                    <a:pt x="3226" y="3790"/>
                  </a:lnTo>
                  <a:lnTo>
                    <a:pt x="4633" y="3790"/>
                  </a:lnTo>
                  <a:lnTo>
                    <a:pt x="4633" y="47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241E4-2EFA-4F8B-8AC6-62F06917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5903913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2"/>
                </a:cxn>
                <a:cxn ang="0">
                  <a:pos x="5" y="1203"/>
                </a:cxn>
                <a:cxn ang="0">
                  <a:pos x="0" y="120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3">
                  <a:moveTo>
                    <a:pt x="5" y="0"/>
                  </a:moveTo>
                  <a:lnTo>
                    <a:pt x="383" y="602"/>
                  </a:lnTo>
                  <a:lnTo>
                    <a:pt x="5" y="1203"/>
                  </a:lnTo>
                  <a:lnTo>
                    <a:pt x="0" y="120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CF24D9-8DEE-4BA3-A0E6-748038B36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2" y="3006725"/>
              <a:ext cx="3678238" cy="1347788"/>
            </a:xfrm>
            <a:custGeom>
              <a:avLst/>
              <a:gdLst/>
              <a:ahLst/>
              <a:cxnLst>
                <a:cxn ang="0">
                  <a:pos x="3875" y="1696"/>
                </a:cxn>
                <a:cxn ang="0">
                  <a:pos x="3811" y="1696"/>
                </a:cxn>
                <a:cxn ang="0">
                  <a:pos x="3681" y="1692"/>
                </a:cxn>
                <a:cxn ang="0">
                  <a:pos x="3551" y="1684"/>
                </a:cxn>
                <a:cxn ang="0">
                  <a:pos x="3417" y="1670"/>
                </a:cxn>
                <a:cxn ang="0">
                  <a:pos x="3215" y="1644"/>
                </a:cxn>
                <a:cxn ang="0">
                  <a:pos x="2949" y="1598"/>
                </a:cxn>
                <a:cxn ang="0">
                  <a:pos x="2692" y="1538"/>
                </a:cxn>
                <a:cxn ang="0">
                  <a:pos x="2568" y="1502"/>
                </a:cxn>
                <a:cxn ang="0">
                  <a:pos x="2449" y="1465"/>
                </a:cxn>
                <a:cxn ang="0">
                  <a:pos x="2336" y="1427"/>
                </a:cxn>
                <a:cxn ang="0">
                  <a:pos x="2226" y="1385"/>
                </a:cxn>
                <a:cxn ang="0">
                  <a:pos x="2126" y="1341"/>
                </a:cxn>
                <a:cxn ang="0">
                  <a:pos x="2034" y="1296"/>
                </a:cxn>
                <a:cxn ang="0">
                  <a:pos x="1950" y="1249"/>
                </a:cxn>
                <a:cxn ang="0">
                  <a:pos x="1927" y="1236"/>
                </a:cxn>
                <a:cxn ang="0">
                  <a:pos x="1873" y="1210"/>
                </a:cxn>
                <a:cxn ang="0">
                  <a:pos x="1805" y="1184"/>
                </a:cxn>
                <a:cxn ang="0">
                  <a:pos x="1682" y="1144"/>
                </a:cxn>
                <a:cxn ang="0">
                  <a:pos x="1481" y="1092"/>
                </a:cxn>
                <a:cxn ang="0">
                  <a:pos x="1244" y="1041"/>
                </a:cxn>
                <a:cxn ang="0">
                  <a:pos x="979" y="998"/>
                </a:cxn>
                <a:cxn ang="0">
                  <a:pos x="692" y="964"/>
                </a:cxn>
                <a:cxn ang="0">
                  <a:pos x="389" y="941"/>
                </a:cxn>
                <a:cxn ang="0">
                  <a:pos x="233" y="935"/>
                </a:cxn>
                <a:cxn ang="0">
                  <a:pos x="76" y="933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381" y="7"/>
                </a:cxn>
                <a:cxn ang="0">
                  <a:pos x="705" y="29"/>
                </a:cxn>
                <a:cxn ang="0">
                  <a:pos x="1036" y="64"/>
                </a:cxn>
                <a:cxn ang="0">
                  <a:pos x="1282" y="101"/>
                </a:cxn>
                <a:cxn ang="0">
                  <a:pos x="1444" y="129"/>
                </a:cxn>
                <a:cxn ang="0">
                  <a:pos x="1602" y="161"/>
                </a:cxn>
                <a:cxn ang="0">
                  <a:pos x="1753" y="196"/>
                </a:cxn>
                <a:cxn ang="0">
                  <a:pos x="1897" y="235"/>
                </a:cxn>
                <a:cxn ang="0">
                  <a:pos x="2034" y="276"/>
                </a:cxn>
                <a:cxn ang="0">
                  <a:pos x="2162" y="321"/>
                </a:cxn>
                <a:cxn ang="0">
                  <a:pos x="2279" y="370"/>
                </a:cxn>
                <a:cxn ang="0">
                  <a:pos x="2383" y="421"/>
                </a:cxn>
                <a:cxn ang="0">
                  <a:pos x="2429" y="449"/>
                </a:cxn>
                <a:cxn ang="0">
                  <a:pos x="2482" y="476"/>
                </a:cxn>
                <a:cxn ang="0">
                  <a:pos x="2609" y="533"/>
                </a:cxn>
                <a:cxn ang="0">
                  <a:pos x="2769" y="587"/>
                </a:cxn>
                <a:cxn ang="0">
                  <a:pos x="2951" y="638"/>
                </a:cxn>
                <a:cxn ang="0">
                  <a:pos x="3148" y="683"/>
                </a:cxn>
                <a:cxn ang="0">
                  <a:pos x="3355" y="719"/>
                </a:cxn>
                <a:cxn ang="0">
                  <a:pos x="3568" y="747"/>
                </a:cxn>
                <a:cxn ang="0">
                  <a:pos x="3774" y="761"/>
                </a:cxn>
                <a:cxn ang="0">
                  <a:pos x="3875" y="764"/>
                </a:cxn>
                <a:cxn ang="0">
                  <a:pos x="4633" y="1696"/>
                </a:cxn>
              </a:cxnLst>
              <a:rect l="0" t="0" r="r" b="b"/>
              <a:pathLst>
                <a:path w="4633" h="1696">
                  <a:moveTo>
                    <a:pt x="4633" y="1696"/>
                  </a:moveTo>
                  <a:lnTo>
                    <a:pt x="3875" y="1696"/>
                  </a:lnTo>
                  <a:lnTo>
                    <a:pt x="3875" y="1696"/>
                  </a:lnTo>
                  <a:lnTo>
                    <a:pt x="3811" y="1696"/>
                  </a:lnTo>
                  <a:lnTo>
                    <a:pt x="3747" y="1695"/>
                  </a:lnTo>
                  <a:lnTo>
                    <a:pt x="3681" y="1692"/>
                  </a:lnTo>
                  <a:lnTo>
                    <a:pt x="3617" y="1688"/>
                  </a:lnTo>
                  <a:lnTo>
                    <a:pt x="3551" y="1684"/>
                  </a:lnTo>
                  <a:lnTo>
                    <a:pt x="3484" y="1678"/>
                  </a:lnTo>
                  <a:lnTo>
                    <a:pt x="3417" y="1670"/>
                  </a:lnTo>
                  <a:lnTo>
                    <a:pt x="3351" y="1662"/>
                  </a:lnTo>
                  <a:lnTo>
                    <a:pt x="3215" y="1644"/>
                  </a:lnTo>
                  <a:lnTo>
                    <a:pt x="3082" y="1622"/>
                  </a:lnTo>
                  <a:lnTo>
                    <a:pt x="2949" y="1598"/>
                  </a:lnTo>
                  <a:lnTo>
                    <a:pt x="2819" y="1569"/>
                  </a:lnTo>
                  <a:lnTo>
                    <a:pt x="2692" y="1538"/>
                  </a:lnTo>
                  <a:lnTo>
                    <a:pt x="2629" y="1521"/>
                  </a:lnTo>
                  <a:lnTo>
                    <a:pt x="2568" y="1502"/>
                  </a:lnTo>
                  <a:lnTo>
                    <a:pt x="2508" y="1484"/>
                  </a:lnTo>
                  <a:lnTo>
                    <a:pt x="2449" y="1465"/>
                  </a:lnTo>
                  <a:lnTo>
                    <a:pt x="2391" y="1447"/>
                  </a:lnTo>
                  <a:lnTo>
                    <a:pt x="2336" y="1427"/>
                  </a:lnTo>
                  <a:lnTo>
                    <a:pt x="2280" y="1405"/>
                  </a:lnTo>
                  <a:lnTo>
                    <a:pt x="2226" y="1385"/>
                  </a:lnTo>
                  <a:lnTo>
                    <a:pt x="2176" y="1364"/>
                  </a:lnTo>
                  <a:lnTo>
                    <a:pt x="2126" y="1341"/>
                  </a:lnTo>
                  <a:lnTo>
                    <a:pt x="2079" y="1319"/>
                  </a:lnTo>
                  <a:lnTo>
                    <a:pt x="2034" y="1296"/>
                  </a:lnTo>
                  <a:lnTo>
                    <a:pt x="1990" y="1272"/>
                  </a:lnTo>
                  <a:lnTo>
                    <a:pt x="1950" y="1249"/>
                  </a:lnTo>
                  <a:lnTo>
                    <a:pt x="1950" y="1249"/>
                  </a:lnTo>
                  <a:lnTo>
                    <a:pt x="1927" y="1236"/>
                  </a:lnTo>
                  <a:lnTo>
                    <a:pt x="1902" y="1224"/>
                  </a:lnTo>
                  <a:lnTo>
                    <a:pt x="1873" y="1210"/>
                  </a:lnTo>
                  <a:lnTo>
                    <a:pt x="1840" y="1198"/>
                  </a:lnTo>
                  <a:lnTo>
                    <a:pt x="1805" y="1184"/>
                  </a:lnTo>
                  <a:lnTo>
                    <a:pt x="1767" y="1170"/>
                  </a:lnTo>
                  <a:lnTo>
                    <a:pt x="1682" y="1144"/>
                  </a:lnTo>
                  <a:lnTo>
                    <a:pt x="1587" y="1118"/>
                  </a:lnTo>
                  <a:lnTo>
                    <a:pt x="1481" y="1092"/>
                  </a:lnTo>
                  <a:lnTo>
                    <a:pt x="1367" y="1066"/>
                  </a:lnTo>
                  <a:lnTo>
                    <a:pt x="1244" y="1041"/>
                  </a:lnTo>
                  <a:lnTo>
                    <a:pt x="1115" y="1019"/>
                  </a:lnTo>
                  <a:lnTo>
                    <a:pt x="979" y="998"/>
                  </a:lnTo>
                  <a:lnTo>
                    <a:pt x="838" y="979"/>
                  </a:lnTo>
                  <a:lnTo>
                    <a:pt x="692" y="964"/>
                  </a:lnTo>
                  <a:lnTo>
                    <a:pt x="541" y="952"/>
                  </a:lnTo>
                  <a:lnTo>
                    <a:pt x="389" y="941"/>
                  </a:lnTo>
                  <a:lnTo>
                    <a:pt x="310" y="938"/>
                  </a:lnTo>
                  <a:lnTo>
                    <a:pt x="233" y="935"/>
                  </a:lnTo>
                  <a:lnTo>
                    <a:pt x="155" y="933"/>
                  </a:lnTo>
                  <a:lnTo>
                    <a:pt x="76" y="933"/>
                  </a:lnTo>
                  <a:lnTo>
                    <a:pt x="0" y="93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226" y="1"/>
                  </a:lnTo>
                  <a:lnTo>
                    <a:pt x="381" y="7"/>
                  </a:lnTo>
                  <a:lnTo>
                    <a:pt x="542" y="16"/>
                  </a:lnTo>
                  <a:lnTo>
                    <a:pt x="705" y="29"/>
                  </a:lnTo>
                  <a:lnTo>
                    <a:pt x="870" y="46"/>
                  </a:lnTo>
                  <a:lnTo>
                    <a:pt x="1036" y="64"/>
                  </a:lnTo>
                  <a:lnTo>
                    <a:pt x="1201" y="89"/>
                  </a:lnTo>
                  <a:lnTo>
                    <a:pt x="1282" y="101"/>
                  </a:lnTo>
                  <a:lnTo>
                    <a:pt x="1364" y="115"/>
                  </a:lnTo>
                  <a:lnTo>
                    <a:pt x="1444" y="129"/>
                  </a:lnTo>
                  <a:lnTo>
                    <a:pt x="1524" y="144"/>
                  </a:lnTo>
                  <a:lnTo>
                    <a:pt x="1602" y="161"/>
                  </a:lnTo>
                  <a:lnTo>
                    <a:pt x="1677" y="178"/>
                  </a:lnTo>
                  <a:lnTo>
                    <a:pt x="1753" y="196"/>
                  </a:lnTo>
                  <a:lnTo>
                    <a:pt x="1827" y="215"/>
                  </a:lnTo>
                  <a:lnTo>
                    <a:pt x="1897" y="235"/>
                  </a:lnTo>
                  <a:lnTo>
                    <a:pt x="1968" y="255"/>
                  </a:lnTo>
                  <a:lnTo>
                    <a:pt x="2034" y="276"/>
                  </a:lnTo>
                  <a:lnTo>
                    <a:pt x="2100" y="298"/>
                  </a:lnTo>
                  <a:lnTo>
                    <a:pt x="2162" y="321"/>
                  </a:lnTo>
                  <a:lnTo>
                    <a:pt x="2222" y="346"/>
                  </a:lnTo>
                  <a:lnTo>
                    <a:pt x="2279" y="370"/>
                  </a:lnTo>
                  <a:lnTo>
                    <a:pt x="2333" y="395"/>
                  </a:lnTo>
                  <a:lnTo>
                    <a:pt x="2383" y="421"/>
                  </a:lnTo>
                  <a:lnTo>
                    <a:pt x="2429" y="449"/>
                  </a:lnTo>
                  <a:lnTo>
                    <a:pt x="2429" y="449"/>
                  </a:lnTo>
                  <a:lnTo>
                    <a:pt x="2454" y="463"/>
                  </a:lnTo>
                  <a:lnTo>
                    <a:pt x="2482" y="476"/>
                  </a:lnTo>
                  <a:lnTo>
                    <a:pt x="2542" y="504"/>
                  </a:lnTo>
                  <a:lnTo>
                    <a:pt x="2609" y="533"/>
                  </a:lnTo>
                  <a:lnTo>
                    <a:pt x="2686" y="559"/>
                  </a:lnTo>
                  <a:lnTo>
                    <a:pt x="2769" y="587"/>
                  </a:lnTo>
                  <a:lnTo>
                    <a:pt x="2857" y="613"/>
                  </a:lnTo>
                  <a:lnTo>
                    <a:pt x="2951" y="638"/>
                  </a:lnTo>
                  <a:lnTo>
                    <a:pt x="3048" y="661"/>
                  </a:lnTo>
                  <a:lnTo>
                    <a:pt x="3148" y="683"/>
                  </a:lnTo>
                  <a:lnTo>
                    <a:pt x="3251" y="703"/>
                  </a:lnTo>
                  <a:lnTo>
                    <a:pt x="3355" y="719"/>
                  </a:lnTo>
                  <a:lnTo>
                    <a:pt x="3461" y="735"/>
                  </a:lnTo>
                  <a:lnTo>
                    <a:pt x="3568" y="747"/>
                  </a:lnTo>
                  <a:lnTo>
                    <a:pt x="3672" y="756"/>
                  </a:lnTo>
                  <a:lnTo>
                    <a:pt x="3774" y="761"/>
                  </a:lnTo>
                  <a:lnTo>
                    <a:pt x="3824" y="762"/>
                  </a:lnTo>
                  <a:lnTo>
                    <a:pt x="3875" y="764"/>
                  </a:lnTo>
                  <a:lnTo>
                    <a:pt x="4633" y="764"/>
                  </a:lnTo>
                  <a:lnTo>
                    <a:pt x="4633" y="16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F393B32-2539-4019-A669-B34B6087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3502025"/>
              <a:ext cx="303213" cy="952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1"/>
                </a:cxn>
                <a:cxn ang="0">
                  <a:pos x="5" y="1201"/>
                </a:cxn>
                <a:cxn ang="0">
                  <a:pos x="0" y="1201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1">
                  <a:moveTo>
                    <a:pt x="5" y="0"/>
                  </a:moveTo>
                  <a:lnTo>
                    <a:pt x="383" y="601"/>
                  </a:lnTo>
                  <a:lnTo>
                    <a:pt x="5" y="1201"/>
                  </a:lnTo>
                  <a:lnTo>
                    <a:pt x="0" y="120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138DCD6-A2A3-4A88-93C1-FAF160C2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1585913"/>
              <a:ext cx="3540125" cy="1773238"/>
            </a:xfrm>
            <a:custGeom>
              <a:avLst/>
              <a:gdLst/>
              <a:ahLst/>
              <a:cxnLst>
                <a:cxn ang="0">
                  <a:pos x="0" y="2234"/>
                </a:cxn>
                <a:cxn ang="0">
                  <a:pos x="151" y="2227"/>
                </a:cxn>
                <a:cxn ang="0">
                  <a:pos x="297" y="2210"/>
                </a:cxn>
                <a:cxn ang="0">
                  <a:pos x="439" y="2183"/>
                </a:cxn>
                <a:cxn ang="0">
                  <a:pos x="574" y="2144"/>
                </a:cxn>
                <a:cxn ang="0">
                  <a:pos x="702" y="2098"/>
                </a:cxn>
                <a:cxn ang="0">
                  <a:pos x="823" y="2041"/>
                </a:cxn>
                <a:cxn ang="0">
                  <a:pos x="937" y="1977"/>
                </a:cxn>
                <a:cxn ang="0">
                  <a:pos x="1040" y="1904"/>
                </a:cxn>
                <a:cxn ang="0">
                  <a:pos x="1135" y="1826"/>
                </a:cxn>
                <a:cxn ang="0">
                  <a:pos x="1220" y="1740"/>
                </a:cxn>
                <a:cxn ang="0">
                  <a:pos x="1292" y="1648"/>
                </a:cxn>
                <a:cxn ang="0">
                  <a:pos x="1354" y="1551"/>
                </a:cxn>
                <a:cxn ang="0">
                  <a:pos x="1403" y="1448"/>
                </a:cxn>
                <a:cxn ang="0">
                  <a:pos x="1438" y="1341"/>
                </a:cxn>
                <a:cxn ang="0">
                  <a:pos x="1451" y="1286"/>
                </a:cxn>
                <a:cxn ang="0">
                  <a:pos x="1458" y="1231"/>
                </a:cxn>
                <a:cxn ang="0">
                  <a:pos x="1465" y="1174"/>
                </a:cxn>
                <a:cxn ang="0">
                  <a:pos x="1466" y="1117"/>
                </a:cxn>
                <a:cxn ang="0">
                  <a:pos x="1466" y="1088"/>
                </a:cxn>
                <a:cxn ang="0">
                  <a:pos x="1469" y="1031"/>
                </a:cxn>
                <a:cxn ang="0">
                  <a:pos x="1477" y="975"/>
                </a:cxn>
                <a:cxn ang="0">
                  <a:pos x="1489" y="920"/>
                </a:cxn>
                <a:cxn ang="0">
                  <a:pos x="1506" y="865"/>
                </a:cxn>
                <a:cxn ang="0">
                  <a:pos x="1526" y="812"/>
                </a:cxn>
                <a:cxn ang="0">
                  <a:pos x="1551" y="760"/>
                </a:cxn>
                <a:cxn ang="0">
                  <a:pos x="1578" y="708"/>
                </a:cxn>
                <a:cxn ang="0">
                  <a:pos x="1628" y="634"/>
                </a:cxn>
                <a:cxn ang="0">
                  <a:pos x="1706" y="538"/>
                </a:cxn>
                <a:cxn ang="0">
                  <a:pos x="1797" y="449"/>
                </a:cxn>
                <a:cxn ang="0">
                  <a:pos x="1900" y="366"/>
                </a:cxn>
                <a:cxn ang="0">
                  <a:pos x="2014" y="291"/>
                </a:cxn>
                <a:cxn ang="0">
                  <a:pos x="2138" y="223"/>
                </a:cxn>
                <a:cxn ang="0">
                  <a:pos x="2273" y="162"/>
                </a:cxn>
                <a:cxn ang="0">
                  <a:pos x="2417" y="111"/>
                </a:cxn>
                <a:cxn ang="0">
                  <a:pos x="2569" y="68"/>
                </a:cxn>
                <a:cxn ang="0">
                  <a:pos x="2727" y="35"/>
                </a:cxn>
                <a:cxn ang="0">
                  <a:pos x="2893" y="12"/>
                </a:cxn>
                <a:cxn ang="0">
                  <a:pos x="3064" y="2"/>
                </a:cxn>
                <a:cxn ang="0">
                  <a:pos x="3150" y="0"/>
                </a:cxn>
              </a:cxnLst>
              <a:rect l="0" t="0" r="r" b="b"/>
              <a:pathLst>
                <a:path w="4460" h="2234">
                  <a:moveTo>
                    <a:pt x="0" y="2234"/>
                  </a:moveTo>
                  <a:lnTo>
                    <a:pt x="0" y="2234"/>
                  </a:lnTo>
                  <a:lnTo>
                    <a:pt x="76" y="2232"/>
                  </a:lnTo>
                  <a:lnTo>
                    <a:pt x="151" y="2227"/>
                  </a:lnTo>
                  <a:lnTo>
                    <a:pt x="225" y="2220"/>
                  </a:lnTo>
                  <a:lnTo>
                    <a:pt x="297" y="2210"/>
                  </a:lnTo>
                  <a:lnTo>
                    <a:pt x="368" y="2198"/>
                  </a:lnTo>
                  <a:lnTo>
                    <a:pt x="439" y="2183"/>
                  </a:lnTo>
                  <a:lnTo>
                    <a:pt x="506" y="2164"/>
                  </a:lnTo>
                  <a:lnTo>
                    <a:pt x="574" y="2144"/>
                  </a:lnTo>
                  <a:lnTo>
                    <a:pt x="639" y="2123"/>
                  </a:lnTo>
                  <a:lnTo>
                    <a:pt x="702" y="2098"/>
                  </a:lnTo>
                  <a:lnTo>
                    <a:pt x="763" y="2071"/>
                  </a:lnTo>
                  <a:lnTo>
                    <a:pt x="823" y="2041"/>
                  </a:lnTo>
                  <a:lnTo>
                    <a:pt x="880" y="2011"/>
                  </a:lnTo>
                  <a:lnTo>
                    <a:pt x="937" y="1977"/>
                  </a:lnTo>
                  <a:lnTo>
                    <a:pt x="989" y="1943"/>
                  </a:lnTo>
                  <a:lnTo>
                    <a:pt x="1040" y="1904"/>
                  </a:lnTo>
                  <a:lnTo>
                    <a:pt x="1089" y="1866"/>
                  </a:lnTo>
                  <a:lnTo>
                    <a:pt x="1135" y="1826"/>
                  </a:lnTo>
                  <a:lnTo>
                    <a:pt x="1178" y="1783"/>
                  </a:lnTo>
                  <a:lnTo>
                    <a:pt x="1220" y="1740"/>
                  </a:lnTo>
                  <a:lnTo>
                    <a:pt x="1257" y="1694"/>
                  </a:lnTo>
                  <a:lnTo>
                    <a:pt x="1292" y="1648"/>
                  </a:lnTo>
                  <a:lnTo>
                    <a:pt x="1325" y="1600"/>
                  </a:lnTo>
                  <a:lnTo>
                    <a:pt x="1354" y="1551"/>
                  </a:lnTo>
                  <a:lnTo>
                    <a:pt x="1380" y="1500"/>
                  </a:lnTo>
                  <a:lnTo>
                    <a:pt x="1403" y="1448"/>
                  </a:lnTo>
                  <a:lnTo>
                    <a:pt x="1421" y="1395"/>
                  </a:lnTo>
                  <a:lnTo>
                    <a:pt x="1438" y="1341"/>
                  </a:lnTo>
                  <a:lnTo>
                    <a:pt x="1445" y="1314"/>
                  </a:lnTo>
                  <a:lnTo>
                    <a:pt x="1451" y="1286"/>
                  </a:lnTo>
                  <a:lnTo>
                    <a:pt x="1455" y="1258"/>
                  </a:lnTo>
                  <a:lnTo>
                    <a:pt x="1458" y="1231"/>
                  </a:lnTo>
                  <a:lnTo>
                    <a:pt x="1461" y="1201"/>
                  </a:lnTo>
                  <a:lnTo>
                    <a:pt x="1465" y="1174"/>
                  </a:lnTo>
                  <a:lnTo>
                    <a:pt x="1465" y="1145"/>
                  </a:lnTo>
                  <a:lnTo>
                    <a:pt x="1466" y="1117"/>
                  </a:lnTo>
                  <a:lnTo>
                    <a:pt x="1466" y="1117"/>
                  </a:lnTo>
                  <a:lnTo>
                    <a:pt x="1466" y="1088"/>
                  </a:lnTo>
                  <a:lnTo>
                    <a:pt x="1468" y="1060"/>
                  </a:lnTo>
                  <a:lnTo>
                    <a:pt x="1469" y="1031"/>
                  </a:lnTo>
                  <a:lnTo>
                    <a:pt x="1472" y="1003"/>
                  </a:lnTo>
                  <a:lnTo>
                    <a:pt x="1477" y="975"/>
                  </a:lnTo>
                  <a:lnTo>
                    <a:pt x="1483" y="948"/>
                  </a:lnTo>
                  <a:lnTo>
                    <a:pt x="1489" y="920"/>
                  </a:lnTo>
                  <a:lnTo>
                    <a:pt x="1497" y="892"/>
                  </a:lnTo>
                  <a:lnTo>
                    <a:pt x="1506" y="865"/>
                  </a:lnTo>
                  <a:lnTo>
                    <a:pt x="1515" y="838"/>
                  </a:lnTo>
                  <a:lnTo>
                    <a:pt x="1526" y="812"/>
                  </a:lnTo>
                  <a:lnTo>
                    <a:pt x="1538" y="786"/>
                  </a:lnTo>
                  <a:lnTo>
                    <a:pt x="1551" y="760"/>
                  </a:lnTo>
                  <a:lnTo>
                    <a:pt x="1565" y="734"/>
                  </a:lnTo>
                  <a:lnTo>
                    <a:pt x="1578" y="708"/>
                  </a:lnTo>
                  <a:lnTo>
                    <a:pt x="1594" y="683"/>
                  </a:lnTo>
                  <a:lnTo>
                    <a:pt x="1628" y="634"/>
                  </a:lnTo>
                  <a:lnTo>
                    <a:pt x="1664" y="585"/>
                  </a:lnTo>
                  <a:lnTo>
                    <a:pt x="1706" y="538"/>
                  </a:lnTo>
                  <a:lnTo>
                    <a:pt x="1749" y="494"/>
                  </a:lnTo>
                  <a:lnTo>
                    <a:pt x="1797" y="449"/>
                  </a:lnTo>
                  <a:lnTo>
                    <a:pt x="1846" y="408"/>
                  </a:lnTo>
                  <a:lnTo>
                    <a:pt x="1900" y="366"/>
                  </a:lnTo>
                  <a:lnTo>
                    <a:pt x="1955" y="328"/>
                  </a:lnTo>
                  <a:lnTo>
                    <a:pt x="2014" y="291"/>
                  </a:lnTo>
                  <a:lnTo>
                    <a:pt x="2075" y="255"/>
                  </a:lnTo>
                  <a:lnTo>
                    <a:pt x="2138" y="223"/>
                  </a:lnTo>
                  <a:lnTo>
                    <a:pt x="2204" y="191"/>
                  </a:lnTo>
                  <a:lnTo>
                    <a:pt x="2273" y="162"/>
                  </a:lnTo>
                  <a:lnTo>
                    <a:pt x="2344" y="135"/>
                  </a:lnTo>
                  <a:lnTo>
                    <a:pt x="2417" y="111"/>
                  </a:lnTo>
                  <a:lnTo>
                    <a:pt x="2492" y="88"/>
                  </a:lnTo>
                  <a:lnTo>
                    <a:pt x="2569" y="68"/>
                  </a:lnTo>
                  <a:lnTo>
                    <a:pt x="2647" y="51"/>
                  </a:lnTo>
                  <a:lnTo>
                    <a:pt x="2727" y="35"/>
                  </a:lnTo>
                  <a:lnTo>
                    <a:pt x="2810" y="23"/>
                  </a:lnTo>
                  <a:lnTo>
                    <a:pt x="2893" y="12"/>
                  </a:lnTo>
                  <a:lnTo>
                    <a:pt x="2978" y="6"/>
                  </a:lnTo>
                  <a:lnTo>
                    <a:pt x="3064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BE83062D-0FB1-41A8-A92E-6B86DBC4A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50838"/>
              <a:ext cx="3538538" cy="3008313"/>
            </a:xfrm>
            <a:custGeom>
              <a:avLst/>
              <a:gdLst/>
              <a:ahLst/>
              <a:cxnLst>
                <a:cxn ang="0">
                  <a:pos x="0" y="3791"/>
                </a:cxn>
                <a:cxn ang="0">
                  <a:pos x="76" y="3787"/>
                </a:cxn>
                <a:cxn ang="0">
                  <a:pos x="151" y="3780"/>
                </a:cxn>
                <a:cxn ang="0">
                  <a:pos x="225" y="3769"/>
                </a:cxn>
                <a:cxn ang="0">
                  <a:pos x="297" y="3752"/>
                </a:cxn>
                <a:cxn ang="0">
                  <a:pos x="368" y="3731"/>
                </a:cxn>
                <a:cxn ang="0">
                  <a:pos x="439" y="3706"/>
                </a:cxn>
                <a:cxn ang="0">
                  <a:pos x="506" y="3677"/>
                </a:cxn>
                <a:cxn ang="0">
                  <a:pos x="574" y="3643"/>
                </a:cxn>
                <a:cxn ang="0">
                  <a:pos x="639" y="3606"/>
                </a:cxn>
                <a:cxn ang="0">
                  <a:pos x="702" y="3564"/>
                </a:cxn>
                <a:cxn ang="0">
                  <a:pos x="763" y="3518"/>
                </a:cxn>
                <a:cxn ang="0">
                  <a:pos x="823" y="3471"/>
                </a:cxn>
                <a:cxn ang="0">
                  <a:pos x="882" y="3418"/>
                </a:cxn>
                <a:cxn ang="0">
                  <a:pos x="937" y="3363"/>
                </a:cxn>
                <a:cxn ang="0">
                  <a:pos x="989" y="3303"/>
                </a:cxn>
                <a:cxn ang="0">
                  <a:pos x="1040" y="3241"/>
                </a:cxn>
                <a:cxn ang="0">
                  <a:pos x="1089" y="3177"/>
                </a:cxn>
                <a:cxn ang="0">
                  <a:pos x="1135" y="3109"/>
                </a:cxn>
                <a:cxn ang="0">
                  <a:pos x="1220" y="2965"/>
                </a:cxn>
                <a:cxn ang="0">
                  <a:pos x="1292" y="2811"/>
                </a:cxn>
                <a:cxn ang="0">
                  <a:pos x="1354" y="2648"/>
                </a:cxn>
                <a:cxn ang="0">
                  <a:pos x="1403" y="2477"/>
                </a:cxn>
                <a:cxn ang="0">
                  <a:pos x="1421" y="2388"/>
                </a:cxn>
                <a:cxn ang="0">
                  <a:pos x="1438" y="2299"/>
                </a:cxn>
                <a:cxn ang="0">
                  <a:pos x="1451" y="2206"/>
                </a:cxn>
                <a:cxn ang="0">
                  <a:pos x="1460" y="2112"/>
                </a:cxn>
                <a:cxn ang="0">
                  <a:pos x="1465" y="2019"/>
                </a:cxn>
                <a:cxn ang="0">
                  <a:pos x="1466" y="1923"/>
                </a:cxn>
                <a:cxn ang="0">
                  <a:pos x="1465" y="1868"/>
                </a:cxn>
                <a:cxn ang="0">
                  <a:pos x="1466" y="1772"/>
                </a:cxn>
                <a:cxn ang="0">
                  <a:pos x="1472" y="1677"/>
                </a:cxn>
                <a:cxn ang="0">
                  <a:pos x="1483" y="1585"/>
                </a:cxn>
                <a:cxn ang="0">
                  <a:pos x="1497" y="1493"/>
                </a:cxn>
                <a:cxn ang="0">
                  <a:pos x="1515" y="1403"/>
                </a:cxn>
                <a:cxn ang="0">
                  <a:pos x="1538" y="1314"/>
                </a:cxn>
                <a:cxn ang="0">
                  <a:pos x="1565" y="1228"/>
                </a:cxn>
                <a:cxn ang="0">
                  <a:pos x="1594" y="1143"/>
                </a:cxn>
                <a:cxn ang="0">
                  <a:pos x="1628" y="1060"/>
                </a:cxn>
                <a:cxn ang="0">
                  <a:pos x="1664" y="980"/>
                </a:cxn>
                <a:cxn ang="0">
                  <a:pos x="1704" y="902"/>
                </a:cxn>
                <a:cxn ang="0">
                  <a:pos x="1749" y="826"/>
                </a:cxn>
                <a:cxn ang="0">
                  <a:pos x="1795" y="753"/>
                </a:cxn>
                <a:cxn ang="0">
                  <a:pos x="1846" y="682"/>
                </a:cxn>
                <a:cxn ang="0">
                  <a:pos x="1898" y="614"/>
                </a:cxn>
                <a:cxn ang="0">
                  <a:pos x="1955" y="550"/>
                </a:cxn>
                <a:cxn ang="0">
                  <a:pos x="2014" y="488"/>
                </a:cxn>
                <a:cxn ang="0">
                  <a:pos x="2075" y="428"/>
                </a:cxn>
                <a:cxn ang="0">
                  <a:pos x="2138" y="373"/>
                </a:cxn>
                <a:cxn ang="0">
                  <a:pos x="2204" y="320"/>
                </a:cxn>
                <a:cxn ang="0">
                  <a:pos x="2273" y="273"/>
                </a:cxn>
                <a:cxn ang="0">
                  <a:pos x="2344" y="227"/>
                </a:cxn>
                <a:cxn ang="0">
                  <a:pos x="2417" y="185"/>
                </a:cxn>
                <a:cxn ang="0">
                  <a:pos x="2492" y="148"/>
                </a:cxn>
                <a:cxn ang="0">
                  <a:pos x="2569" y="114"/>
                </a:cxn>
                <a:cxn ang="0">
                  <a:pos x="2647" y="85"/>
                </a:cxn>
                <a:cxn ang="0">
                  <a:pos x="2727" y="60"/>
                </a:cxn>
                <a:cxn ang="0">
                  <a:pos x="2810" y="39"/>
                </a:cxn>
                <a:cxn ang="0">
                  <a:pos x="2893" y="22"/>
                </a:cxn>
                <a:cxn ang="0">
                  <a:pos x="2978" y="11"/>
                </a:cxn>
                <a:cxn ang="0">
                  <a:pos x="3064" y="4"/>
                </a:cxn>
                <a:cxn ang="0">
                  <a:pos x="3150" y="0"/>
                </a:cxn>
                <a:cxn ang="0">
                  <a:pos x="4459" y="0"/>
                </a:cxn>
              </a:cxnLst>
              <a:rect l="0" t="0" r="r" b="b"/>
              <a:pathLst>
                <a:path w="4459" h="3791">
                  <a:moveTo>
                    <a:pt x="0" y="3791"/>
                  </a:moveTo>
                  <a:lnTo>
                    <a:pt x="0" y="3791"/>
                  </a:lnTo>
                  <a:lnTo>
                    <a:pt x="39" y="3789"/>
                  </a:lnTo>
                  <a:lnTo>
                    <a:pt x="76" y="3787"/>
                  </a:lnTo>
                  <a:lnTo>
                    <a:pt x="114" y="3784"/>
                  </a:lnTo>
                  <a:lnTo>
                    <a:pt x="151" y="3780"/>
                  </a:lnTo>
                  <a:lnTo>
                    <a:pt x="188" y="3775"/>
                  </a:lnTo>
                  <a:lnTo>
                    <a:pt x="225" y="3769"/>
                  </a:lnTo>
                  <a:lnTo>
                    <a:pt x="262" y="3761"/>
                  </a:lnTo>
                  <a:lnTo>
                    <a:pt x="297" y="3752"/>
                  </a:lnTo>
                  <a:lnTo>
                    <a:pt x="333" y="3741"/>
                  </a:lnTo>
                  <a:lnTo>
                    <a:pt x="368" y="3731"/>
                  </a:lnTo>
                  <a:lnTo>
                    <a:pt x="403" y="3718"/>
                  </a:lnTo>
                  <a:lnTo>
                    <a:pt x="439" y="3706"/>
                  </a:lnTo>
                  <a:lnTo>
                    <a:pt x="473" y="3692"/>
                  </a:lnTo>
                  <a:lnTo>
                    <a:pt x="506" y="3677"/>
                  </a:lnTo>
                  <a:lnTo>
                    <a:pt x="540" y="3660"/>
                  </a:lnTo>
                  <a:lnTo>
                    <a:pt x="574" y="3643"/>
                  </a:lnTo>
                  <a:lnTo>
                    <a:pt x="606" y="3624"/>
                  </a:lnTo>
                  <a:lnTo>
                    <a:pt x="639" y="3606"/>
                  </a:lnTo>
                  <a:lnTo>
                    <a:pt x="671" y="3584"/>
                  </a:lnTo>
                  <a:lnTo>
                    <a:pt x="702" y="3564"/>
                  </a:lnTo>
                  <a:lnTo>
                    <a:pt x="732" y="3541"/>
                  </a:lnTo>
                  <a:lnTo>
                    <a:pt x="763" y="3518"/>
                  </a:lnTo>
                  <a:lnTo>
                    <a:pt x="794" y="3495"/>
                  </a:lnTo>
                  <a:lnTo>
                    <a:pt x="823" y="3471"/>
                  </a:lnTo>
                  <a:lnTo>
                    <a:pt x="852" y="3444"/>
                  </a:lnTo>
                  <a:lnTo>
                    <a:pt x="882" y="3418"/>
                  </a:lnTo>
                  <a:lnTo>
                    <a:pt x="909" y="3391"/>
                  </a:lnTo>
                  <a:lnTo>
                    <a:pt x="937" y="3363"/>
                  </a:lnTo>
                  <a:lnTo>
                    <a:pt x="963" y="3334"/>
                  </a:lnTo>
                  <a:lnTo>
                    <a:pt x="989" y="3303"/>
                  </a:lnTo>
                  <a:lnTo>
                    <a:pt x="1015" y="3272"/>
                  </a:lnTo>
                  <a:lnTo>
                    <a:pt x="1040" y="3241"/>
                  </a:lnTo>
                  <a:lnTo>
                    <a:pt x="1065" y="3209"/>
                  </a:lnTo>
                  <a:lnTo>
                    <a:pt x="1089" y="3177"/>
                  </a:lnTo>
                  <a:lnTo>
                    <a:pt x="1112" y="3143"/>
                  </a:lnTo>
                  <a:lnTo>
                    <a:pt x="1135" y="3109"/>
                  </a:lnTo>
                  <a:lnTo>
                    <a:pt x="1178" y="3038"/>
                  </a:lnTo>
                  <a:lnTo>
                    <a:pt x="1220" y="2965"/>
                  </a:lnTo>
                  <a:lnTo>
                    <a:pt x="1257" y="2889"/>
                  </a:lnTo>
                  <a:lnTo>
                    <a:pt x="1292" y="2811"/>
                  </a:lnTo>
                  <a:lnTo>
                    <a:pt x="1325" y="2731"/>
                  </a:lnTo>
                  <a:lnTo>
                    <a:pt x="1354" y="2648"/>
                  </a:lnTo>
                  <a:lnTo>
                    <a:pt x="1380" y="2563"/>
                  </a:lnTo>
                  <a:lnTo>
                    <a:pt x="1403" y="2477"/>
                  </a:lnTo>
                  <a:lnTo>
                    <a:pt x="1412" y="2432"/>
                  </a:lnTo>
                  <a:lnTo>
                    <a:pt x="1421" y="2388"/>
                  </a:lnTo>
                  <a:lnTo>
                    <a:pt x="1431" y="2343"/>
                  </a:lnTo>
                  <a:lnTo>
                    <a:pt x="1438" y="2299"/>
                  </a:lnTo>
                  <a:lnTo>
                    <a:pt x="1445" y="2252"/>
                  </a:lnTo>
                  <a:lnTo>
                    <a:pt x="1451" y="2206"/>
                  </a:lnTo>
                  <a:lnTo>
                    <a:pt x="1455" y="2160"/>
                  </a:lnTo>
                  <a:lnTo>
                    <a:pt x="1460" y="2112"/>
                  </a:lnTo>
                  <a:lnTo>
                    <a:pt x="1463" y="2066"/>
                  </a:lnTo>
                  <a:lnTo>
                    <a:pt x="1465" y="2019"/>
                  </a:lnTo>
                  <a:lnTo>
                    <a:pt x="1466" y="1971"/>
                  </a:lnTo>
                  <a:lnTo>
                    <a:pt x="1466" y="1923"/>
                  </a:lnTo>
                  <a:lnTo>
                    <a:pt x="1465" y="1868"/>
                  </a:lnTo>
                  <a:lnTo>
                    <a:pt x="1465" y="1868"/>
                  </a:lnTo>
                  <a:lnTo>
                    <a:pt x="1466" y="1820"/>
                  </a:lnTo>
                  <a:lnTo>
                    <a:pt x="1466" y="1772"/>
                  </a:lnTo>
                  <a:lnTo>
                    <a:pt x="1469" y="1725"/>
                  </a:lnTo>
                  <a:lnTo>
                    <a:pt x="1472" y="1677"/>
                  </a:lnTo>
                  <a:lnTo>
                    <a:pt x="1477" y="1631"/>
                  </a:lnTo>
                  <a:lnTo>
                    <a:pt x="1483" y="1585"/>
                  </a:lnTo>
                  <a:lnTo>
                    <a:pt x="1489" y="1539"/>
                  </a:lnTo>
                  <a:lnTo>
                    <a:pt x="1497" y="1493"/>
                  </a:lnTo>
                  <a:lnTo>
                    <a:pt x="1506" y="1448"/>
                  </a:lnTo>
                  <a:lnTo>
                    <a:pt x="1515" y="1403"/>
                  </a:lnTo>
                  <a:lnTo>
                    <a:pt x="1526" y="1359"/>
                  </a:lnTo>
                  <a:lnTo>
                    <a:pt x="1538" y="1314"/>
                  </a:lnTo>
                  <a:lnTo>
                    <a:pt x="1551" y="1271"/>
                  </a:lnTo>
                  <a:lnTo>
                    <a:pt x="1565" y="1228"/>
                  </a:lnTo>
                  <a:lnTo>
                    <a:pt x="1578" y="1185"/>
                  </a:lnTo>
                  <a:lnTo>
                    <a:pt x="1594" y="1143"/>
                  </a:lnTo>
                  <a:lnTo>
                    <a:pt x="1611" y="1102"/>
                  </a:lnTo>
                  <a:lnTo>
                    <a:pt x="1628" y="1060"/>
                  </a:lnTo>
                  <a:lnTo>
                    <a:pt x="1646" y="1020"/>
                  </a:lnTo>
                  <a:lnTo>
                    <a:pt x="1664" y="980"/>
                  </a:lnTo>
                  <a:lnTo>
                    <a:pt x="1684" y="940"/>
                  </a:lnTo>
                  <a:lnTo>
                    <a:pt x="1704" y="902"/>
                  </a:lnTo>
                  <a:lnTo>
                    <a:pt x="1726" y="863"/>
                  </a:lnTo>
                  <a:lnTo>
                    <a:pt x="1749" y="826"/>
                  </a:lnTo>
                  <a:lnTo>
                    <a:pt x="1772" y="790"/>
                  </a:lnTo>
                  <a:lnTo>
                    <a:pt x="1795" y="753"/>
                  </a:lnTo>
                  <a:lnTo>
                    <a:pt x="1821" y="717"/>
                  </a:lnTo>
                  <a:lnTo>
                    <a:pt x="1846" y="682"/>
                  </a:lnTo>
                  <a:lnTo>
                    <a:pt x="1872" y="648"/>
                  </a:lnTo>
                  <a:lnTo>
                    <a:pt x="1898" y="614"/>
                  </a:lnTo>
                  <a:lnTo>
                    <a:pt x="1926" y="582"/>
                  </a:lnTo>
                  <a:lnTo>
                    <a:pt x="1955" y="550"/>
                  </a:lnTo>
                  <a:lnTo>
                    <a:pt x="1984" y="517"/>
                  </a:lnTo>
                  <a:lnTo>
                    <a:pt x="2014" y="488"/>
                  </a:lnTo>
                  <a:lnTo>
                    <a:pt x="2044" y="457"/>
                  </a:lnTo>
                  <a:lnTo>
                    <a:pt x="2075" y="428"/>
                  </a:lnTo>
                  <a:lnTo>
                    <a:pt x="2106" y="400"/>
                  </a:lnTo>
                  <a:lnTo>
                    <a:pt x="2138" y="373"/>
                  </a:lnTo>
                  <a:lnTo>
                    <a:pt x="2172" y="347"/>
                  </a:lnTo>
                  <a:lnTo>
                    <a:pt x="2204" y="320"/>
                  </a:lnTo>
                  <a:lnTo>
                    <a:pt x="2238" y="296"/>
                  </a:lnTo>
                  <a:lnTo>
                    <a:pt x="2273" y="273"/>
                  </a:lnTo>
                  <a:lnTo>
                    <a:pt x="2309" y="250"/>
                  </a:lnTo>
                  <a:lnTo>
                    <a:pt x="2344" y="227"/>
                  </a:lnTo>
                  <a:lnTo>
                    <a:pt x="2381" y="207"/>
                  </a:lnTo>
                  <a:lnTo>
                    <a:pt x="2417" y="185"/>
                  </a:lnTo>
                  <a:lnTo>
                    <a:pt x="2455" y="167"/>
                  </a:lnTo>
                  <a:lnTo>
                    <a:pt x="2492" y="148"/>
                  </a:lnTo>
                  <a:lnTo>
                    <a:pt x="2530" y="131"/>
                  </a:lnTo>
                  <a:lnTo>
                    <a:pt x="2569" y="114"/>
                  </a:lnTo>
                  <a:lnTo>
                    <a:pt x="2607" y="99"/>
                  </a:lnTo>
                  <a:lnTo>
                    <a:pt x="2647" y="85"/>
                  </a:lnTo>
                  <a:lnTo>
                    <a:pt x="2687" y="73"/>
                  </a:lnTo>
                  <a:lnTo>
                    <a:pt x="2727" y="60"/>
                  </a:lnTo>
                  <a:lnTo>
                    <a:pt x="2769" y="48"/>
                  </a:lnTo>
                  <a:lnTo>
                    <a:pt x="2810" y="39"/>
                  </a:lnTo>
                  <a:lnTo>
                    <a:pt x="2852" y="30"/>
                  </a:lnTo>
                  <a:lnTo>
                    <a:pt x="2893" y="22"/>
                  </a:lnTo>
                  <a:lnTo>
                    <a:pt x="2935" y="16"/>
                  </a:lnTo>
                  <a:lnTo>
                    <a:pt x="2978" y="11"/>
                  </a:lnTo>
                  <a:lnTo>
                    <a:pt x="3021" y="7"/>
                  </a:lnTo>
                  <a:lnTo>
                    <a:pt x="3064" y="4"/>
                  </a:lnTo>
                  <a:lnTo>
                    <a:pt x="3107" y="2"/>
                  </a:lnTo>
                  <a:lnTo>
                    <a:pt x="3150" y="0"/>
                  </a:lnTo>
                  <a:lnTo>
                    <a:pt x="3150" y="0"/>
                  </a:lnTo>
                  <a:lnTo>
                    <a:pt x="4459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FA2438A-5D00-4998-9535-656617F8F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2771775"/>
              <a:ext cx="3540125" cy="587375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0" y="740"/>
                </a:cxn>
                <a:cxn ang="0">
                  <a:pos x="77" y="738"/>
                </a:cxn>
                <a:cxn ang="0">
                  <a:pos x="154" y="736"/>
                </a:cxn>
                <a:cxn ang="0">
                  <a:pos x="233" y="735"/>
                </a:cxn>
                <a:cxn ang="0">
                  <a:pos x="311" y="732"/>
                </a:cxn>
                <a:cxn ang="0">
                  <a:pos x="468" y="721"/>
                </a:cxn>
                <a:cxn ang="0">
                  <a:pos x="625" y="709"/>
                </a:cxn>
                <a:cxn ang="0">
                  <a:pos x="780" y="693"/>
                </a:cxn>
                <a:cxn ang="0">
                  <a:pos x="934" y="673"/>
                </a:cxn>
                <a:cxn ang="0">
                  <a:pos x="1085" y="652"/>
                </a:cxn>
                <a:cxn ang="0">
                  <a:pos x="1231" y="627"/>
                </a:cxn>
                <a:cxn ang="0">
                  <a:pos x="1372" y="600"/>
                </a:cxn>
                <a:cxn ang="0">
                  <a:pos x="1506" y="570"/>
                </a:cxn>
                <a:cxn ang="0">
                  <a:pos x="1571" y="555"/>
                </a:cxn>
                <a:cxn ang="0">
                  <a:pos x="1632" y="540"/>
                </a:cxn>
                <a:cxn ang="0">
                  <a:pos x="1692" y="523"/>
                </a:cxn>
                <a:cxn ang="0">
                  <a:pos x="1751" y="506"/>
                </a:cxn>
                <a:cxn ang="0">
                  <a:pos x="1806" y="489"/>
                </a:cxn>
                <a:cxn ang="0">
                  <a:pos x="1858" y="470"/>
                </a:cxn>
                <a:cxn ang="0">
                  <a:pos x="1909" y="452"/>
                </a:cxn>
                <a:cxn ang="0">
                  <a:pos x="1957" y="433"/>
                </a:cxn>
                <a:cxn ang="0">
                  <a:pos x="2000" y="415"/>
                </a:cxn>
                <a:cxn ang="0">
                  <a:pos x="2041" y="397"/>
                </a:cxn>
                <a:cxn ang="0">
                  <a:pos x="2080" y="377"/>
                </a:cxn>
                <a:cxn ang="0">
                  <a:pos x="2114" y="357"/>
                </a:cxn>
                <a:cxn ang="0">
                  <a:pos x="2114" y="357"/>
                </a:cxn>
                <a:cxn ang="0">
                  <a:pos x="2147" y="338"/>
                </a:cxn>
                <a:cxn ang="0">
                  <a:pos x="2184" y="318"/>
                </a:cxn>
                <a:cxn ang="0">
                  <a:pos x="2223" y="300"/>
                </a:cxn>
                <a:cxn ang="0">
                  <a:pos x="2263" y="281"/>
                </a:cxn>
                <a:cxn ang="0">
                  <a:pos x="2306" y="264"/>
                </a:cxn>
                <a:cxn ang="0">
                  <a:pos x="2349" y="246"/>
                </a:cxn>
                <a:cxn ang="0">
                  <a:pos x="2395" y="229"/>
                </a:cxn>
                <a:cxn ang="0">
                  <a:pos x="2443" y="213"/>
                </a:cxn>
                <a:cxn ang="0">
                  <a:pos x="2543" y="181"/>
                </a:cxn>
                <a:cxn ang="0">
                  <a:pos x="2649" y="152"/>
                </a:cxn>
                <a:cxn ang="0">
                  <a:pos x="2758" y="124"/>
                </a:cxn>
                <a:cxn ang="0">
                  <a:pos x="2870" y="100"/>
                </a:cxn>
                <a:cxn ang="0">
                  <a:pos x="2986" y="77"/>
                </a:cxn>
                <a:cxn ang="0">
                  <a:pos x="3104" y="57"/>
                </a:cxn>
                <a:cxn ang="0">
                  <a:pos x="3222" y="40"/>
                </a:cxn>
                <a:cxn ang="0">
                  <a:pos x="3341" y="26"/>
                </a:cxn>
                <a:cxn ang="0">
                  <a:pos x="3459" y="15"/>
                </a:cxn>
                <a:cxn ang="0">
                  <a:pos x="3575" y="6"/>
                </a:cxn>
                <a:cxn ang="0">
                  <a:pos x="3688" y="1"/>
                </a:cxn>
                <a:cxn ang="0">
                  <a:pos x="3799" y="0"/>
                </a:cxn>
                <a:cxn ang="0">
                  <a:pos x="3799" y="0"/>
                </a:cxn>
                <a:cxn ang="0">
                  <a:pos x="4460" y="0"/>
                </a:cxn>
              </a:cxnLst>
              <a:rect l="0" t="0" r="r" b="b"/>
              <a:pathLst>
                <a:path w="4460" h="740">
                  <a:moveTo>
                    <a:pt x="0" y="740"/>
                  </a:moveTo>
                  <a:lnTo>
                    <a:pt x="0" y="740"/>
                  </a:lnTo>
                  <a:lnTo>
                    <a:pt x="77" y="738"/>
                  </a:lnTo>
                  <a:lnTo>
                    <a:pt x="154" y="736"/>
                  </a:lnTo>
                  <a:lnTo>
                    <a:pt x="233" y="735"/>
                  </a:lnTo>
                  <a:lnTo>
                    <a:pt x="311" y="732"/>
                  </a:lnTo>
                  <a:lnTo>
                    <a:pt x="468" y="721"/>
                  </a:lnTo>
                  <a:lnTo>
                    <a:pt x="625" y="709"/>
                  </a:lnTo>
                  <a:lnTo>
                    <a:pt x="780" y="693"/>
                  </a:lnTo>
                  <a:lnTo>
                    <a:pt x="934" y="673"/>
                  </a:lnTo>
                  <a:lnTo>
                    <a:pt x="1085" y="652"/>
                  </a:lnTo>
                  <a:lnTo>
                    <a:pt x="1231" y="627"/>
                  </a:lnTo>
                  <a:lnTo>
                    <a:pt x="1372" y="600"/>
                  </a:lnTo>
                  <a:lnTo>
                    <a:pt x="1506" y="570"/>
                  </a:lnTo>
                  <a:lnTo>
                    <a:pt x="1571" y="555"/>
                  </a:lnTo>
                  <a:lnTo>
                    <a:pt x="1632" y="540"/>
                  </a:lnTo>
                  <a:lnTo>
                    <a:pt x="1692" y="523"/>
                  </a:lnTo>
                  <a:lnTo>
                    <a:pt x="1751" y="506"/>
                  </a:lnTo>
                  <a:lnTo>
                    <a:pt x="1806" y="489"/>
                  </a:lnTo>
                  <a:lnTo>
                    <a:pt x="1858" y="470"/>
                  </a:lnTo>
                  <a:lnTo>
                    <a:pt x="1909" y="452"/>
                  </a:lnTo>
                  <a:lnTo>
                    <a:pt x="1957" y="433"/>
                  </a:lnTo>
                  <a:lnTo>
                    <a:pt x="2000" y="415"/>
                  </a:lnTo>
                  <a:lnTo>
                    <a:pt x="2041" y="397"/>
                  </a:lnTo>
                  <a:lnTo>
                    <a:pt x="2080" y="377"/>
                  </a:lnTo>
                  <a:lnTo>
                    <a:pt x="2114" y="357"/>
                  </a:lnTo>
                  <a:lnTo>
                    <a:pt x="2114" y="357"/>
                  </a:lnTo>
                  <a:lnTo>
                    <a:pt x="2147" y="338"/>
                  </a:lnTo>
                  <a:lnTo>
                    <a:pt x="2184" y="318"/>
                  </a:lnTo>
                  <a:lnTo>
                    <a:pt x="2223" y="300"/>
                  </a:lnTo>
                  <a:lnTo>
                    <a:pt x="2263" y="281"/>
                  </a:lnTo>
                  <a:lnTo>
                    <a:pt x="2306" y="264"/>
                  </a:lnTo>
                  <a:lnTo>
                    <a:pt x="2349" y="246"/>
                  </a:lnTo>
                  <a:lnTo>
                    <a:pt x="2395" y="229"/>
                  </a:lnTo>
                  <a:lnTo>
                    <a:pt x="2443" y="213"/>
                  </a:lnTo>
                  <a:lnTo>
                    <a:pt x="2543" y="181"/>
                  </a:lnTo>
                  <a:lnTo>
                    <a:pt x="2649" y="152"/>
                  </a:lnTo>
                  <a:lnTo>
                    <a:pt x="2758" y="124"/>
                  </a:lnTo>
                  <a:lnTo>
                    <a:pt x="2870" y="100"/>
                  </a:lnTo>
                  <a:lnTo>
                    <a:pt x="2986" y="77"/>
                  </a:lnTo>
                  <a:lnTo>
                    <a:pt x="3104" y="57"/>
                  </a:lnTo>
                  <a:lnTo>
                    <a:pt x="3222" y="40"/>
                  </a:lnTo>
                  <a:lnTo>
                    <a:pt x="3341" y="26"/>
                  </a:lnTo>
                  <a:lnTo>
                    <a:pt x="3459" y="15"/>
                  </a:lnTo>
                  <a:lnTo>
                    <a:pt x="3575" y="6"/>
                  </a:lnTo>
                  <a:lnTo>
                    <a:pt x="3688" y="1"/>
                  </a:lnTo>
                  <a:lnTo>
                    <a:pt x="3799" y="0"/>
                  </a:lnTo>
                  <a:lnTo>
                    <a:pt x="3799" y="0"/>
                  </a:lnTo>
                  <a:lnTo>
                    <a:pt x="446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C5906A1-9F13-4956-BA62-EF6F972D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1760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4"/>
                </a:cxn>
                <a:cxn ang="0">
                  <a:pos x="297" y="21"/>
                </a:cxn>
                <a:cxn ang="0">
                  <a:pos x="439" y="49"/>
                </a:cxn>
                <a:cxn ang="0">
                  <a:pos x="574" y="87"/>
                </a:cxn>
                <a:cxn ang="0">
                  <a:pos x="702" y="135"/>
                </a:cxn>
                <a:cxn ang="0">
                  <a:pos x="823" y="191"/>
                </a:cxn>
                <a:cxn ang="0">
                  <a:pos x="937" y="255"/>
                </a:cxn>
                <a:cxn ang="0">
                  <a:pos x="1040" y="327"/>
                </a:cxn>
                <a:cxn ang="0">
                  <a:pos x="1135" y="406"/>
                </a:cxn>
                <a:cxn ang="0">
                  <a:pos x="1220" y="492"/>
                </a:cxn>
                <a:cxn ang="0">
                  <a:pos x="1292" y="584"/>
                </a:cxn>
                <a:cxn ang="0">
                  <a:pos x="1354" y="683"/>
                </a:cxn>
                <a:cxn ang="0">
                  <a:pos x="1403" y="784"/>
                </a:cxn>
                <a:cxn ang="0">
                  <a:pos x="1438" y="892"/>
                </a:cxn>
                <a:cxn ang="0">
                  <a:pos x="1451" y="946"/>
                </a:cxn>
                <a:cxn ang="0">
                  <a:pos x="1458" y="1003"/>
                </a:cxn>
                <a:cxn ang="0">
                  <a:pos x="1465" y="1058"/>
                </a:cxn>
                <a:cxn ang="0">
                  <a:pos x="1466" y="1115"/>
                </a:cxn>
                <a:cxn ang="0">
                  <a:pos x="1466" y="1144"/>
                </a:cxn>
                <a:cxn ang="0">
                  <a:pos x="1469" y="1201"/>
                </a:cxn>
                <a:cxn ang="0">
                  <a:pos x="1477" y="1256"/>
                </a:cxn>
                <a:cxn ang="0">
                  <a:pos x="1489" y="1312"/>
                </a:cxn>
                <a:cxn ang="0">
                  <a:pos x="1506" y="1366"/>
                </a:cxn>
                <a:cxn ang="0">
                  <a:pos x="1526" y="1420"/>
                </a:cxn>
                <a:cxn ang="0">
                  <a:pos x="1551" y="1472"/>
                </a:cxn>
                <a:cxn ang="0">
                  <a:pos x="1578" y="1523"/>
                </a:cxn>
                <a:cxn ang="0">
                  <a:pos x="1628" y="1595"/>
                </a:cxn>
                <a:cxn ang="0">
                  <a:pos x="1706" y="1689"/>
                </a:cxn>
                <a:cxn ang="0">
                  <a:pos x="1797" y="1776"/>
                </a:cxn>
                <a:cxn ang="0">
                  <a:pos x="1900" y="1858"/>
                </a:cxn>
                <a:cxn ang="0">
                  <a:pos x="2014" y="1933"/>
                </a:cxn>
                <a:cxn ang="0">
                  <a:pos x="2138" y="1999"/>
                </a:cxn>
                <a:cxn ang="0">
                  <a:pos x="2273" y="2058"/>
                </a:cxn>
                <a:cxn ang="0">
                  <a:pos x="2417" y="2109"/>
                </a:cxn>
                <a:cxn ang="0">
                  <a:pos x="2569" y="2150"/>
                </a:cxn>
                <a:cxn ang="0">
                  <a:pos x="2727" y="2182"/>
                </a:cxn>
                <a:cxn ang="0">
                  <a:pos x="2893" y="2204"/>
                </a:cxn>
                <a:cxn ang="0">
                  <a:pos x="3064" y="2215"/>
                </a:cxn>
                <a:cxn ang="0">
                  <a:pos x="3150" y="2216"/>
                </a:cxn>
              </a:cxnLst>
              <a:rect l="0" t="0" r="r" b="b"/>
              <a:pathLst>
                <a:path w="4460" h="2216">
                  <a:moveTo>
                    <a:pt x="0" y="0"/>
                  </a:moveTo>
                  <a:lnTo>
                    <a:pt x="0" y="0"/>
                  </a:lnTo>
                  <a:lnTo>
                    <a:pt x="76" y="1"/>
                  </a:lnTo>
                  <a:lnTo>
                    <a:pt x="151" y="4"/>
                  </a:lnTo>
                  <a:lnTo>
                    <a:pt x="225" y="12"/>
                  </a:lnTo>
                  <a:lnTo>
                    <a:pt x="297" y="21"/>
                  </a:lnTo>
                  <a:lnTo>
                    <a:pt x="368" y="35"/>
                  </a:lnTo>
                  <a:lnTo>
                    <a:pt x="439" y="49"/>
                  </a:lnTo>
                  <a:lnTo>
                    <a:pt x="506" y="67"/>
                  </a:lnTo>
                  <a:lnTo>
                    <a:pt x="574" y="87"/>
                  </a:lnTo>
                  <a:lnTo>
                    <a:pt x="639" y="109"/>
                  </a:lnTo>
                  <a:lnTo>
                    <a:pt x="702" y="135"/>
                  </a:lnTo>
                  <a:lnTo>
                    <a:pt x="763" y="161"/>
                  </a:lnTo>
                  <a:lnTo>
                    <a:pt x="823" y="191"/>
                  </a:lnTo>
                  <a:lnTo>
                    <a:pt x="880" y="221"/>
                  </a:lnTo>
                  <a:lnTo>
                    <a:pt x="937" y="255"/>
                  </a:lnTo>
                  <a:lnTo>
                    <a:pt x="989" y="290"/>
                  </a:lnTo>
                  <a:lnTo>
                    <a:pt x="1040" y="327"/>
                  </a:lnTo>
                  <a:lnTo>
                    <a:pt x="1089" y="366"/>
                  </a:lnTo>
                  <a:lnTo>
                    <a:pt x="1135" y="406"/>
                  </a:lnTo>
                  <a:lnTo>
                    <a:pt x="1178" y="449"/>
                  </a:lnTo>
                  <a:lnTo>
                    <a:pt x="1220" y="492"/>
                  </a:lnTo>
                  <a:lnTo>
                    <a:pt x="1257" y="538"/>
                  </a:lnTo>
                  <a:lnTo>
                    <a:pt x="1292" y="584"/>
                  </a:lnTo>
                  <a:lnTo>
                    <a:pt x="1325" y="632"/>
                  </a:lnTo>
                  <a:lnTo>
                    <a:pt x="1354" y="683"/>
                  </a:lnTo>
                  <a:lnTo>
                    <a:pt x="1380" y="733"/>
                  </a:lnTo>
                  <a:lnTo>
                    <a:pt x="1403" y="784"/>
                  </a:lnTo>
                  <a:lnTo>
                    <a:pt x="1421" y="838"/>
                  </a:lnTo>
                  <a:lnTo>
                    <a:pt x="1438" y="892"/>
                  </a:lnTo>
                  <a:lnTo>
                    <a:pt x="1445" y="918"/>
                  </a:lnTo>
                  <a:lnTo>
                    <a:pt x="1451" y="946"/>
                  </a:lnTo>
                  <a:lnTo>
                    <a:pt x="1455" y="973"/>
                  </a:lnTo>
                  <a:lnTo>
                    <a:pt x="1458" y="1003"/>
                  </a:lnTo>
                  <a:lnTo>
                    <a:pt x="1461" y="1030"/>
                  </a:lnTo>
                  <a:lnTo>
                    <a:pt x="1465" y="1058"/>
                  </a:lnTo>
                  <a:lnTo>
                    <a:pt x="1465" y="1087"/>
                  </a:lnTo>
                  <a:lnTo>
                    <a:pt x="1466" y="1115"/>
                  </a:lnTo>
                  <a:lnTo>
                    <a:pt x="1466" y="1115"/>
                  </a:lnTo>
                  <a:lnTo>
                    <a:pt x="1466" y="1144"/>
                  </a:lnTo>
                  <a:lnTo>
                    <a:pt x="1468" y="1173"/>
                  </a:lnTo>
                  <a:lnTo>
                    <a:pt x="1469" y="1201"/>
                  </a:lnTo>
                  <a:lnTo>
                    <a:pt x="1472" y="1229"/>
                  </a:lnTo>
                  <a:lnTo>
                    <a:pt x="1477" y="1256"/>
                  </a:lnTo>
                  <a:lnTo>
                    <a:pt x="1483" y="1284"/>
                  </a:lnTo>
                  <a:lnTo>
                    <a:pt x="1489" y="1312"/>
                  </a:lnTo>
                  <a:lnTo>
                    <a:pt x="1497" y="1340"/>
                  </a:lnTo>
                  <a:lnTo>
                    <a:pt x="1506" y="1366"/>
                  </a:lnTo>
                  <a:lnTo>
                    <a:pt x="1515" y="1393"/>
                  </a:lnTo>
                  <a:lnTo>
                    <a:pt x="1526" y="1420"/>
                  </a:lnTo>
                  <a:lnTo>
                    <a:pt x="1538" y="1446"/>
                  </a:lnTo>
                  <a:lnTo>
                    <a:pt x="1551" y="1472"/>
                  </a:lnTo>
                  <a:lnTo>
                    <a:pt x="1565" y="1496"/>
                  </a:lnTo>
                  <a:lnTo>
                    <a:pt x="1578" y="1523"/>
                  </a:lnTo>
                  <a:lnTo>
                    <a:pt x="1594" y="1547"/>
                  </a:lnTo>
                  <a:lnTo>
                    <a:pt x="1628" y="1595"/>
                  </a:lnTo>
                  <a:lnTo>
                    <a:pt x="1664" y="1643"/>
                  </a:lnTo>
                  <a:lnTo>
                    <a:pt x="1706" y="1689"/>
                  </a:lnTo>
                  <a:lnTo>
                    <a:pt x="1749" y="1733"/>
                  </a:lnTo>
                  <a:lnTo>
                    <a:pt x="1797" y="1776"/>
                  </a:lnTo>
                  <a:lnTo>
                    <a:pt x="1846" y="1818"/>
                  </a:lnTo>
                  <a:lnTo>
                    <a:pt x="1900" y="1858"/>
                  </a:lnTo>
                  <a:lnTo>
                    <a:pt x="1955" y="1896"/>
                  </a:lnTo>
                  <a:lnTo>
                    <a:pt x="2014" y="1933"/>
                  </a:lnTo>
                  <a:lnTo>
                    <a:pt x="2075" y="1967"/>
                  </a:lnTo>
                  <a:lnTo>
                    <a:pt x="2138" y="1999"/>
                  </a:lnTo>
                  <a:lnTo>
                    <a:pt x="2204" y="2030"/>
                  </a:lnTo>
                  <a:lnTo>
                    <a:pt x="2273" y="2058"/>
                  </a:lnTo>
                  <a:lnTo>
                    <a:pt x="2344" y="2086"/>
                  </a:lnTo>
                  <a:lnTo>
                    <a:pt x="2417" y="2109"/>
                  </a:lnTo>
                  <a:lnTo>
                    <a:pt x="2492" y="2130"/>
                  </a:lnTo>
                  <a:lnTo>
                    <a:pt x="2569" y="2150"/>
                  </a:lnTo>
                  <a:lnTo>
                    <a:pt x="2647" y="2167"/>
                  </a:lnTo>
                  <a:lnTo>
                    <a:pt x="2727" y="2182"/>
                  </a:lnTo>
                  <a:lnTo>
                    <a:pt x="2810" y="2195"/>
                  </a:lnTo>
                  <a:lnTo>
                    <a:pt x="2893" y="2204"/>
                  </a:lnTo>
                  <a:lnTo>
                    <a:pt x="2978" y="2212"/>
                  </a:lnTo>
                  <a:lnTo>
                    <a:pt x="3064" y="2215"/>
                  </a:lnTo>
                  <a:lnTo>
                    <a:pt x="3150" y="2216"/>
                  </a:lnTo>
                  <a:lnTo>
                    <a:pt x="3150" y="2216"/>
                  </a:lnTo>
                  <a:lnTo>
                    <a:pt x="4460" y="2216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BD02010-6E04-4231-9F83-5EC7903A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38538" cy="2992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1"/>
                </a:cxn>
                <a:cxn ang="0">
                  <a:pos x="151" y="9"/>
                </a:cxn>
                <a:cxn ang="0">
                  <a:pos x="225" y="21"/>
                </a:cxn>
                <a:cxn ang="0">
                  <a:pos x="297" y="37"/>
                </a:cxn>
                <a:cxn ang="0">
                  <a:pos x="368" y="58"/>
                </a:cxn>
                <a:cxn ang="0">
                  <a:pos x="439" y="83"/>
                </a:cxn>
                <a:cxn ang="0">
                  <a:pos x="506" y="114"/>
                </a:cxn>
                <a:cxn ang="0">
                  <a:pos x="574" y="146"/>
                </a:cxn>
                <a:cxn ang="0">
                  <a:pos x="639" y="184"/>
                </a:cxn>
                <a:cxn ang="0">
                  <a:pos x="702" y="226"/>
                </a:cxn>
                <a:cxn ang="0">
                  <a:pos x="763" y="270"/>
                </a:cxn>
                <a:cxn ang="0">
                  <a:pos x="823" y="320"/>
                </a:cxn>
                <a:cxn ang="0">
                  <a:pos x="882" y="372"/>
                </a:cxn>
                <a:cxn ang="0">
                  <a:pos x="937" y="427"/>
                </a:cxn>
                <a:cxn ang="0">
                  <a:pos x="989" y="486"/>
                </a:cxn>
                <a:cxn ang="0">
                  <a:pos x="1040" y="547"/>
                </a:cxn>
                <a:cxn ang="0">
                  <a:pos x="1089" y="612"/>
                </a:cxn>
                <a:cxn ang="0">
                  <a:pos x="1135" y="680"/>
                </a:cxn>
                <a:cxn ang="0">
                  <a:pos x="1220" y="824"/>
                </a:cxn>
                <a:cxn ang="0">
                  <a:pos x="1292" y="978"/>
                </a:cxn>
                <a:cxn ang="0">
                  <a:pos x="1354" y="1141"/>
                </a:cxn>
                <a:cxn ang="0">
                  <a:pos x="1403" y="1313"/>
                </a:cxn>
                <a:cxn ang="0">
                  <a:pos x="1421" y="1401"/>
                </a:cxn>
                <a:cxn ang="0">
                  <a:pos x="1438" y="1492"/>
                </a:cxn>
                <a:cxn ang="0">
                  <a:pos x="1451" y="1583"/>
                </a:cxn>
                <a:cxn ang="0">
                  <a:pos x="1460" y="1676"/>
                </a:cxn>
                <a:cxn ang="0">
                  <a:pos x="1465" y="1770"/>
                </a:cxn>
                <a:cxn ang="0">
                  <a:pos x="1466" y="1866"/>
                </a:cxn>
                <a:cxn ang="0">
                  <a:pos x="1465" y="1921"/>
                </a:cxn>
                <a:cxn ang="0">
                  <a:pos x="1466" y="2016"/>
                </a:cxn>
                <a:cxn ang="0">
                  <a:pos x="1472" y="2112"/>
                </a:cxn>
                <a:cxn ang="0">
                  <a:pos x="1483" y="2204"/>
                </a:cxn>
                <a:cxn ang="0">
                  <a:pos x="1497" y="2295"/>
                </a:cxn>
                <a:cxn ang="0">
                  <a:pos x="1515" y="2386"/>
                </a:cxn>
                <a:cxn ang="0">
                  <a:pos x="1538" y="2473"/>
                </a:cxn>
                <a:cxn ang="0">
                  <a:pos x="1565" y="2559"/>
                </a:cxn>
                <a:cxn ang="0">
                  <a:pos x="1594" y="2644"/>
                </a:cxn>
                <a:cxn ang="0">
                  <a:pos x="1628" y="2725"/>
                </a:cxn>
                <a:cxn ang="0">
                  <a:pos x="1664" y="2805"/>
                </a:cxn>
                <a:cxn ang="0">
                  <a:pos x="1704" y="2882"/>
                </a:cxn>
                <a:cxn ang="0">
                  <a:pos x="1749" y="2958"/>
                </a:cxn>
                <a:cxn ang="0">
                  <a:pos x="1795" y="3030"/>
                </a:cxn>
                <a:cxn ang="0">
                  <a:pos x="1846" y="3099"/>
                </a:cxn>
                <a:cxn ang="0">
                  <a:pos x="1898" y="3167"/>
                </a:cxn>
                <a:cxn ang="0">
                  <a:pos x="1955" y="3230"/>
                </a:cxn>
                <a:cxn ang="0">
                  <a:pos x="2014" y="3291"/>
                </a:cxn>
                <a:cxn ang="0">
                  <a:pos x="2075" y="3350"/>
                </a:cxn>
                <a:cxn ang="0">
                  <a:pos x="2138" y="3404"/>
                </a:cxn>
                <a:cxn ang="0">
                  <a:pos x="2204" y="3456"/>
                </a:cxn>
                <a:cxn ang="0">
                  <a:pos x="2273" y="3504"/>
                </a:cxn>
                <a:cxn ang="0">
                  <a:pos x="2344" y="3548"/>
                </a:cxn>
                <a:cxn ang="0">
                  <a:pos x="2417" y="3588"/>
                </a:cxn>
                <a:cxn ang="0">
                  <a:pos x="2492" y="3625"/>
                </a:cxn>
                <a:cxn ang="0">
                  <a:pos x="2569" y="3659"/>
                </a:cxn>
                <a:cxn ang="0">
                  <a:pos x="2647" y="3687"/>
                </a:cxn>
                <a:cxn ang="0">
                  <a:pos x="2727" y="3711"/>
                </a:cxn>
                <a:cxn ang="0">
                  <a:pos x="2810" y="3733"/>
                </a:cxn>
                <a:cxn ang="0">
                  <a:pos x="2893" y="3748"/>
                </a:cxn>
                <a:cxn ang="0">
                  <a:pos x="2978" y="3761"/>
                </a:cxn>
                <a:cxn ang="0">
                  <a:pos x="3064" y="3767"/>
                </a:cxn>
                <a:cxn ang="0">
                  <a:pos x="3150" y="3770"/>
                </a:cxn>
                <a:cxn ang="0">
                  <a:pos x="4459" y="3770"/>
                </a:cxn>
              </a:cxnLst>
              <a:rect l="0" t="0" r="r" b="b"/>
              <a:pathLst>
                <a:path w="4459" h="377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6" y="1"/>
                  </a:lnTo>
                  <a:lnTo>
                    <a:pt x="114" y="4"/>
                  </a:lnTo>
                  <a:lnTo>
                    <a:pt x="151" y="9"/>
                  </a:lnTo>
                  <a:lnTo>
                    <a:pt x="188" y="14"/>
                  </a:lnTo>
                  <a:lnTo>
                    <a:pt x="225" y="21"/>
                  </a:lnTo>
                  <a:lnTo>
                    <a:pt x="262" y="29"/>
                  </a:lnTo>
                  <a:lnTo>
                    <a:pt x="297" y="37"/>
                  </a:lnTo>
                  <a:lnTo>
                    <a:pt x="333" y="47"/>
                  </a:lnTo>
                  <a:lnTo>
                    <a:pt x="368" y="58"/>
                  </a:lnTo>
                  <a:lnTo>
                    <a:pt x="403" y="71"/>
                  </a:lnTo>
                  <a:lnTo>
                    <a:pt x="439" y="83"/>
                  </a:lnTo>
                  <a:lnTo>
                    <a:pt x="473" y="98"/>
                  </a:lnTo>
                  <a:lnTo>
                    <a:pt x="506" y="114"/>
                  </a:lnTo>
                  <a:lnTo>
                    <a:pt x="540" y="129"/>
                  </a:lnTo>
                  <a:lnTo>
                    <a:pt x="574" y="146"/>
                  </a:lnTo>
                  <a:lnTo>
                    <a:pt x="606" y="164"/>
                  </a:lnTo>
                  <a:lnTo>
                    <a:pt x="639" y="184"/>
                  </a:lnTo>
                  <a:lnTo>
                    <a:pt x="671" y="204"/>
                  </a:lnTo>
                  <a:lnTo>
                    <a:pt x="702" y="226"/>
                  </a:lnTo>
                  <a:lnTo>
                    <a:pt x="732" y="247"/>
                  </a:lnTo>
                  <a:lnTo>
                    <a:pt x="763" y="270"/>
                  </a:lnTo>
                  <a:lnTo>
                    <a:pt x="794" y="294"/>
                  </a:lnTo>
                  <a:lnTo>
                    <a:pt x="823" y="320"/>
                  </a:lnTo>
                  <a:lnTo>
                    <a:pt x="852" y="344"/>
                  </a:lnTo>
                  <a:lnTo>
                    <a:pt x="882" y="372"/>
                  </a:lnTo>
                  <a:lnTo>
                    <a:pt x="909" y="398"/>
                  </a:lnTo>
                  <a:lnTo>
                    <a:pt x="937" y="427"/>
                  </a:lnTo>
                  <a:lnTo>
                    <a:pt x="963" y="457"/>
                  </a:lnTo>
                  <a:lnTo>
                    <a:pt x="989" y="486"/>
                  </a:lnTo>
                  <a:lnTo>
                    <a:pt x="1015" y="517"/>
                  </a:lnTo>
                  <a:lnTo>
                    <a:pt x="1040" y="547"/>
                  </a:lnTo>
                  <a:lnTo>
                    <a:pt x="1065" y="580"/>
                  </a:lnTo>
                  <a:lnTo>
                    <a:pt x="1089" y="612"/>
                  </a:lnTo>
                  <a:lnTo>
                    <a:pt x="1112" y="646"/>
                  </a:lnTo>
                  <a:lnTo>
                    <a:pt x="1135" y="680"/>
                  </a:lnTo>
                  <a:lnTo>
                    <a:pt x="1178" y="750"/>
                  </a:lnTo>
                  <a:lnTo>
                    <a:pt x="1220" y="824"/>
                  </a:lnTo>
                  <a:lnTo>
                    <a:pt x="1257" y="900"/>
                  </a:lnTo>
                  <a:lnTo>
                    <a:pt x="1292" y="978"/>
                  </a:lnTo>
                  <a:lnTo>
                    <a:pt x="1325" y="1058"/>
                  </a:lnTo>
                  <a:lnTo>
                    <a:pt x="1354" y="1141"/>
                  </a:lnTo>
                  <a:lnTo>
                    <a:pt x="1380" y="1226"/>
                  </a:lnTo>
                  <a:lnTo>
                    <a:pt x="1403" y="1313"/>
                  </a:lnTo>
                  <a:lnTo>
                    <a:pt x="1412" y="1356"/>
                  </a:lnTo>
                  <a:lnTo>
                    <a:pt x="1421" y="1401"/>
                  </a:lnTo>
                  <a:lnTo>
                    <a:pt x="1431" y="1446"/>
                  </a:lnTo>
                  <a:lnTo>
                    <a:pt x="1438" y="1492"/>
                  </a:lnTo>
                  <a:lnTo>
                    <a:pt x="1445" y="1536"/>
                  </a:lnTo>
                  <a:lnTo>
                    <a:pt x="1451" y="1583"/>
                  </a:lnTo>
                  <a:lnTo>
                    <a:pt x="1455" y="1629"/>
                  </a:lnTo>
                  <a:lnTo>
                    <a:pt x="1460" y="1676"/>
                  </a:lnTo>
                  <a:lnTo>
                    <a:pt x="1463" y="1723"/>
                  </a:lnTo>
                  <a:lnTo>
                    <a:pt x="1465" y="1770"/>
                  </a:lnTo>
                  <a:lnTo>
                    <a:pt x="1466" y="1818"/>
                  </a:lnTo>
                  <a:lnTo>
                    <a:pt x="1466" y="1866"/>
                  </a:lnTo>
                  <a:lnTo>
                    <a:pt x="1465" y="1921"/>
                  </a:lnTo>
                  <a:lnTo>
                    <a:pt x="1465" y="1921"/>
                  </a:lnTo>
                  <a:lnTo>
                    <a:pt x="1466" y="1969"/>
                  </a:lnTo>
                  <a:lnTo>
                    <a:pt x="1466" y="2016"/>
                  </a:lnTo>
                  <a:lnTo>
                    <a:pt x="1469" y="2064"/>
                  </a:lnTo>
                  <a:lnTo>
                    <a:pt x="1472" y="2112"/>
                  </a:lnTo>
                  <a:lnTo>
                    <a:pt x="1477" y="2158"/>
                  </a:lnTo>
                  <a:lnTo>
                    <a:pt x="1483" y="2204"/>
                  </a:lnTo>
                  <a:lnTo>
                    <a:pt x="1489" y="2250"/>
                  </a:lnTo>
                  <a:lnTo>
                    <a:pt x="1497" y="2295"/>
                  </a:lnTo>
                  <a:lnTo>
                    <a:pt x="1506" y="2341"/>
                  </a:lnTo>
                  <a:lnTo>
                    <a:pt x="1515" y="2386"/>
                  </a:lnTo>
                  <a:lnTo>
                    <a:pt x="1526" y="2429"/>
                  </a:lnTo>
                  <a:lnTo>
                    <a:pt x="1538" y="2473"/>
                  </a:lnTo>
                  <a:lnTo>
                    <a:pt x="1551" y="2516"/>
                  </a:lnTo>
                  <a:lnTo>
                    <a:pt x="1565" y="2559"/>
                  </a:lnTo>
                  <a:lnTo>
                    <a:pt x="1578" y="2601"/>
                  </a:lnTo>
                  <a:lnTo>
                    <a:pt x="1594" y="2644"/>
                  </a:lnTo>
                  <a:lnTo>
                    <a:pt x="1611" y="2684"/>
                  </a:lnTo>
                  <a:lnTo>
                    <a:pt x="1628" y="2725"/>
                  </a:lnTo>
                  <a:lnTo>
                    <a:pt x="1646" y="2765"/>
                  </a:lnTo>
                  <a:lnTo>
                    <a:pt x="1664" y="2805"/>
                  </a:lnTo>
                  <a:lnTo>
                    <a:pt x="1684" y="2844"/>
                  </a:lnTo>
                  <a:lnTo>
                    <a:pt x="1704" y="2882"/>
                  </a:lnTo>
                  <a:lnTo>
                    <a:pt x="1726" y="2921"/>
                  </a:lnTo>
                  <a:lnTo>
                    <a:pt x="1749" y="2958"/>
                  </a:lnTo>
                  <a:lnTo>
                    <a:pt x="1772" y="2995"/>
                  </a:lnTo>
                  <a:lnTo>
                    <a:pt x="1795" y="3030"/>
                  </a:lnTo>
                  <a:lnTo>
                    <a:pt x="1821" y="3065"/>
                  </a:lnTo>
                  <a:lnTo>
                    <a:pt x="1846" y="3099"/>
                  </a:lnTo>
                  <a:lnTo>
                    <a:pt x="1872" y="3133"/>
                  </a:lnTo>
                  <a:lnTo>
                    <a:pt x="1898" y="3167"/>
                  </a:lnTo>
                  <a:lnTo>
                    <a:pt x="1926" y="3199"/>
                  </a:lnTo>
                  <a:lnTo>
                    <a:pt x="1955" y="3230"/>
                  </a:lnTo>
                  <a:lnTo>
                    <a:pt x="1984" y="3262"/>
                  </a:lnTo>
                  <a:lnTo>
                    <a:pt x="2014" y="3291"/>
                  </a:lnTo>
                  <a:lnTo>
                    <a:pt x="2044" y="3321"/>
                  </a:lnTo>
                  <a:lnTo>
                    <a:pt x="2075" y="3350"/>
                  </a:lnTo>
                  <a:lnTo>
                    <a:pt x="2106" y="3378"/>
                  </a:lnTo>
                  <a:lnTo>
                    <a:pt x="2138" y="3404"/>
                  </a:lnTo>
                  <a:lnTo>
                    <a:pt x="2172" y="3430"/>
                  </a:lnTo>
                  <a:lnTo>
                    <a:pt x="2204" y="3456"/>
                  </a:lnTo>
                  <a:lnTo>
                    <a:pt x="2238" y="3481"/>
                  </a:lnTo>
                  <a:lnTo>
                    <a:pt x="2273" y="3504"/>
                  </a:lnTo>
                  <a:lnTo>
                    <a:pt x="2309" y="3527"/>
                  </a:lnTo>
                  <a:lnTo>
                    <a:pt x="2344" y="3548"/>
                  </a:lnTo>
                  <a:lnTo>
                    <a:pt x="2381" y="3568"/>
                  </a:lnTo>
                  <a:lnTo>
                    <a:pt x="2417" y="3588"/>
                  </a:lnTo>
                  <a:lnTo>
                    <a:pt x="2455" y="3607"/>
                  </a:lnTo>
                  <a:lnTo>
                    <a:pt x="2492" y="3625"/>
                  </a:lnTo>
                  <a:lnTo>
                    <a:pt x="2530" y="3642"/>
                  </a:lnTo>
                  <a:lnTo>
                    <a:pt x="2569" y="3659"/>
                  </a:lnTo>
                  <a:lnTo>
                    <a:pt x="2607" y="3673"/>
                  </a:lnTo>
                  <a:lnTo>
                    <a:pt x="2647" y="3687"/>
                  </a:lnTo>
                  <a:lnTo>
                    <a:pt x="2687" y="3701"/>
                  </a:lnTo>
                  <a:lnTo>
                    <a:pt x="2727" y="3711"/>
                  </a:lnTo>
                  <a:lnTo>
                    <a:pt x="2769" y="3722"/>
                  </a:lnTo>
                  <a:lnTo>
                    <a:pt x="2810" y="3733"/>
                  </a:lnTo>
                  <a:lnTo>
                    <a:pt x="2852" y="3741"/>
                  </a:lnTo>
                  <a:lnTo>
                    <a:pt x="2893" y="3748"/>
                  </a:lnTo>
                  <a:lnTo>
                    <a:pt x="2935" y="3754"/>
                  </a:lnTo>
                  <a:lnTo>
                    <a:pt x="2978" y="3761"/>
                  </a:lnTo>
                  <a:lnTo>
                    <a:pt x="3021" y="3765"/>
                  </a:lnTo>
                  <a:lnTo>
                    <a:pt x="3064" y="3767"/>
                  </a:lnTo>
                  <a:lnTo>
                    <a:pt x="3107" y="3770"/>
                  </a:lnTo>
                  <a:lnTo>
                    <a:pt x="3150" y="3770"/>
                  </a:lnTo>
                  <a:lnTo>
                    <a:pt x="3150" y="3770"/>
                  </a:lnTo>
                  <a:lnTo>
                    <a:pt x="4459" y="377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6EB03F41-CAC9-4F93-91C8-47517A701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7" y="3397250"/>
              <a:ext cx="3540125" cy="593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154" y="1"/>
                </a:cxn>
                <a:cxn ang="0">
                  <a:pos x="233" y="3"/>
                </a:cxn>
                <a:cxn ang="0">
                  <a:pos x="311" y="7"/>
                </a:cxn>
                <a:cxn ang="0">
                  <a:pos x="468" y="17"/>
                </a:cxn>
                <a:cxn ang="0">
                  <a:pos x="625" y="29"/>
                </a:cxn>
                <a:cxn ang="0">
                  <a:pos x="780" y="46"/>
                </a:cxn>
                <a:cxn ang="0">
                  <a:pos x="934" y="64"/>
                </a:cxn>
                <a:cxn ang="0">
                  <a:pos x="1085" y="86"/>
                </a:cxn>
                <a:cxn ang="0">
                  <a:pos x="1231" y="111"/>
                </a:cxn>
                <a:cxn ang="0">
                  <a:pos x="1372" y="138"/>
                </a:cxn>
                <a:cxn ang="0">
                  <a:pos x="1506" y="167"/>
                </a:cxn>
                <a:cxn ang="0">
                  <a:pos x="1571" y="183"/>
                </a:cxn>
                <a:cxn ang="0">
                  <a:pos x="1632" y="200"/>
                </a:cxn>
                <a:cxn ang="0">
                  <a:pos x="1692" y="215"/>
                </a:cxn>
                <a:cxn ang="0">
                  <a:pos x="1751" y="232"/>
                </a:cxn>
                <a:cxn ang="0">
                  <a:pos x="1806" y="251"/>
                </a:cxn>
                <a:cxn ang="0">
                  <a:pos x="1858" y="267"/>
                </a:cxn>
                <a:cxn ang="0">
                  <a:pos x="1909" y="286"/>
                </a:cxn>
                <a:cxn ang="0">
                  <a:pos x="1957" y="304"/>
                </a:cxn>
                <a:cxn ang="0">
                  <a:pos x="2000" y="323"/>
                </a:cxn>
                <a:cxn ang="0">
                  <a:pos x="2041" y="341"/>
                </a:cxn>
                <a:cxn ang="0">
                  <a:pos x="2080" y="361"/>
                </a:cxn>
                <a:cxn ang="0">
                  <a:pos x="2114" y="381"/>
                </a:cxn>
                <a:cxn ang="0">
                  <a:pos x="2114" y="381"/>
                </a:cxn>
                <a:cxn ang="0">
                  <a:pos x="2147" y="400"/>
                </a:cxn>
                <a:cxn ang="0">
                  <a:pos x="2184" y="420"/>
                </a:cxn>
                <a:cxn ang="0">
                  <a:pos x="2223" y="438"/>
                </a:cxn>
                <a:cxn ang="0">
                  <a:pos x="2263" y="457"/>
                </a:cxn>
                <a:cxn ang="0">
                  <a:pos x="2306" y="475"/>
                </a:cxn>
                <a:cxn ang="0">
                  <a:pos x="2349" y="492"/>
                </a:cxn>
                <a:cxn ang="0">
                  <a:pos x="2395" y="510"/>
                </a:cxn>
                <a:cxn ang="0">
                  <a:pos x="2443" y="526"/>
                </a:cxn>
                <a:cxn ang="0">
                  <a:pos x="2543" y="558"/>
                </a:cxn>
                <a:cxn ang="0">
                  <a:pos x="2649" y="589"/>
                </a:cxn>
                <a:cxn ang="0">
                  <a:pos x="2758" y="617"/>
                </a:cxn>
                <a:cxn ang="0">
                  <a:pos x="2870" y="643"/>
                </a:cxn>
                <a:cxn ang="0">
                  <a:pos x="2986" y="666"/>
                </a:cxn>
                <a:cxn ang="0">
                  <a:pos x="3104" y="686"/>
                </a:cxn>
                <a:cxn ang="0">
                  <a:pos x="3222" y="704"/>
                </a:cxn>
                <a:cxn ang="0">
                  <a:pos x="3341" y="720"/>
                </a:cxn>
                <a:cxn ang="0">
                  <a:pos x="3459" y="730"/>
                </a:cxn>
                <a:cxn ang="0">
                  <a:pos x="3575" y="740"/>
                </a:cxn>
                <a:cxn ang="0">
                  <a:pos x="3688" y="744"/>
                </a:cxn>
                <a:cxn ang="0">
                  <a:pos x="3799" y="747"/>
                </a:cxn>
                <a:cxn ang="0">
                  <a:pos x="3799" y="747"/>
                </a:cxn>
                <a:cxn ang="0">
                  <a:pos x="4460" y="747"/>
                </a:cxn>
              </a:cxnLst>
              <a:rect l="0" t="0" r="r" b="b"/>
              <a:pathLst>
                <a:path w="4460" h="747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154" y="1"/>
                  </a:lnTo>
                  <a:lnTo>
                    <a:pt x="233" y="3"/>
                  </a:lnTo>
                  <a:lnTo>
                    <a:pt x="311" y="7"/>
                  </a:lnTo>
                  <a:lnTo>
                    <a:pt x="468" y="17"/>
                  </a:lnTo>
                  <a:lnTo>
                    <a:pt x="625" y="29"/>
                  </a:lnTo>
                  <a:lnTo>
                    <a:pt x="780" y="46"/>
                  </a:lnTo>
                  <a:lnTo>
                    <a:pt x="934" y="64"/>
                  </a:lnTo>
                  <a:lnTo>
                    <a:pt x="1085" y="86"/>
                  </a:lnTo>
                  <a:lnTo>
                    <a:pt x="1231" y="111"/>
                  </a:lnTo>
                  <a:lnTo>
                    <a:pt x="1372" y="138"/>
                  </a:lnTo>
                  <a:lnTo>
                    <a:pt x="1506" y="167"/>
                  </a:lnTo>
                  <a:lnTo>
                    <a:pt x="1571" y="183"/>
                  </a:lnTo>
                  <a:lnTo>
                    <a:pt x="1632" y="200"/>
                  </a:lnTo>
                  <a:lnTo>
                    <a:pt x="1692" y="215"/>
                  </a:lnTo>
                  <a:lnTo>
                    <a:pt x="1751" y="232"/>
                  </a:lnTo>
                  <a:lnTo>
                    <a:pt x="1806" y="251"/>
                  </a:lnTo>
                  <a:lnTo>
                    <a:pt x="1858" y="267"/>
                  </a:lnTo>
                  <a:lnTo>
                    <a:pt x="1909" y="286"/>
                  </a:lnTo>
                  <a:lnTo>
                    <a:pt x="1957" y="304"/>
                  </a:lnTo>
                  <a:lnTo>
                    <a:pt x="2000" y="323"/>
                  </a:lnTo>
                  <a:lnTo>
                    <a:pt x="2041" y="341"/>
                  </a:lnTo>
                  <a:lnTo>
                    <a:pt x="2080" y="361"/>
                  </a:lnTo>
                  <a:lnTo>
                    <a:pt x="2114" y="381"/>
                  </a:lnTo>
                  <a:lnTo>
                    <a:pt x="2114" y="381"/>
                  </a:lnTo>
                  <a:lnTo>
                    <a:pt x="2147" y="400"/>
                  </a:lnTo>
                  <a:lnTo>
                    <a:pt x="2184" y="420"/>
                  </a:lnTo>
                  <a:lnTo>
                    <a:pt x="2223" y="438"/>
                  </a:lnTo>
                  <a:lnTo>
                    <a:pt x="2263" y="457"/>
                  </a:lnTo>
                  <a:lnTo>
                    <a:pt x="2306" y="475"/>
                  </a:lnTo>
                  <a:lnTo>
                    <a:pt x="2349" y="492"/>
                  </a:lnTo>
                  <a:lnTo>
                    <a:pt x="2395" y="510"/>
                  </a:lnTo>
                  <a:lnTo>
                    <a:pt x="2443" y="526"/>
                  </a:lnTo>
                  <a:lnTo>
                    <a:pt x="2543" y="558"/>
                  </a:lnTo>
                  <a:lnTo>
                    <a:pt x="2649" y="589"/>
                  </a:lnTo>
                  <a:lnTo>
                    <a:pt x="2758" y="617"/>
                  </a:lnTo>
                  <a:lnTo>
                    <a:pt x="2870" y="643"/>
                  </a:lnTo>
                  <a:lnTo>
                    <a:pt x="2986" y="666"/>
                  </a:lnTo>
                  <a:lnTo>
                    <a:pt x="3104" y="686"/>
                  </a:lnTo>
                  <a:lnTo>
                    <a:pt x="3222" y="704"/>
                  </a:lnTo>
                  <a:lnTo>
                    <a:pt x="3341" y="720"/>
                  </a:lnTo>
                  <a:lnTo>
                    <a:pt x="3459" y="730"/>
                  </a:lnTo>
                  <a:lnTo>
                    <a:pt x="3575" y="740"/>
                  </a:lnTo>
                  <a:lnTo>
                    <a:pt x="3688" y="744"/>
                  </a:lnTo>
                  <a:lnTo>
                    <a:pt x="3799" y="747"/>
                  </a:lnTo>
                  <a:lnTo>
                    <a:pt x="3799" y="747"/>
                  </a:lnTo>
                  <a:lnTo>
                    <a:pt x="4460" y="747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AFAC5C-0A24-4581-AA6E-DEACEF56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5" y="-109537"/>
              <a:ext cx="303213" cy="95408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83" y="600"/>
                </a:cxn>
                <a:cxn ang="0">
                  <a:pos x="5" y="1202"/>
                </a:cxn>
                <a:cxn ang="0">
                  <a:pos x="0" y="1202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383" h="1202">
                  <a:moveTo>
                    <a:pt x="5" y="0"/>
                  </a:moveTo>
                  <a:lnTo>
                    <a:pt x="383" y="600"/>
                  </a:lnTo>
                  <a:lnTo>
                    <a:pt x="5" y="1202"/>
                  </a:lnTo>
                  <a:lnTo>
                    <a:pt x="0" y="120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9683A8-047D-49BD-97C4-DED1A6D68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694" y="549383"/>
            <a:ext cx="577304" cy="6672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A7A19C-6E85-44E9-8F4D-05451EE7C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694" y="1585448"/>
            <a:ext cx="577304" cy="6672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32BC6-475B-48FB-AC14-B407B0580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694" y="2652615"/>
            <a:ext cx="577304" cy="6672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3E8E6B-6F4C-4F92-AD3B-937E299B3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030" y="3693532"/>
            <a:ext cx="577303" cy="6672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A9BDDEC-DC7C-44D9-89AE-CBD8F3ED5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029" y="4734449"/>
            <a:ext cx="577303" cy="667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A6C8A7-5E96-4EF3-948C-ED4E5CC04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6694" y="5782819"/>
            <a:ext cx="577303" cy="667295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DE43BEC-19B9-4E4B-B0D5-ADE017A7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3" y="1360819"/>
            <a:ext cx="5004879" cy="501945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CTE PREP PATWAYS TO CREDIT CTE</a:t>
            </a:r>
          </a:p>
          <a:p>
            <a:pPr marL="568325" lvl="1" indent="-457200">
              <a:buAutoNum type="arabicParenR"/>
            </a:pPr>
            <a:r>
              <a:rPr lang="en-US" dirty="0"/>
              <a:t>Sustainable Small Business Development</a:t>
            </a:r>
          </a:p>
          <a:p>
            <a:pPr marL="568325" lvl="1" indent="-457200">
              <a:buAutoNum type="arabicParenR"/>
            </a:pPr>
            <a:r>
              <a:rPr lang="en-US" dirty="0"/>
              <a:t>Introduction to CSIT – Robotics</a:t>
            </a:r>
          </a:p>
          <a:p>
            <a:pPr marL="568325" lvl="1" indent="-457200">
              <a:buAutoNum type="arabicParenR"/>
            </a:pPr>
            <a:r>
              <a:rPr lang="en-US" dirty="0"/>
              <a:t>Introduction to CSIT – Social Media</a:t>
            </a:r>
          </a:p>
          <a:p>
            <a:pPr marL="568325" lvl="1" indent="-457200">
              <a:buAutoNum type="arabicParenR"/>
            </a:pPr>
            <a:r>
              <a:rPr lang="en-US" dirty="0"/>
              <a:t>Introduction to CSIT – Programming</a:t>
            </a:r>
          </a:p>
          <a:p>
            <a:pPr marL="568325" lvl="1" indent="-457200">
              <a:buFont typeface="Arial" panose="020B0604020202020204" pitchFamily="34" charset="0"/>
              <a:buAutoNum type="arabicParenR"/>
            </a:pPr>
            <a:r>
              <a:rPr lang="en-US" dirty="0"/>
              <a:t>Intro to Construction Technologies</a:t>
            </a:r>
          </a:p>
          <a:p>
            <a:pPr marL="568325" lvl="1" indent="-457200">
              <a:buAutoNum type="arabicParenR"/>
            </a:pPr>
            <a:r>
              <a:rPr lang="en-US" dirty="0"/>
              <a:t>Digital Media Production &amp; Streaming* </a:t>
            </a:r>
          </a:p>
          <a:p>
            <a:pPr marL="568325" lvl="1" indent="-457200">
              <a:buAutoNum type="arabicParenR"/>
            </a:pPr>
            <a:r>
              <a:rPr lang="en-US" dirty="0"/>
              <a:t>Competitive eSports Event Producer*</a:t>
            </a:r>
          </a:p>
          <a:p>
            <a:pPr marL="568325" lvl="1" indent="-457200">
              <a:buAutoNum type="arabicParenR"/>
            </a:pPr>
            <a:r>
              <a:rPr lang="en-US" dirty="0"/>
              <a:t>Community Dental Health Coordinator*</a:t>
            </a:r>
          </a:p>
          <a:p>
            <a:pPr marL="568325" lvl="1" indent="-457200">
              <a:buAutoNum type="arabicParenR"/>
            </a:pPr>
            <a:r>
              <a:rPr lang="en-US" dirty="0"/>
              <a:t>Non-Traditional Leadership for Community Enhancement* </a:t>
            </a:r>
          </a:p>
          <a:p>
            <a:pPr marL="568325" lvl="1" indent="-457200">
              <a:buAutoNum type="arabicParenR"/>
            </a:pPr>
            <a:r>
              <a:rPr lang="en-US" dirty="0"/>
              <a:t>The Art &amp; Practice of Conflict Resolution*</a:t>
            </a:r>
          </a:p>
          <a:p>
            <a:pPr marL="568325" lvl="1" indent="-457200">
              <a:buAutoNum type="arabicParenR"/>
            </a:pPr>
            <a:r>
              <a:rPr lang="en-US" dirty="0"/>
              <a:t>Emergency Preparedness Specialist** </a:t>
            </a:r>
          </a:p>
          <a:p>
            <a:pPr marL="568325" lvl="1" indent="-457200">
              <a:buAutoNum type="arabicParenR"/>
            </a:pPr>
            <a:r>
              <a:rPr lang="en-US" dirty="0"/>
              <a:t>Community Safety Specialist** </a:t>
            </a:r>
          </a:p>
          <a:p>
            <a:pPr marL="568325" lvl="1" indent="-457200">
              <a:buAutoNum type="arabicParenR"/>
            </a:pPr>
            <a:r>
              <a:rPr lang="en-US" dirty="0"/>
              <a:t>Fund Development Specialist** </a:t>
            </a:r>
          </a:p>
          <a:p>
            <a:pPr marL="568325" lvl="1" indent="-457200">
              <a:buAutoNum type="arabicParenR"/>
            </a:pPr>
            <a:r>
              <a:rPr lang="en-US" dirty="0"/>
              <a:t>Nonprofit Management** </a:t>
            </a:r>
          </a:p>
          <a:p>
            <a:pPr marL="111125" lvl="1" indent="0">
              <a:buNone/>
            </a:pPr>
            <a:endParaRPr lang="en-US" dirty="0"/>
          </a:p>
          <a:p>
            <a:pPr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i="1" dirty="0"/>
              <a:t>*Coming Soon – Spring 2023</a:t>
            </a:r>
          </a:p>
          <a:p>
            <a:pPr marL="457200" lvl="1" indent="0">
              <a:buNone/>
            </a:pPr>
            <a:r>
              <a:rPr lang="en-US" i="1" dirty="0"/>
              <a:t>**In Development – Anticipated Fall 2023</a:t>
            </a:r>
          </a:p>
          <a:p>
            <a:pPr marL="914400" lvl="1" indent="-457200">
              <a:buAutoNum type="arabicParenR"/>
            </a:pPr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6FB53E-50C1-48E4-8429-5AF09A56B5DF}"/>
              </a:ext>
            </a:extLst>
          </p:cNvPr>
          <p:cNvSpPr/>
          <p:nvPr/>
        </p:nvSpPr>
        <p:spPr>
          <a:xfrm rot="2273668">
            <a:off x="4556709" y="4766577"/>
            <a:ext cx="1528976" cy="9423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New!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B320CD-B6EE-4882-BE67-6A88B73E0D17}"/>
              </a:ext>
            </a:extLst>
          </p:cNvPr>
          <p:cNvSpPr/>
          <p:nvPr/>
        </p:nvSpPr>
        <p:spPr>
          <a:xfrm rot="19954081">
            <a:off x="4564407" y="785827"/>
            <a:ext cx="2182535" cy="922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CTE Prep Certificates for Enhanced Funding</a:t>
            </a:r>
          </a:p>
        </p:txBody>
      </p:sp>
    </p:spTree>
    <p:extLst>
      <p:ext uri="{BB962C8B-B14F-4D97-AF65-F5344CB8AC3E}">
        <p14:creationId xmlns:p14="http://schemas.microsoft.com/office/powerpoint/2010/main" val="190537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9D569-42B9-4197-906F-EDB6C9D4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772" y="29736"/>
            <a:ext cx="7679105" cy="10826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can one well-designed program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impact several pathways?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49C0-416F-41A1-9E9C-74246EC8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46" y="1851326"/>
            <a:ext cx="3256644" cy="5825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Intro to the multi-billion dollar eSports industry </a:t>
            </a:r>
          </a:p>
        </p:txBody>
      </p:sp>
      <p:grpSp>
        <p:nvGrpSpPr>
          <p:cNvPr id="5" name="Group 4" descr="Three way fork in road">
            <a:extLst>
              <a:ext uri="{FF2B5EF4-FFF2-40B4-BE49-F238E27FC236}">
                <a16:creationId xmlns:a16="http://schemas.microsoft.com/office/drawing/2014/main" id="{EFE7D42B-0ACF-4D8F-99FE-8E46BBCE8081}"/>
              </a:ext>
            </a:extLst>
          </p:cNvPr>
          <p:cNvGrpSpPr/>
          <p:nvPr/>
        </p:nvGrpSpPr>
        <p:grpSpPr>
          <a:xfrm>
            <a:off x="3889047" y="1514564"/>
            <a:ext cx="4838471" cy="4363484"/>
            <a:chOff x="3122612" y="51870"/>
            <a:chExt cx="4838471" cy="4363484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4076BB-A3D4-4549-B039-A62A13DF7CFC}"/>
                </a:ext>
              </a:extLst>
            </p:cNvPr>
            <p:cNvGrpSpPr/>
            <p:nvPr/>
          </p:nvGrpSpPr>
          <p:grpSpPr>
            <a:xfrm flipV="1">
              <a:off x="3424459" y="1901824"/>
              <a:ext cx="4533671" cy="2513530"/>
              <a:chOff x="4120728" y="51870"/>
              <a:chExt cx="4533671" cy="2513530"/>
            </a:xfrm>
            <a:grpFill/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66624601-9F3E-4554-8C58-FA26AFECA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728" y="51870"/>
                <a:ext cx="4533671" cy="2513530"/>
              </a:xfrm>
              <a:custGeom>
                <a:avLst/>
                <a:gdLst/>
                <a:ahLst/>
                <a:cxnLst>
                  <a:cxn ang="0">
                    <a:pos x="1" y="3501"/>
                  </a:cxn>
                  <a:cxn ang="0">
                    <a:pos x="0" y="3501"/>
                  </a:cxn>
                  <a:cxn ang="0">
                    <a:pos x="105" y="3497"/>
                  </a:cxn>
                  <a:cxn ang="0">
                    <a:pos x="281" y="3485"/>
                  </a:cxn>
                  <a:cxn ang="0">
                    <a:pos x="532" y="3460"/>
                  </a:cxn>
                  <a:cxn ang="0">
                    <a:pos x="853" y="3417"/>
                  </a:cxn>
                  <a:cxn ang="0">
                    <a:pos x="1137" y="3370"/>
                  </a:cxn>
                  <a:cxn ang="0">
                    <a:pos x="1344" y="3330"/>
                  </a:cxn>
                  <a:cxn ang="0">
                    <a:pos x="1565" y="3283"/>
                  </a:cxn>
                  <a:cxn ang="0">
                    <a:pos x="1801" y="3230"/>
                  </a:cxn>
                  <a:cxn ang="0">
                    <a:pos x="2049" y="3166"/>
                  </a:cxn>
                  <a:cxn ang="0">
                    <a:pos x="2308" y="3094"/>
                  </a:cxn>
                  <a:cxn ang="0">
                    <a:pos x="2442" y="3054"/>
                  </a:cxn>
                  <a:cxn ang="0">
                    <a:pos x="2698" y="2974"/>
                  </a:cxn>
                  <a:cxn ang="0">
                    <a:pos x="2968" y="2882"/>
                  </a:cxn>
                  <a:cxn ang="0">
                    <a:pos x="3253" y="2776"/>
                  </a:cxn>
                  <a:cxn ang="0">
                    <a:pos x="3549" y="2661"/>
                  </a:cxn>
                  <a:cxn ang="0">
                    <a:pos x="3858" y="2531"/>
                  </a:cxn>
                  <a:cxn ang="0">
                    <a:pos x="4176" y="2385"/>
                  </a:cxn>
                  <a:cxn ang="0">
                    <a:pos x="4504" y="2226"/>
                  </a:cxn>
                  <a:cxn ang="0">
                    <a:pos x="4842" y="2051"/>
                  </a:cxn>
                  <a:cxn ang="0">
                    <a:pos x="5186" y="1858"/>
                  </a:cxn>
                  <a:cxn ang="0">
                    <a:pos x="5538" y="1651"/>
                  </a:cxn>
                  <a:cxn ang="0">
                    <a:pos x="5894" y="1423"/>
                  </a:cxn>
                  <a:cxn ang="0">
                    <a:pos x="6253" y="1179"/>
                  </a:cxn>
                  <a:cxn ang="0">
                    <a:pos x="6618" y="915"/>
                  </a:cxn>
                  <a:cxn ang="0">
                    <a:pos x="6984" y="631"/>
                  </a:cxn>
                  <a:cxn ang="0">
                    <a:pos x="7352" y="326"/>
                  </a:cxn>
                  <a:cxn ang="0">
                    <a:pos x="7536" y="166"/>
                  </a:cxn>
                  <a:cxn ang="0">
                    <a:pos x="7720" y="0"/>
                  </a:cxn>
                  <a:cxn ang="0">
                    <a:pos x="8563" y="920"/>
                  </a:cxn>
                  <a:cxn ang="0">
                    <a:pos x="8202" y="1241"/>
                  </a:cxn>
                  <a:cxn ang="0">
                    <a:pos x="7834" y="1549"/>
                  </a:cxn>
                  <a:cxn ang="0">
                    <a:pos x="7458" y="1845"/>
                  </a:cxn>
                  <a:cxn ang="0">
                    <a:pos x="7075" y="2127"/>
                  </a:cxn>
                  <a:cxn ang="0">
                    <a:pos x="6685" y="2397"/>
                  </a:cxn>
                  <a:cxn ang="0">
                    <a:pos x="6289" y="2654"/>
                  </a:cxn>
                  <a:cxn ang="0">
                    <a:pos x="5885" y="2897"/>
                  </a:cxn>
                  <a:cxn ang="0">
                    <a:pos x="5477" y="3128"/>
                  </a:cxn>
                  <a:cxn ang="0">
                    <a:pos x="5312" y="3216"/>
                  </a:cxn>
                  <a:cxn ang="0">
                    <a:pos x="4979" y="3385"/>
                  </a:cxn>
                  <a:cxn ang="0">
                    <a:pos x="4643" y="3546"/>
                  </a:cxn>
                  <a:cxn ang="0">
                    <a:pos x="4303" y="3698"/>
                  </a:cxn>
                  <a:cxn ang="0">
                    <a:pos x="3962" y="3840"/>
                  </a:cxn>
                  <a:cxn ang="0">
                    <a:pos x="3617" y="3974"/>
                  </a:cxn>
                  <a:cxn ang="0">
                    <a:pos x="3271" y="4098"/>
                  </a:cxn>
                  <a:cxn ang="0">
                    <a:pos x="2923" y="4211"/>
                  </a:cxn>
                  <a:cxn ang="0">
                    <a:pos x="2748" y="4265"/>
                  </a:cxn>
                  <a:cxn ang="0">
                    <a:pos x="2453" y="4348"/>
                  </a:cxn>
                  <a:cxn ang="0">
                    <a:pos x="2172" y="4422"/>
                  </a:cxn>
                  <a:cxn ang="0">
                    <a:pos x="1903" y="4487"/>
                  </a:cxn>
                  <a:cxn ang="0">
                    <a:pos x="1649" y="4542"/>
                  </a:cxn>
                  <a:cxn ang="0">
                    <a:pos x="1410" y="4589"/>
                  </a:cxn>
                  <a:cxn ang="0">
                    <a:pos x="1187" y="4628"/>
                  </a:cxn>
                  <a:cxn ang="0">
                    <a:pos x="980" y="4660"/>
                  </a:cxn>
                  <a:cxn ang="0">
                    <a:pos x="620" y="4706"/>
                  </a:cxn>
                  <a:cxn ang="0">
                    <a:pos x="336" y="4733"/>
                  </a:cxn>
                  <a:cxn ang="0">
                    <a:pos x="135" y="4745"/>
                  </a:cxn>
                  <a:cxn ang="0">
                    <a:pos x="1" y="4748"/>
                  </a:cxn>
                </a:cxnLst>
                <a:rect l="0" t="0" r="r" b="b"/>
                <a:pathLst>
                  <a:path w="8563" h="4748">
                    <a:moveTo>
                      <a:pt x="1" y="4748"/>
                    </a:moveTo>
                    <a:lnTo>
                      <a:pt x="1" y="3501"/>
                    </a:lnTo>
                    <a:lnTo>
                      <a:pt x="0" y="3501"/>
                    </a:lnTo>
                    <a:lnTo>
                      <a:pt x="0" y="3501"/>
                    </a:lnTo>
                    <a:lnTo>
                      <a:pt x="48" y="3501"/>
                    </a:lnTo>
                    <a:lnTo>
                      <a:pt x="105" y="3497"/>
                    </a:lnTo>
                    <a:lnTo>
                      <a:pt x="182" y="3492"/>
                    </a:lnTo>
                    <a:lnTo>
                      <a:pt x="281" y="3485"/>
                    </a:lnTo>
                    <a:lnTo>
                      <a:pt x="396" y="3475"/>
                    </a:lnTo>
                    <a:lnTo>
                      <a:pt x="532" y="3460"/>
                    </a:lnTo>
                    <a:lnTo>
                      <a:pt x="684" y="3442"/>
                    </a:lnTo>
                    <a:lnTo>
                      <a:pt x="853" y="3417"/>
                    </a:lnTo>
                    <a:lnTo>
                      <a:pt x="1038" y="3387"/>
                    </a:lnTo>
                    <a:lnTo>
                      <a:pt x="1137" y="3370"/>
                    </a:lnTo>
                    <a:lnTo>
                      <a:pt x="1239" y="3352"/>
                    </a:lnTo>
                    <a:lnTo>
                      <a:pt x="1344" y="3330"/>
                    </a:lnTo>
                    <a:lnTo>
                      <a:pt x="1453" y="3308"/>
                    </a:lnTo>
                    <a:lnTo>
                      <a:pt x="1565" y="3283"/>
                    </a:lnTo>
                    <a:lnTo>
                      <a:pt x="1682" y="3258"/>
                    </a:lnTo>
                    <a:lnTo>
                      <a:pt x="1801" y="3230"/>
                    </a:lnTo>
                    <a:lnTo>
                      <a:pt x="1923" y="3200"/>
                    </a:lnTo>
                    <a:lnTo>
                      <a:pt x="2049" y="3166"/>
                    </a:lnTo>
                    <a:lnTo>
                      <a:pt x="2177" y="3131"/>
                    </a:lnTo>
                    <a:lnTo>
                      <a:pt x="2308" y="3094"/>
                    </a:lnTo>
                    <a:lnTo>
                      <a:pt x="2442" y="3054"/>
                    </a:lnTo>
                    <a:lnTo>
                      <a:pt x="2442" y="3054"/>
                    </a:lnTo>
                    <a:lnTo>
                      <a:pt x="2567" y="3016"/>
                    </a:lnTo>
                    <a:lnTo>
                      <a:pt x="2698" y="2974"/>
                    </a:lnTo>
                    <a:lnTo>
                      <a:pt x="2831" y="2929"/>
                    </a:lnTo>
                    <a:lnTo>
                      <a:pt x="2968" y="2882"/>
                    </a:lnTo>
                    <a:lnTo>
                      <a:pt x="3109" y="2832"/>
                    </a:lnTo>
                    <a:lnTo>
                      <a:pt x="3253" y="2776"/>
                    </a:lnTo>
                    <a:lnTo>
                      <a:pt x="3400" y="2720"/>
                    </a:lnTo>
                    <a:lnTo>
                      <a:pt x="3549" y="2661"/>
                    </a:lnTo>
                    <a:lnTo>
                      <a:pt x="3703" y="2597"/>
                    </a:lnTo>
                    <a:lnTo>
                      <a:pt x="3858" y="2531"/>
                    </a:lnTo>
                    <a:lnTo>
                      <a:pt x="4016" y="2459"/>
                    </a:lnTo>
                    <a:lnTo>
                      <a:pt x="4176" y="2385"/>
                    </a:lnTo>
                    <a:lnTo>
                      <a:pt x="4340" y="2306"/>
                    </a:lnTo>
                    <a:lnTo>
                      <a:pt x="4504" y="2226"/>
                    </a:lnTo>
                    <a:lnTo>
                      <a:pt x="4673" y="2139"/>
                    </a:lnTo>
                    <a:lnTo>
                      <a:pt x="4842" y="2051"/>
                    </a:lnTo>
                    <a:lnTo>
                      <a:pt x="5012" y="1957"/>
                    </a:lnTo>
                    <a:lnTo>
                      <a:pt x="5186" y="1858"/>
                    </a:lnTo>
                    <a:lnTo>
                      <a:pt x="5360" y="1756"/>
                    </a:lnTo>
                    <a:lnTo>
                      <a:pt x="5538" y="1651"/>
                    </a:lnTo>
                    <a:lnTo>
                      <a:pt x="5715" y="1539"/>
                    </a:lnTo>
                    <a:lnTo>
                      <a:pt x="5894" y="1423"/>
                    </a:lnTo>
                    <a:lnTo>
                      <a:pt x="6073" y="1303"/>
                    </a:lnTo>
                    <a:lnTo>
                      <a:pt x="6253" y="1179"/>
                    </a:lnTo>
                    <a:lnTo>
                      <a:pt x="6436" y="1049"/>
                    </a:lnTo>
                    <a:lnTo>
                      <a:pt x="6618" y="915"/>
                    </a:lnTo>
                    <a:lnTo>
                      <a:pt x="6800" y="776"/>
                    </a:lnTo>
                    <a:lnTo>
                      <a:pt x="6984" y="631"/>
                    </a:lnTo>
                    <a:lnTo>
                      <a:pt x="7168" y="482"/>
                    </a:lnTo>
                    <a:lnTo>
                      <a:pt x="7352" y="326"/>
                    </a:lnTo>
                    <a:lnTo>
                      <a:pt x="7444" y="248"/>
                    </a:lnTo>
                    <a:lnTo>
                      <a:pt x="7536" y="166"/>
                    </a:lnTo>
                    <a:lnTo>
                      <a:pt x="7628" y="84"/>
                    </a:lnTo>
                    <a:lnTo>
                      <a:pt x="7720" y="0"/>
                    </a:lnTo>
                    <a:lnTo>
                      <a:pt x="8563" y="920"/>
                    </a:lnTo>
                    <a:lnTo>
                      <a:pt x="8563" y="920"/>
                    </a:lnTo>
                    <a:lnTo>
                      <a:pt x="8384" y="1082"/>
                    </a:lnTo>
                    <a:lnTo>
                      <a:pt x="8202" y="1241"/>
                    </a:lnTo>
                    <a:lnTo>
                      <a:pt x="8020" y="1397"/>
                    </a:lnTo>
                    <a:lnTo>
                      <a:pt x="7834" y="1549"/>
                    </a:lnTo>
                    <a:lnTo>
                      <a:pt x="7647" y="1698"/>
                    </a:lnTo>
                    <a:lnTo>
                      <a:pt x="7458" y="1845"/>
                    </a:lnTo>
                    <a:lnTo>
                      <a:pt x="7267" y="1987"/>
                    </a:lnTo>
                    <a:lnTo>
                      <a:pt x="7075" y="2127"/>
                    </a:lnTo>
                    <a:lnTo>
                      <a:pt x="6881" y="2265"/>
                    </a:lnTo>
                    <a:lnTo>
                      <a:pt x="6685" y="2397"/>
                    </a:lnTo>
                    <a:lnTo>
                      <a:pt x="6488" y="2527"/>
                    </a:lnTo>
                    <a:lnTo>
                      <a:pt x="6289" y="2654"/>
                    </a:lnTo>
                    <a:lnTo>
                      <a:pt x="6088" y="2778"/>
                    </a:lnTo>
                    <a:lnTo>
                      <a:pt x="5885" y="2897"/>
                    </a:lnTo>
                    <a:lnTo>
                      <a:pt x="5683" y="3014"/>
                    </a:lnTo>
                    <a:lnTo>
                      <a:pt x="5477" y="3128"/>
                    </a:lnTo>
                    <a:lnTo>
                      <a:pt x="5477" y="3128"/>
                    </a:lnTo>
                    <a:lnTo>
                      <a:pt x="5312" y="3216"/>
                    </a:lnTo>
                    <a:lnTo>
                      <a:pt x="5146" y="3302"/>
                    </a:lnTo>
                    <a:lnTo>
                      <a:pt x="4979" y="3385"/>
                    </a:lnTo>
                    <a:lnTo>
                      <a:pt x="4812" y="3467"/>
                    </a:lnTo>
                    <a:lnTo>
                      <a:pt x="4643" y="3546"/>
                    </a:lnTo>
                    <a:lnTo>
                      <a:pt x="4474" y="3623"/>
                    </a:lnTo>
                    <a:lnTo>
                      <a:pt x="4303" y="3698"/>
                    </a:lnTo>
                    <a:lnTo>
                      <a:pt x="4133" y="3770"/>
                    </a:lnTo>
                    <a:lnTo>
                      <a:pt x="3962" y="3840"/>
                    </a:lnTo>
                    <a:lnTo>
                      <a:pt x="3790" y="3909"/>
                    </a:lnTo>
                    <a:lnTo>
                      <a:pt x="3617" y="3974"/>
                    </a:lnTo>
                    <a:lnTo>
                      <a:pt x="3445" y="4036"/>
                    </a:lnTo>
                    <a:lnTo>
                      <a:pt x="3271" y="4098"/>
                    </a:lnTo>
                    <a:lnTo>
                      <a:pt x="3097" y="4154"/>
                    </a:lnTo>
                    <a:lnTo>
                      <a:pt x="2923" y="4211"/>
                    </a:lnTo>
                    <a:lnTo>
                      <a:pt x="2748" y="4265"/>
                    </a:lnTo>
                    <a:lnTo>
                      <a:pt x="2748" y="4265"/>
                    </a:lnTo>
                    <a:lnTo>
                      <a:pt x="2599" y="4308"/>
                    </a:lnTo>
                    <a:lnTo>
                      <a:pt x="2453" y="4348"/>
                    </a:lnTo>
                    <a:lnTo>
                      <a:pt x="2311" y="4387"/>
                    </a:lnTo>
                    <a:lnTo>
                      <a:pt x="2172" y="4422"/>
                    </a:lnTo>
                    <a:lnTo>
                      <a:pt x="2035" y="4455"/>
                    </a:lnTo>
                    <a:lnTo>
                      <a:pt x="1903" y="4487"/>
                    </a:lnTo>
                    <a:lnTo>
                      <a:pt x="1774" y="4516"/>
                    </a:lnTo>
                    <a:lnTo>
                      <a:pt x="1649" y="4542"/>
                    </a:lnTo>
                    <a:lnTo>
                      <a:pt x="1528" y="4566"/>
                    </a:lnTo>
                    <a:lnTo>
                      <a:pt x="1410" y="4589"/>
                    </a:lnTo>
                    <a:lnTo>
                      <a:pt x="1296" y="4609"/>
                    </a:lnTo>
                    <a:lnTo>
                      <a:pt x="1187" y="4628"/>
                    </a:lnTo>
                    <a:lnTo>
                      <a:pt x="1082" y="4644"/>
                    </a:lnTo>
                    <a:lnTo>
                      <a:pt x="980" y="4660"/>
                    </a:lnTo>
                    <a:lnTo>
                      <a:pt x="791" y="4686"/>
                    </a:lnTo>
                    <a:lnTo>
                      <a:pt x="620" y="4706"/>
                    </a:lnTo>
                    <a:lnTo>
                      <a:pt x="468" y="4721"/>
                    </a:lnTo>
                    <a:lnTo>
                      <a:pt x="336" y="4733"/>
                    </a:lnTo>
                    <a:lnTo>
                      <a:pt x="224" y="4740"/>
                    </a:lnTo>
                    <a:lnTo>
                      <a:pt x="135" y="4745"/>
                    </a:lnTo>
                    <a:lnTo>
                      <a:pt x="67" y="4746"/>
                    </a:lnTo>
                    <a:lnTo>
                      <a:pt x="1" y="4748"/>
                    </a:lnTo>
                    <a:lnTo>
                      <a:pt x="1" y="474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10A4D25-387D-4D4D-8323-2DA38013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149" y="307210"/>
                <a:ext cx="4283252" cy="1927989"/>
              </a:xfrm>
              <a:custGeom>
                <a:avLst/>
                <a:gdLst/>
                <a:ahLst/>
                <a:cxnLst>
                  <a:cxn ang="0">
                    <a:pos x="0" y="3664"/>
                  </a:cxn>
                  <a:cxn ang="0">
                    <a:pos x="0" y="3664"/>
                  </a:cxn>
                  <a:cxn ang="0">
                    <a:pos x="47" y="3664"/>
                  </a:cxn>
                  <a:cxn ang="0">
                    <a:pos x="106" y="3661"/>
                  </a:cxn>
                  <a:cxn ang="0">
                    <a:pos x="186" y="3658"/>
                  </a:cxn>
                  <a:cxn ang="0">
                    <a:pos x="286" y="3651"/>
                  </a:cxn>
                  <a:cxn ang="0">
                    <a:pos x="408" y="3641"/>
                  </a:cxn>
                  <a:cxn ang="0">
                    <a:pos x="549" y="3626"/>
                  </a:cxn>
                  <a:cxn ang="0">
                    <a:pos x="709" y="3607"/>
                  </a:cxn>
                  <a:cxn ang="0">
                    <a:pos x="887" y="3582"/>
                  </a:cxn>
                  <a:cxn ang="0">
                    <a:pos x="1082" y="3552"/>
                  </a:cxn>
                  <a:cxn ang="0">
                    <a:pos x="1186" y="3536"/>
                  </a:cxn>
                  <a:cxn ang="0">
                    <a:pos x="1293" y="3516"/>
                  </a:cxn>
                  <a:cxn ang="0">
                    <a:pos x="1405" y="3495"/>
                  </a:cxn>
                  <a:cxn ang="0">
                    <a:pos x="1521" y="3472"/>
                  </a:cxn>
                  <a:cxn ang="0">
                    <a:pos x="1639" y="3447"/>
                  </a:cxn>
                  <a:cxn ang="0">
                    <a:pos x="1762" y="3419"/>
                  </a:cxn>
                  <a:cxn ang="0">
                    <a:pos x="1889" y="3390"/>
                  </a:cxn>
                  <a:cxn ang="0">
                    <a:pos x="2017" y="3358"/>
                  </a:cxn>
                  <a:cxn ang="0">
                    <a:pos x="2151" y="3323"/>
                  </a:cxn>
                  <a:cxn ang="0">
                    <a:pos x="2287" y="3288"/>
                  </a:cxn>
                  <a:cxn ang="0">
                    <a:pos x="2427" y="3248"/>
                  </a:cxn>
                  <a:cxn ang="0">
                    <a:pos x="2569" y="3206"/>
                  </a:cxn>
                  <a:cxn ang="0">
                    <a:pos x="2715" y="3163"/>
                  </a:cxn>
                  <a:cxn ang="0">
                    <a:pos x="2862" y="3116"/>
                  </a:cxn>
                  <a:cxn ang="0">
                    <a:pos x="3013" y="3066"/>
                  </a:cxn>
                  <a:cxn ang="0">
                    <a:pos x="3167" y="3012"/>
                  </a:cxn>
                  <a:cxn ang="0">
                    <a:pos x="3324" y="2957"/>
                  </a:cxn>
                  <a:cxn ang="0">
                    <a:pos x="3481" y="2898"/>
                  </a:cxn>
                  <a:cxn ang="0">
                    <a:pos x="3642" y="2835"/>
                  </a:cxn>
                  <a:cxn ang="0">
                    <a:pos x="3805" y="2770"/>
                  </a:cxn>
                  <a:cxn ang="0">
                    <a:pos x="3971" y="2701"/>
                  </a:cxn>
                  <a:cxn ang="0">
                    <a:pos x="4138" y="2629"/>
                  </a:cxn>
                  <a:cxn ang="0">
                    <a:pos x="4307" y="2554"/>
                  </a:cxn>
                  <a:cxn ang="0">
                    <a:pos x="4478" y="2474"/>
                  </a:cxn>
                  <a:cxn ang="0">
                    <a:pos x="4652" y="2392"/>
                  </a:cxn>
                  <a:cxn ang="0">
                    <a:pos x="4826" y="2305"/>
                  </a:cxn>
                  <a:cxn ang="0">
                    <a:pos x="5001" y="2213"/>
                  </a:cxn>
                  <a:cxn ang="0">
                    <a:pos x="5180" y="2119"/>
                  </a:cxn>
                  <a:cxn ang="0">
                    <a:pos x="5359" y="2020"/>
                  </a:cxn>
                  <a:cxn ang="0">
                    <a:pos x="5538" y="1917"/>
                  </a:cxn>
                  <a:cxn ang="0">
                    <a:pos x="5721" y="1811"/>
                  </a:cxn>
                  <a:cxn ang="0">
                    <a:pos x="5903" y="1699"/>
                  </a:cxn>
                  <a:cxn ang="0">
                    <a:pos x="6087" y="1584"/>
                  </a:cxn>
                  <a:cxn ang="0">
                    <a:pos x="6271" y="1463"/>
                  </a:cxn>
                  <a:cxn ang="0">
                    <a:pos x="6455" y="1340"/>
                  </a:cxn>
                  <a:cxn ang="0">
                    <a:pos x="6640" y="1209"/>
                  </a:cxn>
                  <a:cxn ang="0">
                    <a:pos x="6828" y="1075"/>
                  </a:cxn>
                  <a:cxn ang="0">
                    <a:pos x="7015" y="937"/>
                  </a:cxn>
                  <a:cxn ang="0">
                    <a:pos x="7202" y="794"/>
                  </a:cxn>
                  <a:cxn ang="0">
                    <a:pos x="7390" y="646"/>
                  </a:cxn>
                  <a:cxn ang="0">
                    <a:pos x="7577" y="492"/>
                  </a:cxn>
                  <a:cxn ang="0">
                    <a:pos x="7764" y="333"/>
                  </a:cxn>
                  <a:cxn ang="0">
                    <a:pos x="7953" y="169"/>
                  </a:cxn>
                  <a:cxn ang="0">
                    <a:pos x="8047" y="85"/>
                  </a:cxn>
                  <a:cxn ang="0">
                    <a:pos x="8141" y="0"/>
                  </a:cxn>
                </a:cxnLst>
                <a:rect l="0" t="0" r="r" b="b"/>
                <a:pathLst>
                  <a:path w="8141" h="3664">
                    <a:moveTo>
                      <a:pt x="0" y="3664"/>
                    </a:moveTo>
                    <a:lnTo>
                      <a:pt x="0" y="3664"/>
                    </a:lnTo>
                    <a:lnTo>
                      <a:pt x="47" y="3664"/>
                    </a:lnTo>
                    <a:lnTo>
                      <a:pt x="106" y="3661"/>
                    </a:lnTo>
                    <a:lnTo>
                      <a:pt x="186" y="3658"/>
                    </a:lnTo>
                    <a:lnTo>
                      <a:pt x="286" y="3651"/>
                    </a:lnTo>
                    <a:lnTo>
                      <a:pt x="408" y="3641"/>
                    </a:lnTo>
                    <a:lnTo>
                      <a:pt x="549" y="3626"/>
                    </a:lnTo>
                    <a:lnTo>
                      <a:pt x="709" y="3607"/>
                    </a:lnTo>
                    <a:lnTo>
                      <a:pt x="887" y="3582"/>
                    </a:lnTo>
                    <a:lnTo>
                      <a:pt x="1082" y="3552"/>
                    </a:lnTo>
                    <a:lnTo>
                      <a:pt x="1186" y="3536"/>
                    </a:lnTo>
                    <a:lnTo>
                      <a:pt x="1293" y="3516"/>
                    </a:lnTo>
                    <a:lnTo>
                      <a:pt x="1405" y="3495"/>
                    </a:lnTo>
                    <a:lnTo>
                      <a:pt x="1521" y="3472"/>
                    </a:lnTo>
                    <a:lnTo>
                      <a:pt x="1639" y="3447"/>
                    </a:lnTo>
                    <a:lnTo>
                      <a:pt x="1762" y="3419"/>
                    </a:lnTo>
                    <a:lnTo>
                      <a:pt x="1889" y="3390"/>
                    </a:lnTo>
                    <a:lnTo>
                      <a:pt x="2017" y="3358"/>
                    </a:lnTo>
                    <a:lnTo>
                      <a:pt x="2151" y="3323"/>
                    </a:lnTo>
                    <a:lnTo>
                      <a:pt x="2287" y="3288"/>
                    </a:lnTo>
                    <a:lnTo>
                      <a:pt x="2427" y="3248"/>
                    </a:lnTo>
                    <a:lnTo>
                      <a:pt x="2569" y="3206"/>
                    </a:lnTo>
                    <a:lnTo>
                      <a:pt x="2715" y="3163"/>
                    </a:lnTo>
                    <a:lnTo>
                      <a:pt x="2862" y="3116"/>
                    </a:lnTo>
                    <a:lnTo>
                      <a:pt x="3013" y="3066"/>
                    </a:lnTo>
                    <a:lnTo>
                      <a:pt x="3167" y="3012"/>
                    </a:lnTo>
                    <a:lnTo>
                      <a:pt x="3324" y="2957"/>
                    </a:lnTo>
                    <a:lnTo>
                      <a:pt x="3481" y="2898"/>
                    </a:lnTo>
                    <a:lnTo>
                      <a:pt x="3642" y="2835"/>
                    </a:lnTo>
                    <a:lnTo>
                      <a:pt x="3805" y="2770"/>
                    </a:lnTo>
                    <a:lnTo>
                      <a:pt x="3971" y="2701"/>
                    </a:lnTo>
                    <a:lnTo>
                      <a:pt x="4138" y="2629"/>
                    </a:lnTo>
                    <a:lnTo>
                      <a:pt x="4307" y="2554"/>
                    </a:lnTo>
                    <a:lnTo>
                      <a:pt x="4478" y="2474"/>
                    </a:lnTo>
                    <a:lnTo>
                      <a:pt x="4652" y="2392"/>
                    </a:lnTo>
                    <a:lnTo>
                      <a:pt x="4826" y="2305"/>
                    </a:lnTo>
                    <a:lnTo>
                      <a:pt x="5001" y="2213"/>
                    </a:lnTo>
                    <a:lnTo>
                      <a:pt x="5180" y="2119"/>
                    </a:lnTo>
                    <a:lnTo>
                      <a:pt x="5359" y="2020"/>
                    </a:lnTo>
                    <a:lnTo>
                      <a:pt x="5538" y="1917"/>
                    </a:lnTo>
                    <a:lnTo>
                      <a:pt x="5721" y="1811"/>
                    </a:lnTo>
                    <a:lnTo>
                      <a:pt x="5903" y="1699"/>
                    </a:lnTo>
                    <a:lnTo>
                      <a:pt x="6087" y="1584"/>
                    </a:lnTo>
                    <a:lnTo>
                      <a:pt x="6271" y="1463"/>
                    </a:lnTo>
                    <a:lnTo>
                      <a:pt x="6455" y="1340"/>
                    </a:lnTo>
                    <a:lnTo>
                      <a:pt x="6640" y="1209"/>
                    </a:lnTo>
                    <a:lnTo>
                      <a:pt x="6828" y="1075"/>
                    </a:lnTo>
                    <a:lnTo>
                      <a:pt x="7015" y="937"/>
                    </a:lnTo>
                    <a:lnTo>
                      <a:pt x="7202" y="794"/>
                    </a:lnTo>
                    <a:lnTo>
                      <a:pt x="7390" y="646"/>
                    </a:lnTo>
                    <a:lnTo>
                      <a:pt x="7577" y="492"/>
                    </a:lnTo>
                    <a:lnTo>
                      <a:pt x="7764" y="333"/>
                    </a:lnTo>
                    <a:lnTo>
                      <a:pt x="7953" y="169"/>
                    </a:lnTo>
                    <a:lnTo>
                      <a:pt x="8047" y="85"/>
                    </a:lnTo>
                    <a:lnTo>
                      <a:pt x="8141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4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4E20FA-CB9E-4AC8-B7AE-8C9B977818D7}"/>
                </a:ext>
              </a:extLst>
            </p:cNvPr>
            <p:cNvGrpSpPr/>
            <p:nvPr/>
          </p:nvGrpSpPr>
          <p:grpSpPr>
            <a:xfrm>
              <a:off x="3427412" y="51870"/>
              <a:ext cx="4533671" cy="2513530"/>
              <a:chOff x="4120728" y="51870"/>
              <a:chExt cx="4533671" cy="2513530"/>
            </a:xfrm>
            <a:grpFill/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8BDA26E-8BB5-4A36-B3F3-5FDEECE5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728" y="51870"/>
                <a:ext cx="4533671" cy="2513530"/>
              </a:xfrm>
              <a:custGeom>
                <a:avLst/>
                <a:gdLst/>
                <a:ahLst/>
                <a:cxnLst>
                  <a:cxn ang="0">
                    <a:pos x="1" y="3501"/>
                  </a:cxn>
                  <a:cxn ang="0">
                    <a:pos x="0" y="3501"/>
                  </a:cxn>
                  <a:cxn ang="0">
                    <a:pos x="105" y="3497"/>
                  </a:cxn>
                  <a:cxn ang="0">
                    <a:pos x="281" y="3485"/>
                  </a:cxn>
                  <a:cxn ang="0">
                    <a:pos x="532" y="3460"/>
                  </a:cxn>
                  <a:cxn ang="0">
                    <a:pos x="853" y="3417"/>
                  </a:cxn>
                  <a:cxn ang="0">
                    <a:pos x="1137" y="3370"/>
                  </a:cxn>
                  <a:cxn ang="0">
                    <a:pos x="1344" y="3330"/>
                  </a:cxn>
                  <a:cxn ang="0">
                    <a:pos x="1565" y="3283"/>
                  </a:cxn>
                  <a:cxn ang="0">
                    <a:pos x="1801" y="3230"/>
                  </a:cxn>
                  <a:cxn ang="0">
                    <a:pos x="2049" y="3166"/>
                  </a:cxn>
                  <a:cxn ang="0">
                    <a:pos x="2308" y="3094"/>
                  </a:cxn>
                  <a:cxn ang="0">
                    <a:pos x="2442" y="3054"/>
                  </a:cxn>
                  <a:cxn ang="0">
                    <a:pos x="2698" y="2974"/>
                  </a:cxn>
                  <a:cxn ang="0">
                    <a:pos x="2968" y="2882"/>
                  </a:cxn>
                  <a:cxn ang="0">
                    <a:pos x="3253" y="2776"/>
                  </a:cxn>
                  <a:cxn ang="0">
                    <a:pos x="3549" y="2661"/>
                  </a:cxn>
                  <a:cxn ang="0">
                    <a:pos x="3858" y="2531"/>
                  </a:cxn>
                  <a:cxn ang="0">
                    <a:pos x="4176" y="2385"/>
                  </a:cxn>
                  <a:cxn ang="0">
                    <a:pos x="4504" y="2226"/>
                  </a:cxn>
                  <a:cxn ang="0">
                    <a:pos x="4842" y="2051"/>
                  </a:cxn>
                  <a:cxn ang="0">
                    <a:pos x="5186" y="1858"/>
                  </a:cxn>
                  <a:cxn ang="0">
                    <a:pos x="5538" y="1651"/>
                  </a:cxn>
                  <a:cxn ang="0">
                    <a:pos x="5894" y="1423"/>
                  </a:cxn>
                  <a:cxn ang="0">
                    <a:pos x="6253" y="1179"/>
                  </a:cxn>
                  <a:cxn ang="0">
                    <a:pos x="6618" y="915"/>
                  </a:cxn>
                  <a:cxn ang="0">
                    <a:pos x="6984" y="631"/>
                  </a:cxn>
                  <a:cxn ang="0">
                    <a:pos x="7352" y="326"/>
                  </a:cxn>
                  <a:cxn ang="0">
                    <a:pos x="7536" y="166"/>
                  </a:cxn>
                  <a:cxn ang="0">
                    <a:pos x="7720" y="0"/>
                  </a:cxn>
                  <a:cxn ang="0">
                    <a:pos x="8563" y="920"/>
                  </a:cxn>
                  <a:cxn ang="0">
                    <a:pos x="8202" y="1241"/>
                  </a:cxn>
                  <a:cxn ang="0">
                    <a:pos x="7834" y="1549"/>
                  </a:cxn>
                  <a:cxn ang="0">
                    <a:pos x="7458" y="1845"/>
                  </a:cxn>
                  <a:cxn ang="0">
                    <a:pos x="7075" y="2127"/>
                  </a:cxn>
                  <a:cxn ang="0">
                    <a:pos x="6685" y="2397"/>
                  </a:cxn>
                  <a:cxn ang="0">
                    <a:pos x="6289" y="2654"/>
                  </a:cxn>
                  <a:cxn ang="0">
                    <a:pos x="5885" y="2897"/>
                  </a:cxn>
                  <a:cxn ang="0">
                    <a:pos x="5477" y="3128"/>
                  </a:cxn>
                  <a:cxn ang="0">
                    <a:pos x="5312" y="3216"/>
                  </a:cxn>
                  <a:cxn ang="0">
                    <a:pos x="4979" y="3385"/>
                  </a:cxn>
                  <a:cxn ang="0">
                    <a:pos x="4643" y="3546"/>
                  </a:cxn>
                  <a:cxn ang="0">
                    <a:pos x="4303" y="3698"/>
                  </a:cxn>
                  <a:cxn ang="0">
                    <a:pos x="3962" y="3840"/>
                  </a:cxn>
                  <a:cxn ang="0">
                    <a:pos x="3617" y="3974"/>
                  </a:cxn>
                  <a:cxn ang="0">
                    <a:pos x="3271" y="4098"/>
                  </a:cxn>
                  <a:cxn ang="0">
                    <a:pos x="2923" y="4211"/>
                  </a:cxn>
                  <a:cxn ang="0">
                    <a:pos x="2748" y="4265"/>
                  </a:cxn>
                  <a:cxn ang="0">
                    <a:pos x="2453" y="4348"/>
                  </a:cxn>
                  <a:cxn ang="0">
                    <a:pos x="2172" y="4422"/>
                  </a:cxn>
                  <a:cxn ang="0">
                    <a:pos x="1903" y="4487"/>
                  </a:cxn>
                  <a:cxn ang="0">
                    <a:pos x="1649" y="4542"/>
                  </a:cxn>
                  <a:cxn ang="0">
                    <a:pos x="1410" y="4589"/>
                  </a:cxn>
                  <a:cxn ang="0">
                    <a:pos x="1187" y="4628"/>
                  </a:cxn>
                  <a:cxn ang="0">
                    <a:pos x="980" y="4660"/>
                  </a:cxn>
                  <a:cxn ang="0">
                    <a:pos x="620" y="4706"/>
                  </a:cxn>
                  <a:cxn ang="0">
                    <a:pos x="336" y="4733"/>
                  </a:cxn>
                  <a:cxn ang="0">
                    <a:pos x="135" y="4745"/>
                  </a:cxn>
                  <a:cxn ang="0">
                    <a:pos x="1" y="4748"/>
                  </a:cxn>
                </a:cxnLst>
                <a:rect l="0" t="0" r="r" b="b"/>
                <a:pathLst>
                  <a:path w="8563" h="4748">
                    <a:moveTo>
                      <a:pt x="1" y="4748"/>
                    </a:moveTo>
                    <a:lnTo>
                      <a:pt x="1" y="3501"/>
                    </a:lnTo>
                    <a:lnTo>
                      <a:pt x="0" y="3501"/>
                    </a:lnTo>
                    <a:lnTo>
                      <a:pt x="0" y="3501"/>
                    </a:lnTo>
                    <a:lnTo>
                      <a:pt x="48" y="3501"/>
                    </a:lnTo>
                    <a:lnTo>
                      <a:pt x="105" y="3497"/>
                    </a:lnTo>
                    <a:lnTo>
                      <a:pt x="182" y="3492"/>
                    </a:lnTo>
                    <a:lnTo>
                      <a:pt x="281" y="3485"/>
                    </a:lnTo>
                    <a:lnTo>
                      <a:pt x="396" y="3475"/>
                    </a:lnTo>
                    <a:lnTo>
                      <a:pt x="532" y="3460"/>
                    </a:lnTo>
                    <a:lnTo>
                      <a:pt x="684" y="3442"/>
                    </a:lnTo>
                    <a:lnTo>
                      <a:pt x="853" y="3417"/>
                    </a:lnTo>
                    <a:lnTo>
                      <a:pt x="1038" y="3387"/>
                    </a:lnTo>
                    <a:lnTo>
                      <a:pt x="1137" y="3370"/>
                    </a:lnTo>
                    <a:lnTo>
                      <a:pt x="1239" y="3352"/>
                    </a:lnTo>
                    <a:lnTo>
                      <a:pt x="1344" y="3330"/>
                    </a:lnTo>
                    <a:lnTo>
                      <a:pt x="1453" y="3308"/>
                    </a:lnTo>
                    <a:lnTo>
                      <a:pt x="1565" y="3283"/>
                    </a:lnTo>
                    <a:lnTo>
                      <a:pt x="1682" y="3258"/>
                    </a:lnTo>
                    <a:lnTo>
                      <a:pt x="1801" y="3230"/>
                    </a:lnTo>
                    <a:lnTo>
                      <a:pt x="1923" y="3200"/>
                    </a:lnTo>
                    <a:lnTo>
                      <a:pt x="2049" y="3166"/>
                    </a:lnTo>
                    <a:lnTo>
                      <a:pt x="2177" y="3131"/>
                    </a:lnTo>
                    <a:lnTo>
                      <a:pt x="2308" y="3094"/>
                    </a:lnTo>
                    <a:lnTo>
                      <a:pt x="2442" y="3054"/>
                    </a:lnTo>
                    <a:lnTo>
                      <a:pt x="2442" y="3054"/>
                    </a:lnTo>
                    <a:lnTo>
                      <a:pt x="2567" y="3016"/>
                    </a:lnTo>
                    <a:lnTo>
                      <a:pt x="2698" y="2974"/>
                    </a:lnTo>
                    <a:lnTo>
                      <a:pt x="2831" y="2929"/>
                    </a:lnTo>
                    <a:lnTo>
                      <a:pt x="2968" y="2882"/>
                    </a:lnTo>
                    <a:lnTo>
                      <a:pt x="3109" y="2832"/>
                    </a:lnTo>
                    <a:lnTo>
                      <a:pt x="3253" y="2776"/>
                    </a:lnTo>
                    <a:lnTo>
                      <a:pt x="3400" y="2720"/>
                    </a:lnTo>
                    <a:lnTo>
                      <a:pt x="3549" y="2661"/>
                    </a:lnTo>
                    <a:lnTo>
                      <a:pt x="3703" y="2597"/>
                    </a:lnTo>
                    <a:lnTo>
                      <a:pt x="3858" y="2531"/>
                    </a:lnTo>
                    <a:lnTo>
                      <a:pt x="4016" y="2459"/>
                    </a:lnTo>
                    <a:lnTo>
                      <a:pt x="4176" y="2385"/>
                    </a:lnTo>
                    <a:lnTo>
                      <a:pt x="4340" y="2306"/>
                    </a:lnTo>
                    <a:lnTo>
                      <a:pt x="4504" y="2226"/>
                    </a:lnTo>
                    <a:lnTo>
                      <a:pt x="4673" y="2139"/>
                    </a:lnTo>
                    <a:lnTo>
                      <a:pt x="4842" y="2051"/>
                    </a:lnTo>
                    <a:lnTo>
                      <a:pt x="5012" y="1957"/>
                    </a:lnTo>
                    <a:lnTo>
                      <a:pt x="5186" y="1858"/>
                    </a:lnTo>
                    <a:lnTo>
                      <a:pt x="5360" y="1756"/>
                    </a:lnTo>
                    <a:lnTo>
                      <a:pt x="5538" y="1651"/>
                    </a:lnTo>
                    <a:lnTo>
                      <a:pt x="5715" y="1539"/>
                    </a:lnTo>
                    <a:lnTo>
                      <a:pt x="5894" y="1423"/>
                    </a:lnTo>
                    <a:lnTo>
                      <a:pt x="6073" y="1303"/>
                    </a:lnTo>
                    <a:lnTo>
                      <a:pt x="6253" y="1179"/>
                    </a:lnTo>
                    <a:lnTo>
                      <a:pt x="6436" y="1049"/>
                    </a:lnTo>
                    <a:lnTo>
                      <a:pt x="6618" y="915"/>
                    </a:lnTo>
                    <a:lnTo>
                      <a:pt x="6800" y="776"/>
                    </a:lnTo>
                    <a:lnTo>
                      <a:pt x="6984" y="631"/>
                    </a:lnTo>
                    <a:lnTo>
                      <a:pt x="7168" y="482"/>
                    </a:lnTo>
                    <a:lnTo>
                      <a:pt x="7352" y="326"/>
                    </a:lnTo>
                    <a:lnTo>
                      <a:pt x="7444" y="248"/>
                    </a:lnTo>
                    <a:lnTo>
                      <a:pt x="7536" y="166"/>
                    </a:lnTo>
                    <a:lnTo>
                      <a:pt x="7628" y="84"/>
                    </a:lnTo>
                    <a:lnTo>
                      <a:pt x="7720" y="0"/>
                    </a:lnTo>
                    <a:lnTo>
                      <a:pt x="8563" y="920"/>
                    </a:lnTo>
                    <a:lnTo>
                      <a:pt x="8563" y="920"/>
                    </a:lnTo>
                    <a:lnTo>
                      <a:pt x="8384" y="1082"/>
                    </a:lnTo>
                    <a:lnTo>
                      <a:pt x="8202" y="1241"/>
                    </a:lnTo>
                    <a:lnTo>
                      <a:pt x="8020" y="1397"/>
                    </a:lnTo>
                    <a:lnTo>
                      <a:pt x="7834" y="1549"/>
                    </a:lnTo>
                    <a:lnTo>
                      <a:pt x="7647" y="1698"/>
                    </a:lnTo>
                    <a:lnTo>
                      <a:pt x="7458" y="1845"/>
                    </a:lnTo>
                    <a:lnTo>
                      <a:pt x="7267" y="1987"/>
                    </a:lnTo>
                    <a:lnTo>
                      <a:pt x="7075" y="2127"/>
                    </a:lnTo>
                    <a:lnTo>
                      <a:pt x="6881" y="2265"/>
                    </a:lnTo>
                    <a:lnTo>
                      <a:pt x="6685" y="2397"/>
                    </a:lnTo>
                    <a:lnTo>
                      <a:pt x="6488" y="2527"/>
                    </a:lnTo>
                    <a:lnTo>
                      <a:pt x="6289" y="2654"/>
                    </a:lnTo>
                    <a:lnTo>
                      <a:pt x="6088" y="2778"/>
                    </a:lnTo>
                    <a:lnTo>
                      <a:pt x="5885" y="2897"/>
                    </a:lnTo>
                    <a:lnTo>
                      <a:pt x="5683" y="3014"/>
                    </a:lnTo>
                    <a:lnTo>
                      <a:pt x="5477" y="3128"/>
                    </a:lnTo>
                    <a:lnTo>
                      <a:pt x="5477" y="3128"/>
                    </a:lnTo>
                    <a:lnTo>
                      <a:pt x="5312" y="3216"/>
                    </a:lnTo>
                    <a:lnTo>
                      <a:pt x="5146" y="3302"/>
                    </a:lnTo>
                    <a:lnTo>
                      <a:pt x="4979" y="3385"/>
                    </a:lnTo>
                    <a:lnTo>
                      <a:pt x="4812" y="3467"/>
                    </a:lnTo>
                    <a:lnTo>
                      <a:pt x="4643" y="3546"/>
                    </a:lnTo>
                    <a:lnTo>
                      <a:pt x="4474" y="3623"/>
                    </a:lnTo>
                    <a:lnTo>
                      <a:pt x="4303" y="3698"/>
                    </a:lnTo>
                    <a:lnTo>
                      <a:pt x="4133" y="3770"/>
                    </a:lnTo>
                    <a:lnTo>
                      <a:pt x="3962" y="3840"/>
                    </a:lnTo>
                    <a:lnTo>
                      <a:pt x="3790" y="3909"/>
                    </a:lnTo>
                    <a:lnTo>
                      <a:pt x="3617" y="3974"/>
                    </a:lnTo>
                    <a:lnTo>
                      <a:pt x="3445" y="4036"/>
                    </a:lnTo>
                    <a:lnTo>
                      <a:pt x="3271" y="4098"/>
                    </a:lnTo>
                    <a:lnTo>
                      <a:pt x="3097" y="4154"/>
                    </a:lnTo>
                    <a:lnTo>
                      <a:pt x="2923" y="4211"/>
                    </a:lnTo>
                    <a:lnTo>
                      <a:pt x="2748" y="4265"/>
                    </a:lnTo>
                    <a:lnTo>
                      <a:pt x="2748" y="4265"/>
                    </a:lnTo>
                    <a:lnTo>
                      <a:pt x="2599" y="4308"/>
                    </a:lnTo>
                    <a:lnTo>
                      <a:pt x="2453" y="4348"/>
                    </a:lnTo>
                    <a:lnTo>
                      <a:pt x="2311" y="4387"/>
                    </a:lnTo>
                    <a:lnTo>
                      <a:pt x="2172" y="4422"/>
                    </a:lnTo>
                    <a:lnTo>
                      <a:pt x="2035" y="4455"/>
                    </a:lnTo>
                    <a:lnTo>
                      <a:pt x="1903" y="4487"/>
                    </a:lnTo>
                    <a:lnTo>
                      <a:pt x="1774" y="4516"/>
                    </a:lnTo>
                    <a:lnTo>
                      <a:pt x="1649" y="4542"/>
                    </a:lnTo>
                    <a:lnTo>
                      <a:pt x="1528" y="4566"/>
                    </a:lnTo>
                    <a:lnTo>
                      <a:pt x="1410" y="4589"/>
                    </a:lnTo>
                    <a:lnTo>
                      <a:pt x="1296" y="4609"/>
                    </a:lnTo>
                    <a:lnTo>
                      <a:pt x="1187" y="4628"/>
                    </a:lnTo>
                    <a:lnTo>
                      <a:pt x="1082" y="4644"/>
                    </a:lnTo>
                    <a:lnTo>
                      <a:pt x="980" y="4660"/>
                    </a:lnTo>
                    <a:lnTo>
                      <a:pt x="791" y="4686"/>
                    </a:lnTo>
                    <a:lnTo>
                      <a:pt x="620" y="4706"/>
                    </a:lnTo>
                    <a:lnTo>
                      <a:pt x="468" y="4721"/>
                    </a:lnTo>
                    <a:lnTo>
                      <a:pt x="336" y="4733"/>
                    </a:lnTo>
                    <a:lnTo>
                      <a:pt x="224" y="4740"/>
                    </a:lnTo>
                    <a:lnTo>
                      <a:pt x="135" y="4745"/>
                    </a:lnTo>
                    <a:lnTo>
                      <a:pt x="67" y="4746"/>
                    </a:lnTo>
                    <a:lnTo>
                      <a:pt x="1" y="4748"/>
                    </a:lnTo>
                    <a:lnTo>
                      <a:pt x="1" y="474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DA879ACD-DDD7-46E2-AC80-CB0E0C1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149" y="307210"/>
                <a:ext cx="4283252" cy="1927989"/>
              </a:xfrm>
              <a:custGeom>
                <a:avLst/>
                <a:gdLst/>
                <a:ahLst/>
                <a:cxnLst>
                  <a:cxn ang="0">
                    <a:pos x="0" y="3664"/>
                  </a:cxn>
                  <a:cxn ang="0">
                    <a:pos x="0" y="3664"/>
                  </a:cxn>
                  <a:cxn ang="0">
                    <a:pos x="47" y="3664"/>
                  </a:cxn>
                  <a:cxn ang="0">
                    <a:pos x="106" y="3661"/>
                  </a:cxn>
                  <a:cxn ang="0">
                    <a:pos x="186" y="3658"/>
                  </a:cxn>
                  <a:cxn ang="0">
                    <a:pos x="286" y="3651"/>
                  </a:cxn>
                  <a:cxn ang="0">
                    <a:pos x="408" y="3641"/>
                  </a:cxn>
                  <a:cxn ang="0">
                    <a:pos x="549" y="3626"/>
                  </a:cxn>
                  <a:cxn ang="0">
                    <a:pos x="709" y="3607"/>
                  </a:cxn>
                  <a:cxn ang="0">
                    <a:pos x="887" y="3582"/>
                  </a:cxn>
                  <a:cxn ang="0">
                    <a:pos x="1082" y="3552"/>
                  </a:cxn>
                  <a:cxn ang="0">
                    <a:pos x="1186" y="3536"/>
                  </a:cxn>
                  <a:cxn ang="0">
                    <a:pos x="1293" y="3516"/>
                  </a:cxn>
                  <a:cxn ang="0">
                    <a:pos x="1405" y="3495"/>
                  </a:cxn>
                  <a:cxn ang="0">
                    <a:pos x="1521" y="3472"/>
                  </a:cxn>
                  <a:cxn ang="0">
                    <a:pos x="1639" y="3447"/>
                  </a:cxn>
                  <a:cxn ang="0">
                    <a:pos x="1762" y="3419"/>
                  </a:cxn>
                  <a:cxn ang="0">
                    <a:pos x="1889" y="3390"/>
                  </a:cxn>
                  <a:cxn ang="0">
                    <a:pos x="2017" y="3358"/>
                  </a:cxn>
                  <a:cxn ang="0">
                    <a:pos x="2151" y="3323"/>
                  </a:cxn>
                  <a:cxn ang="0">
                    <a:pos x="2287" y="3288"/>
                  </a:cxn>
                  <a:cxn ang="0">
                    <a:pos x="2427" y="3248"/>
                  </a:cxn>
                  <a:cxn ang="0">
                    <a:pos x="2569" y="3206"/>
                  </a:cxn>
                  <a:cxn ang="0">
                    <a:pos x="2715" y="3163"/>
                  </a:cxn>
                  <a:cxn ang="0">
                    <a:pos x="2862" y="3116"/>
                  </a:cxn>
                  <a:cxn ang="0">
                    <a:pos x="3013" y="3066"/>
                  </a:cxn>
                  <a:cxn ang="0">
                    <a:pos x="3167" y="3012"/>
                  </a:cxn>
                  <a:cxn ang="0">
                    <a:pos x="3324" y="2957"/>
                  </a:cxn>
                  <a:cxn ang="0">
                    <a:pos x="3481" y="2898"/>
                  </a:cxn>
                  <a:cxn ang="0">
                    <a:pos x="3642" y="2835"/>
                  </a:cxn>
                  <a:cxn ang="0">
                    <a:pos x="3805" y="2770"/>
                  </a:cxn>
                  <a:cxn ang="0">
                    <a:pos x="3971" y="2701"/>
                  </a:cxn>
                  <a:cxn ang="0">
                    <a:pos x="4138" y="2629"/>
                  </a:cxn>
                  <a:cxn ang="0">
                    <a:pos x="4307" y="2554"/>
                  </a:cxn>
                  <a:cxn ang="0">
                    <a:pos x="4478" y="2474"/>
                  </a:cxn>
                  <a:cxn ang="0">
                    <a:pos x="4652" y="2392"/>
                  </a:cxn>
                  <a:cxn ang="0">
                    <a:pos x="4826" y="2305"/>
                  </a:cxn>
                  <a:cxn ang="0">
                    <a:pos x="5001" y="2213"/>
                  </a:cxn>
                  <a:cxn ang="0">
                    <a:pos x="5180" y="2119"/>
                  </a:cxn>
                  <a:cxn ang="0">
                    <a:pos x="5359" y="2020"/>
                  </a:cxn>
                  <a:cxn ang="0">
                    <a:pos x="5538" y="1917"/>
                  </a:cxn>
                  <a:cxn ang="0">
                    <a:pos x="5721" y="1811"/>
                  </a:cxn>
                  <a:cxn ang="0">
                    <a:pos x="5903" y="1699"/>
                  </a:cxn>
                  <a:cxn ang="0">
                    <a:pos x="6087" y="1584"/>
                  </a:cxn>
                  <a:cxn ang="0">
                    <a:pos x="6271" y="1463"/>
                  </a:cxn>
                  <a:cxn ang="0">
                    <a:pos x="6455" y="1340"/>
                  </a:cxn>
                  <a:cxn ang="0">
                    <a:pos x="6640" y="1209"/>
                  </a:cxn>
                  <a:cxn ang="0">
                    <a:pos x="6828" y="1075"/>
                  </a:cxn>
                  <a:cxn ang="0">
                    <a:pos x="7015" y="937"/>
                  </a:cxn>
                  <a:cxn ang="0">
                    <a:pos x="7202" y="794"/>
                  </a:cxn>
                  <a:cxn ang="0">
                    <a:pos x="7390" y="646"/>
                  </a:cxn>
                  <a:cxn ang="0">
                    <a:pos x="7577" y="492"/>
                  </a:cxn>
                  <a:cxn ang="0">
                    <a:pos x="7764" y="333"/>
                  </a:cxn>
                  <a:cxn ang="0">
                    <a:pos x="7953" y="169"/>
                  </a:cxn>
                  <a:cxn ang="0">
                    <a:pos x="8047" y="85"/>
                  </a:cxn>
                  <a:cxn ang="0">
                    <a:pos x="8141" y="0"/>
                  </a:cxn>
                </a:cxnLst>
                <a:rect l="0" t="0" r="r" b="b"/>
                <a:pathLst>
                  <a:path w="8141" h="3664">
                    <a:moveTo>
                      <a:pt x="0" y="3664"/>
                    </a:moveTo>
                    <a:lnTo>
                      <a:pt x="0" y="3664"/>
                    </a:lnTo>
                    <a:lnTo>
                      <a:pt x="47" y="3664"/>
                    </a:lnTo>
                    <a:lnTo>
                      <a:pt x="106" y="3661"/>
                    </a:lnTo>
                    <a:lnTo>
                      <a:pt x="186" y="3658"/>
                    </a:lnTo>
                    <a:lnTo>
                      <a:pt x="286" y="3651"/>
                    </a:lnTo>
                    <a:lnTo>
                      <a:pt x="408" y="3641"/>
                    </a:lnTo>
                    <a:lnTo>
                      <a:pt x="549" y="3626"/>
                    </a:lnTo>
                    <a:lnTo>
                      <a:pt x="709" y="3607"/>
                    </a:lnTo>
                    <a:lnTo>
                      <a:pt x="887" y="3582"/>
                    </a:lnTo>
                    <a:lnTo>
                      <a:pt x="1082" y="3552"/>
                    </a:lnTo>
                    <a:lnTo>
                      <a:pt x="1186" y="3536"/>
                    </a:lnTo>
                    <a:lnTo>
                      <a:pt x="1293" y="3516"/>
                    </a:lnTo>
                    <a:lnTo>
                      <a:pt x="1405" y="3495"/>
                    </a:lnTo>
                    <a:lnTo>
                      <a:pt x="1521" y="3472"/>
                    </a:lnTo>
                    <a:lnTo>
                      <a:pt x="1639" y="3447"/>
                    </a:lnTo>
                    <a:lnTo>
                      <a:pt x="1762" y="3419"/>
                    </a:lnTo>
                    <a:lnTo>
                      <a:pt x="1889" y="3390"/>
                    </a:lnTo>
                    <a:lnTo>
                      <a:pt x="2017" y="3358"/>
                    </a:lnTo>
                    <a:lnTo>
                      <a:pt x="2151" y="3323"/>
                    </a:lnTo>
                    <a:lnTo>
                      <a:pt x="2287" y="3288"/>
                    </a:lnTo>
                    <a:lnTo>
                      <a:pt x="2427" y="3248"/>
                    </a:lnTo>
                    <a:lnTo>
                      <a:pt x="2569" y="3206"/>
                    </a:lnTo>
                    <a:lnTo>
                      <a:pt x="2715" y="3163"/>
                    </a:lnTo>
                    <a:lnTo>
                      <a:pt x="2862" y="3116"/>
                    </a:lnTo>
                    <a:lnTo>
                      <a:pt x="3013" y="3066"/>
                    </a:lnTo>
                    <a:lnTo>
                      <a:pt x="3167" y="3012"/>
                    </a:lnTo>
                    <a:lnTo>
                      <a:pt x="3324" y="2957"/>
                    </a:lnTo>
                    <a:lnTo>
                      <a:pt x="3481" y="2898"/>
                    </a:lnTo>
                    <a:lnTo>
                      <a:pt x="3642" y="2835"/>
                    </a:lnTo>
                    <a:lnTo>
                      <a:pt x="3805" y="2770"/>
                    </a:lnTo>
                    <a:lnTo>
                      <a:pt x="3971" y="2701"/>
                    </a:lnTo>
                    <a:lnTo>
                      <a:pt x="4138" y="2629"/>
                    </a:lnTo>
                    <a:lnTo>
                      <a:pt x="4307" y="2554"/>
                    </a:lnTo>
                    <a:lnTo>
                      <a:pt x="4478" y="2474"/>
                    </a:lnTo>
                    <a:lnTo>
                      <a:pt x="4652" y="2392"/>
                    </a:lnTo>
                    <a:lnTo>
                      <a:pt x="4826" y="2305"/>
                    </a:lnTo>
                    <a:lnTo>
                      <a:pt x="5001" y="2213"/>
                    </a:lnTo>
                    <a:lnTo>
                      <a:pt x="5180" y="2119"/>
                    </a:lnTo>
                    <a:lnTo>
                      <a:pt x="5359" y="2020"/>
                    </a:lnTo>
                    <a:lnTo>
                      <a:pt x="5538" y="1917"/>
                    </a:lnTo>
                    <a:lnTo>
                      <a:pt x="5721" y="1811"/>
                    </a:lnTo>
                    <a:lnTo>
                      <a:pt x="5903" y="1699"/>
                    </a:lnTo>
                    <a:lnTo>
                      <a:pt x="6087" y="1584"/>
                    </a:lnTo>
                    <a:lnTo>
                      <a:pt x="6271" y="1463"/>
                    </a:lnTo>
                    <a:lnTo>
                      <a:pt x="6455" y="1340"/>
                    </a:lnTo>
                    <a:lnTo>
                      <a:pt x="6640" y="1209"/>
                    </a:lnTo>
                    <a:lnTo>
                      <a:pt x="6828" y="1075"/>
                    </a:lnTo>
                    <a:lnTo>
                      <a:pt x="7015" y="937"/>
                    </a:lnTo>
                    <a:lnTo>
                      <a:pt x="7202" y="794"/>
                    </a:lnTo>
                    <a:lnTo>
                      <a:pt x="7390" y="646"/>
                    </a:lnTo>
                    <a:lnTo>
                      <a:pt x="7577" y="492"/>
                    </a:lnTo>
                    <a:lnTo>
                      <a:pt x="7764" y="333"/>
                    </a:lnTo>
                    <a:lnTo>
                      <a:pt x="7953" y="169"/>
                    </a:lnTo>
                    <a:lnTo>
                      <a:pt x="8047" y="85"/>
                    </a:lnTo>
                    <a:lnTo>
                      <a:pt x="8141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accent4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61D25A-EA01-46EE-BC2A-89289B63AA56}"/>
                </a:ext>
              </a:extLst>
            </p:cNvPr>
            <p:cNvGrpSpPr/>
            <p:nvPr/>
          </p:nvGrpSpPr>
          <p:grpSpPr>
            <a:xfrm>
              <a:off x="3122612" y="1905000"/>
              <a:ext cx="4800600" cy="660284"/>
              <a:chOff x="379412" y="277337"/>
              <a:chExt cx="2209800" cy="660284"/>
            </a:xfrm>
            <a:grpFill/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id="{7997F446-7334-4F97-BC84-DF5E9F7FB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12" y="277337"/>
                <a:ext cx="2209800" cy="66028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Line 24">
                <a:extLst>
                  <a:ext uri="{FF2B5EF4-FFF2-40B4-BE49-F238E27FC236}">
                    <a16:creationId xmlns:a16="http://schemas.microsoft.com/office/drawing/2014/main" id="{135C13AA-212E-4542-A63F-5648EC718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412" y="609600"/>
                <a:ext cx="2209800" cy="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accent4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BAEAB7E-E00A-4AA4-83C5-8FA4F57762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65" y="1269390"/>
            <a:ext cx="3024166" cy="849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9C1F3B-D64C-46E7-8117-C4C87519D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65" y="3269846"/>
            <a:ext cx="3024166" cy="84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B81593-F251-4349-99A9-CB24DFF19E5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759" y="4985214"/>
            <a:ext cx="3024165" cy="846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1AA28E-C6DE-4476-9FB2-3FDEDB358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94189"/>
            <a:ext cx="4122700" cy="218929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04C3474-8B22-4BC8-B868-047A34430EB5}"/>
              </a:ext>
            </a:extLst>
          </p:cNvPr>
          <p:cNvSpPr/>
          <p:nvPr/>
        </p:nvSpPr>
        <p:spPr>
          <a:xfrm>
            <a:off x="395788" y="4985214"/>
            <a:ext cx="914400" cy="906304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K-12</a:t>
            </a:r>
            <a:r>
              <a:rPr lang="en-US" dirty="0"/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3D7E32-15CC-412B-B2FC-A6B7CDD163AF}"/>
              </a:ext>
            </a:extLst>
          </p:cNvPr>
          <p:cNvSpPr/>
          <p:nvPr/>
        </p:nvSpPr>
        <p:spPr>
          <a:xfrm>
            <a:off x="2764075" y="4988481"/>
            <a:ext cx="1431031" cy="914400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Workforce Reentry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DC36FD-91C9-4364-A3BE-4AFA57C2CC9A}"/>
              </a:ext>
            </a:extLst>
          </p:cNvPr>
          <p:cNvSpPr/>
          <p:nvPr/>
        </p:nvSpPr>
        <p:spPr>
          <a:xfrm>
            <a:off x="1406434" y="4988481"/>
            <a:ext cx="1255268" cy="914400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Guided Pathways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EBFDA-BB94-4CF1-9B18-D90D992DBBF7}"/>
              </a:ext>
            </a:extLst>
          </p:cNvPr>
          <p:cNvCxnSpPr>
            <a:cxnSpLocks/>
          </p:cNvCxnSpPr>
          <p:nvPr/>
        </p:nvCxnSpPr>
        <p:spPr>
          <a:xfrm>
            <a:off x="1802849" y="5922857"/>
            <a:ext cx="358197" cy="29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B1CDF6D-4ED6-4EDC-914A-9CCB81A9A7A2}"/>
              </a:ext>
            </a:extLst>
          </p:cNvPr>
          <p:cNvSpPr/>
          <p:nvPr/>
        </p:nvSpPr>
        <p:spPr>
          <a:xfrm>
            <a:off x="2098120" y="5998619"/>
            <a:ext cx="3024165" cy="629154"/>
          </a:xfrm>
          <a:prstGeom prst="ellipse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Transitioning noncredit to credit</a:t>
            </a:r>
          </a:p>
        </p:txBody>
      </p:sp>
      <p:grpSp>
        <p:nvGrpSpPr>
          <p:cNvPr id="23" name="Group 22" descr="Road curve">
            <a:extLst>
              <a:ext uri="{FF2B5EF4-FFF2-40B4-BE49-F238E27FC236}">
                <a16:creationId xmlns:a16="http://schemas.microsoft.com/office/drawing/2014/main" id="{400142AD-6CF0-43C7-89C5-333837732B7A}"/>
              </a:ext>
            </a:extLst>
          </p:cNvPr>
          <p:cNvGrpSpPr/>
          <p:nvPr/>
        </p:nvGrpSpPr>
        <p:grpSpPr>
          <a:xfrm rot="18328905">
            <a:off x="5769629" y="4610377"/>
            <a:ext cx="1235604" cy="1235032"/>
            <a:chOff x="2663825" y="0"/>
            <a:chExt cx="6861176" cy="68580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54B77BD-C455-4C32-A944-5D988D39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0"/>
              <a:ext cx="6861175" cy="6858000"/>
            </a:xfrm>
            <a:custGeom>
              <a:avLst/>
              <a:gdLst/>
              <a:ahLst/>
              <a:cxnLst>
                <a:cxn ang="0">
                  <a:pos x="0" y="4320"/>
                </a:cxn>
                <a:cxn ang="0">
                  <a:pos x="12" y="3988"/>
                </a:cxn>
                <a:cxn ang="0">
                  <a:pos x="50" y="3663"/>
                </a:cxn>
                <a:cxn ang="0">
                  <a:pos x="111" y="3346"/>
                </a:cxn>
                <a:cxn ang="0">
                  <a:pos x="195" y="3037"/>
                </a:cxn>
                <a:cxn ang="0">
                  <a:pos x="301" y="2738"/>
                </a:cxn>
                <a:cxn ang="0">
                  <a:pos x="427" y="2449"/>
                </a:cxn>
                <a:cxn ang="0">
                  <a:pos x="574" y="2171"/>
                </a:cxn>
                <a:cxn ang="0">
                  <a:pos x="739" y="1907"/>
                </a:cxn>
                <a:cxn ang="0">
                  <a:pos x="923" y="1654"/>
                </a:cxn>
                <a:cxn ang="0">
                  <a:pos x="1124" y="1417"/>
                </a:cxn>
                <a:cxn ang="0">
                  <a:pos x="1342" y="1194"/>
                </a:cxn>
                <a:cxn ang="0">
                  <a:pos x="1574" y="987"/>
                </a:cxn>
                <a:cxn ang="0">
                  <a:pos x="1821" y="797"/>
                </a:cxn>
                <a:cxn ang="0">
                  <a:pos x="2082" y="626"/>
                </a:cxn>
                <a:cxn ang="0">
                  <a:pos x="2355" y="473"/>
                </a:cxn>
                <a:cxn ang="0">
                  <a:pos x="2641" y="340"/>
                </a:cxn>
                <a:cxn ang="0">
                  <a:pos x="2937" y="227"/>
                </a:cxn>
                <a:cxn ang="0">
                  <a:pos x="3242" y="135"/>
                </a:cxn>
                <a:cxn ang="0">
                  <a:pos x="3558" y="67"/>
                </a:cxn>
                <a:cxn ang="0">
                  <a:pos x="3880" y="22"/>
                </a:cxn>
                <a:cxn ang="0">
                  <a:pos x="4210" y="1"/>
                </a:cxn>
                <a:cxn ang="0">
                  <a:pos x="4322" y="2310"/>
                </a:cxn>
                <a:cxn ang="0">
                  <a:pos x="4167" y="2315"/>
                </a:cxn>
                <a:cxn ang="0">
                  <a:pos x="4015" y="2333"/>
                </a:cxn>
                <a:cxn ang="0">
                  <a:pos x="3869" y="2361"/>
                </a:cxn>
                <a:cxn ang="0">
                  <a:pos x="3724" y="2401"/>
                </a:cxn>
                <a:cxn ang="0">
                  <a:pos x="3585" y="2449"/>
                </a:cxn>
                <a:cxn ang="0">
                  <a:pos x="3450" y="2508"/>
                </a:cxn>
                <a:cxn ang="0">
                  <a:pos x="3322" y="2576"/>
                </a:cxn>
                <a:cxn ang="0">
                  <a:pos x="3198" y="2653"/>
                </a:cxn>
                <a:cxn ang="0">
                  <a:pos x="3081" y="2739"/>
                </a:cxn>
                <a:cxn ang="0">
                  <a:pos x="2970" y="2833"/>
                </a:cxn>
                <a:cxn ang="0">
                  <a:pos x="2866" y="2934"/>
                </a:cxn>
                <a:cxn ang="0">
                  <a:pos x="2770" y="3042"/>
                </a:cxn>
                <a:cxn ang="0">
                  <a:pos x="2682" y="3157"/>
                </a:cxn>
                <a:cxn ang="0">
                  <a:pos x="2603" y="3279"/>
                </a:cxn>
                <a:cxn ang="0">
                  <a:pos x="2531" y="3406"/>
                </a:cxn>
                <a:cxn ang="0">
                  <a:pos x="2468" y="3539"/>
                </a:cxn>
                <a:cxn ang="0">
                  <a:pos x="2416" y="3677"/>
                </a:cxn>
                <a:cxn ang="0">
                  <a:pos x="2374" y="3818"/>
                </a:cxn>
                <a:cxn ang="0">
                  <a:pos x="2342" y="3965"/>
                </a:cxn>
                <a:cxn ang="0">
                  <a:pos x="2321" y="4115"/>
                </a:cxn>
                <a:cxn ang="0">
                  <a:pos x="2311" y="4269"/>
                </a:cxn>
              </a:cxnLst>
              <a:rect l="0" t="0" r="r" b="b"/>
              <a:pathLst>
                <a:path w="4322" h="4320">
                  <a:moveTo>
                    <a:pt x="2311" y="4320"/>
                  </a:moveTo>
                  <a:lnTo>
                    <a:pt x="0" y="4320"/>
                  </a:lnTo>
                  <a:lnTo>
                    <a:pt x="0" y="4320"/>
                  </a:lnTo>
                  <a:lnTo>
                    <a:pt x="1" y="4209"/>
                  </a:lnTo>
                  <a:lnTo>
                    <a:pt x="6" y="4099"/>
                  </a:lnTo>
                  <a:lnTo>
                    <a:pt x="12" y="3988"/>
                  </a:lnTo>
                  <a:lnTo>
                    <a:pt x="22" y="3879"/>
                  </a:lnTo>
                  <a:lnTo>
                    <a:pt x="35" y="3771"/>
                  </a:lnTo>
                  <a:lnTo>
                    <a:pt x="50" y="3663"/>
                  </a:lnTo>
                  <a:lnTo>
                    <a:pt x="67" y="3556"/>
                  </a:lnTo>
                  <a:lnTo>
                    <a:pt x="88" y="3451"/>
                  </a:lnTo>
                  <a:lnTo>
                    <a:pt x="111" y="3346"/>
                  </a:lnTo>
                  <a:lnTo>
                    <a:pt x="137" y="3242"/>
                  </a:lnTo>
                  <a:lnTo>
                    <a:pt x="164" y="3139"/>
                  </a:lnTo>
                  <a:lnTo>
                    <a:pt x="195" y="3037"/>
                  </a:lnTo>
                  <a:lnTo>
                    <a:pt x="227" y="2936"/>
                  </a:lnTo>
                  <a:lnTo>
                    <a:pt x="262" y="2837"/>
                  </a:lnTo>
                  <a:lnTo>
                    <a:pt x="301" y="2738"/>
                  </a:lnTo>
                  <a:lnTo>
                    <a:pt x="340" y="2641"/>
                  </a:lnTo>
                  <a:lnTo>
                    <a:pt x="383" y="2544"/>
                  </a:lnTo>
                  <a:lnTo>
                    <a:pt x="427" y="2449"/>
                  </a:lnTo>
                  <a:lnTo>
                    <a:pt x="473" y="2355"/>
                  </a:lnTo>
                  <a:lnTo>
                    <a:pt x="522" y="2263"/>
                  </a:lnTo>
                  <a:lnTo>
                    <a:pt x="574" y="2171"/>
                  </a:lnTo>
                  <a:lnTo>
                    <a:pt x="626" y="2082"/>
                  </a:lnTo>
                  <a:lnTo>
                    <a:pt x="682" y="1994"/>
                  </a:lnTo>
                  <a:lnTo>
                    <a:pt x="739" y="1907"/>
                  </a:lnTo>
                  <a:lnTo>
                    <a:pt x="799" y="1821"/>
                  </a:lnTo>
                  <a:lnTo>
                    <a:pt x="860" y="1736"/>
                  </a:lnTo>
                  <a:lnTo>
                    <a:pt x="923" y="1654"/>
                  </a:lnTo>
                  <a:lnTo>
                    <a:pt x="988" y="1574"/>
                  </a:lnTo>
                  <a:lnTo>
                    <a:pt x="1055" y="1494"/>
                  </a:lnTo>
                  <a:lnTo>
                    <a:pt x="1124" y="1417"/>
                  </a:lnTo>
                  <a:lnTo>
                    <a:pt x="1195" y="1340"/>
                  </a:lnTo>
                  <a:lnTo>
                    <a:pt x="1267" y="1267"/>
                  </a:lnTo>
                  <a:lnTo>
                    <a:pt x="1342" y="1194"/>
                  </a:lnTo>
                  <a:lnTo>
                    <a:pt x="1417" y="1123"/>
                  </a:lnTo>
                  <a:lnTo>
                    <a:pt x="1495" y="1055"/>
                  </a:lnTo>
                  <a:lnTo>
                    <a:pt x="1574" y="987"/>
                  </a:lnTo>
                  <a:lnTo>
                    <a:pt x="1655" y="923"/>
                  </a:lnTo>
                  <a:lnTo>
                    <a:pt x="1738" y="860"/>
                  </a:lnTo>
                  <a:lnTo>
                    <a:pt x="1821" y="797"/>
                  </a:lnTo>
                  <a:lnTo>
                    <a:pt x="1907" y="739"/>
                  </a:lnTo>
                  <a:lnTo>
                    <a:pt x="1994" y="682"/>
                  </a:lnTo>
                  <a:lnTo>
                    <a:pt x="2082" y="626"/>
                  </a:lnTo>
                  <a:lnTo>
                    <a:pt x="2173" y="573"/>
                  </a:lnTo>
                  <a:lnTo>
                    <a:pt x="2263" y="522"/>
                  </a:lnTo>
                  <a:lnTo>
                    <a:pt x="2355" y="473"/>
                  </a:lnTo>
                  <a:lnTo>
                    <a:pt x="2450" y="426"/>
                  </a:lnTo>
                  <a:lnTo>
                    <a:pt x="2544" y="381"/>
                  </a:lnTo>
                  <a:lnTo>
                    <a:pt x="2641" y="340"/>
                  </a:lnTo>
                  <a:lnTo>
                    <a:pt x="2738" y="299"/>
                  </a:lnTo>
                  <a:lnTo>
                    <a:pt x="2837" y="262"/>
                  </a:lnTo>
                  <a:lnTo>
                    <a:pt x="2937" y="227"/>
                  </a:lnTo>
                  <a:lnTo>
                    <a:pt x="3037" y="194"/>
                  </a:lnTo>
                  <a:lnTo>
                    <a:pt x="3139" y="164"/>
                  </a:lnTo>
                  <a:lnTo>
                    <a:pt x="3242" y="135"/>
                  </a:lnTo>
                  <a:lnTo>
                    <a:pt x="3347" y="111"/>
                  </a:lnTo>
                  <a:lnTo>
                    <a:pt x="3451" y="88"/>
                  </a:lnTo>
                  <a:lnTo>
                    <a:pt x="3558" y="67"/>
                  </a:lnTo>
                  <a:lnTo>
                    <a:pt x="3665" y="50"/>
                  </a:lnTo>
                  <a:lnTo>
                    <a:pt x="3772" y="35"/>
                  </a:lnTo>
                  <a:lnTo>
                    <a:pt x="3880" y="22"/>
                  </a:lnTo>
                  <a:lnTo>
                    <a:pt x="3989" y="12"/>
                  </a:lnTo>
                  <a:lnTo>
                    <a:pt x="4100" y="5"/>
                  </a:lnTo>
                  <a:lnTo>
                    <a:pt x="4210" y="1"/>
                  </a:lnTo>
                  <a:lnTo>
                    <a:pt x="4322" y="0"/>
                  </a:lnTo>
                  <a:lnTo>
                    <a:pt x="4322" y="2310"/>
                  </a:lnTo>
                  <a:lnTo>
                    <a:pt x="4322" y="2310"/>
                  </a:lnTo>
                  <a:lnTo>
                    <a:pt x="4270" y="2310"/>
                  </a:lnTo>
                  <a:lnTo>
                    <a:pt x="4218" y="2313"/>
                  </a:lnTo>
                  <a:lnTo>
                    <a:pt x="4167" y="2315"/>
                  </a:lnTo>
                  <a:lnTo>
                    <a:pt x="4116" y="2320"/>
                  </a:lnTo>
                  <a:lnTo>
                    <a:pt x="4066" y="2326"/>
                  </a:lnTo>
                  <a:lnTo>
                    <a:pt x="4015" y="2333"/>
                  </a:lnTo>
                  <a:lnTo>
                    <a:pt x="3965" y="2341"/>
                  </a:lnTo>
                  <a:lnTo>
                    <a:pt x="3917" y="2351"/>
                  </a:lnTo>
                  <a:lnTo>
                    <a:pt x="3869" y="2361"/>
                  </a:lnTo>
                  <a:lnTo>
                    <a:pt x="3820" y="2374"/>
                  </a:lnTo>
                  <a:lnTo>
                    <a:pt x="3772" y="2386"/>
                  </a:lnTo>
                  <a:lnTo>
                    <a:pt x="3724" y="2401"/>
                  </a:lnTo>
                  <a:lnTo>
                    <a:pt x="3677" y="2416"/>
                  </a:lnTo>
                  <a:lnTo>
                    <a:pt x="3631" y="2432"/>
                  </a:lnTo>
                  <a:lnTo>
                    <a:pt x="3585" y="2449"/>
                  </a:lnTo>
                  <a:lnTo>
                    <a:pt x="3539" y="2468"/>
                  </a:lnTo>
                  <a:lnTo>
                    <a:pt x="3495" y="2488"/>
                  </a:lnTo>
                  <a:lnTo>
                    <a:pt x="3450" y="2508"/>
                  </a:lnTo>
                  <a:lnTo>
                    <a:pt x="3406" y="2530"/>
                  </a:lnTo>
                  <a:lnTo>
                    <a:pt x="3364" y="2553"/>
                  </a:lnTo>
                  <a:lnTo>
                    <a:pt x="3322" y="2576"/>
                  </a:lnTo>
                  <a:lnTo>
                    <a:pt x="3280" y="2601"/>
                  </a:lnTo>
                  <a:lnTo>
                    <a:pt x="3239" y="2627"/>
                  </a:lnTo>
                  <a:lnTo>
                    <a:pt x="3198" y="2653"/>
                  </a:lnTo>
                  <a:lnTo>
                    <a:pt x="3158" y="2682"/>
                  </a:lnTo>
                  <a:lnTo>
                    <a:pt x="3119" y="2710"/>
                  </a:lnTo>
                  <a:lnTo>
                    <a:pt x="3081" y="2739"/>
                  </a:lnTo>
                  <a:lnTo>
                    <a:pt x="3044" y="2770"/>
                  </a:lnTo>
                  <a:lnTo>
                    <a:pt x="3006" y="2801"/>
                  </a:lnTo>
                  <a:lnTo>
                    <a:pt x="2970" y="2833"/>
                  </a:lnTo>
                  <a:lnTo>
                    <a:pt x="2934" y="2866"/>
                  </a:lnTo>
                  <a:lnTo>
                    <a:pt x="2901" y="2899"/>
                  </a:lnTo>
                  <a:lnTo>
                    <a:pt x="2866" y="2934"/>
                  </a:lnTo>
                  <a:lnTo>
                    <a:pt x="2834" y="2970"/>
                  </a:lnTo>
                  <a:lnTo>
                    <a:pt x="2801" y="3006"/>
                  </a:lnTo>
                  <a:lnTo>
                    <a:pt x="2770" y="3042"/>
                  </a:lnTo>
                  <a:lnTo>
                    <a:pt x="2741" y="3080"/>
                  </a:lnTo>
                  <a:lnTo>
                    <a:pt x="2711" y="3118"/>
                  </a:lnTo>
                  <a:lnTo>
                    <a:pt x="2682" y="3157"/>
                  </a:lnTo>
                  <a:lnTo>
                    <a:pt x="2655" y="3197"/>
                  </a:lnTo>
                  <a:lnTo>
                    <a:pt x="2627" y="3237"/>
                  </a:lnTo>
                  <a:lnTo>
                    <a:pt x="2603" y="3279"/>
                  </a:lnTo>
                  <a:lnTo>
                    <a:pt x="2578" y="3320"/>
                  </a:lnTo>
                  <a:lnTo>
                    <a:pt x="2554" y="3362"/>
                  </a:lnTo>
                  <a:lnTo>
                    <a:pt x="2531" y="3406"/>
                  </a:lnTo>
                  <a:lnTo>
                    <a:pt x="2509" y="3449"/>
                  </a:lnTo>
                  <a:lnTo>
                    <a:pt x="2488" y="3494"/>
                  </a:lnTo>
                  <a:lnTo>
                    <a:pt x="2468" y="3539"/>
                  </a:lnTo>
                  <a:lnTo>
                    <a:pt x="2450" y="3583"/>
                  </a:lnTo>
                  <a:lnTo>
                    <a:pt x="2432" y="3629"/>
                  </a:lnTo>
                  <a:lnTo>
                    <a:pt x="2416" y="3677"/>
                  </a:lnTo>
                  <a:lnTo>
                    <a:pt x="2401" y="3724"/>
                  </a:lnTo>
                  <a:lnTo>
                    <a:pt x="2386" y="3771"/>
                  </a:lnTo>
                  <a:lnTo>
                    <a:pt x="2374" y="3818"/>
                  </a:lnTo>
                  <a:lnTo>
                    <a:pt x="2362" y="3867"/>
                  </a:lnTo>
                  <a:lnTo>
                    <a:pt x="2352" y="3916"/>
                  </a:lnTo>
                  <a:lnTo>
                    <a:pt x="2342" y="3965"/>
                  </a:lnTo>
                  <a:lnTo>
                    <a:pt x="2334" y="4014"/>
                  </a:lnTo>
                  <a:lnTo>
                    <a:pt x="2327" y="4064"/>
                  </a:lnTo>
                  <a:lnTo>
                    <a:pt x="2321" y="4115"/>
                  </a:lnTo>
                  <a:lnTo>
                    <a:pt x="2317" y="4166"/>
                  </a:lnTo>
                  <a:lnTo>
                    <a:pt x="2313" y="4217"/>
                  </a:lnTo>
                  <a:lnTo>
                    <a:pt x="2311" y="4269"/>
                  </a:lnTo>
                  <a:lnTo>
                    <a:pt x="2311" y="4320"/>
                  </a:lnTo>
                  <a:lnTo>
                    <a:pt x="2311" y="43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83A6F19F-1CFF-4A8E-B618-724B0E3F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1833563"/>
              <a:ext cx="5027613" cy="5024438"/>
            </a:xfrm>
            <a:custGeom>
              <a:avLst/>
              <a:gdLst/>
              <a:ahLst/>
              <a:cxnLst>
                <a:cxn ang="0">
                  <a:pos x="0" y="3165"/>
                </a:cxn>
                <a:cxn ang="0">
                  <a:pos x="4" y="3002"/>
                </a:cxn>
                <a:cxn ang="0">
                  <a:pos x="16" y="2842"/>
                </a:cxn>
                <a:cxn ang="0">
                  <a:pos x="36" y="2683"/>
                </a:cxn>
                <a:cxn ang="0">
                  <a:pos x="65" y="2528"/>
                </a:cxn>
                <a:cxn ang="0">
                  <a:pos x="100" y="2374"/>
                </a:cxn>
                <a:cxn ang="0">
                  <a:pos x="143" y="2223"/>
                </a:cxn>
                <a:cxn ang="0">
                  <a:pos x="193" y="2077"/>
                </a:cxn>
                <a:cxn ang="0">
                  <a:pos x="249" y="1933"/>
                </a:cxn>
                <a:cxn ang="0">
                  <a:pos x="312" y="1792"/>
                </a:cxn>
                <a:cxn ang="0">
                  <a:pos x="383" y="1656"/>
                </a:cxn>
                <a:cxn ang="0">
                  <a:pos x="459" y="1524"/>
                </a:cxn>
                <a:cxn ang="0">
                  <a:pos x="541" y="1395"/>
                </a:cxn>
                <a:cxn ang="0">
                  <a:pos x="629" y="1271"/>
                </a:cxn>
                <a:cxn ang="0">
                  <a:pos x="723" y="1152"/>
                </a:cxn>
                <a:cxn ang="0">
                  <a:pos x="823" y="1037"/>
                </a:cxn>
                <a:cxn ang="0">
                  <a:pos x="927" y="927"/>
                </a:cxn>
                <a:cxn ang="0">
                  <a:pos x="1038" y="822"/>
                </a:cxn>
                <a:cxn ang="0">
                  <a:pos x="1152" y="723"/>
                </a:cxn>
                <a:cxn ang="0">
                  <a:pos x="1272" y="629"/>
                </a:cxn>
                <a:cxn ang="0">
                  <a:pos x="1397" y="540"/>
                </a:cxn>
                <a:cxn ang="0">
                  <a:pos x="1525" y="458"/>
                </a:cxn>
                <a:cxn ang="0">
                  <a:pos x="1658" y="381"/>
                </a:cxn>
                <a:cxn ang="0">
                  <a:pos x="1794" y="312"/>
                </a:cxn>
                <a:cxn ang="0">
                  <a:pos x="1935" y="249"/>
                </a:cxn>
                <a:cxn ang="0">
                  <a:pos x="2077" y="191"/>
                </a:cxn>
                <a:cxn ang="0">
                  <a:pos x="2225" y="142"/>
                </a:cxn>
                <a:cxn ang="0">
                  <a:pos x="2376" y="100"/>
                </a:cxn>
                <a:cxn ang="0">
                  <a:pos x="2528" y="63"/>
                </a:cxn>
                <a:cxn ang="0">
                  <a:pos x="2685" y="36"/>
                </a:cxn>
                <a:cxn ang="0">
                  <a:pos x="2843" y="16"/>
                </a:cxn>
                <a:cxn ang="0">
                  <a:pos x="3004" y="4"/>
                </a:cxn>
                <a:cxn ang="0">
                  <a:pos x="3167" y="0"/>
                </a:cxn>
              </a:cxnLst>
              <a:rect l="0" t="0" r="r" b="b"/>
              <a:pathLst>
                <a:path w="3167" h="3165">
                  <a:moveTo>
                    <a:pt x="0" y="3165"/>
                  </a:moveTo>
                  <a:lnTo>
                    <a:pt x="0" y="3165"/>
                  </a:lnTo>
                  <a:lnTo>
                    <a:pt x="2" y="3084"/>
                  </a:lnTo>
                  <a:lnTo>
                    <a:pt x="4" y="3002"/>
                  </a:lnTo>
                  <a:lnTo>
                    <a:pt x="9" y="2922"/>
                  </a:lnTo>
                  <a:lnTo>
                    <a:pt x="16" y="2842"/>
                  </a:lnTo>
                  <a:lnTo>
                    <a:pt x="25" y="2763"/>
                  </a:lnTo>
                  <a:lnTo>
                    <a:pt x="36" y="2683"/>
                  </a:lnTo>
                  <a:lnTo>
                    <a:pt x="50" y="2605"/>
                  </a:lnTo>
                  <a:lnTo>
                    <a:pt x="65" y="2528"/>
                  </a:lnTo>
                  <a:lnTo>
                    <a:pt x="81" y="2451"/>
                  </a:lnTo>
                  <a:lnTo>
                    <a:pt x="100" y="2374"/>
                  </a:lnTo>
                  <a:lnTo>
                    <a:pt x="121" y="2299"/>
                  </a:lnTo>
                  <a:lnTo>
                    <a:pt x="143" y="2223"/>
                  </a:lnTo>
                  <a:lnTo>
                    <a:pt x="167" y="2150"/>
                  </a:lnTo>
                  <a:lnTo>
                    <a:pt x="193" y="2077"/>
                  </a:lnTo>
                  <a:lnTo>
                    <a:pt x="220" y="2005"/>
                  </a:lnTo>
                  <a:lnTo>
                    <a:pt x="249" y="1933"/>
                  </a:lnTo>
                  <a:lnTo>
                    <a:pt x="280" y="1862"/>
                  </a:lnTo>
                  <a:lnTo>
                    <a:pt x="312" y="1792"/>
                  </a:lnTo>
                  <a:lnTo>
                    <a:pt x="347" y="1724"/>
                  </a:lnTo>
                  <a:lnTo>
                    <a:pt x="383" y="1656"/>
                  </a:lnTo>
                  <a:lnTo>
                    <a:pt x="420" y="1590"/>
                  </a:lnTo>
                  <a:lnTo>
                    <a:pt x="459" y="1524"/>
                  </a:lnTo>
                  <a:lnTo>
                    <a:pt x="499" y="1460"/>
                  </a:lnTo>
                  <a:lnTo>
                    <a:pt x="541" y="1395"/>
                  </a:lnTo>
                  <a:lnTo>
                    <a:pt x="584" y="1333"/>
                  </a:lnTo>
                  <a:lnTo>
                    <a:pt x="629" y="1271"/>
                  </a:lnTo>
                  <a:lnTo>
                    <a:pt x="676" y="1211"/>
                  </a:lnTo>
                  <a:lnTo>
                    <a:pt x="723" y="1152"/>
                  </a:lnTo>
                  <a:lnTo>
                    <a:pt x="772" y="1093"/>
                  </a:lnTo>
                  <a:lnTo>
                    <a:pt x="823" y="1037"/>
                  </a:lnTo>
                  <a:lnTo>
                    <a:pt x="875" y="981"/>
                  </a:lnTo>
                  <a:lnTo>
                    <a:pt x="927" y="927"/>
                  </a:lnTo>
                  <a:lnTo>
                    <a:pt x="982" y="873"/>
                  </a:lnTo>
                  <a:lnTo>
                    <a:pt x="1038" y="822"/>
                  </a:lnTo>
                  <a:lnTo>
                    <a:pt x="1095" y="771"/>
                  </a:lnTo>
                  <a:lnTo>
                    <a:pt x="1152" y="723"/>
                  </a:lnTo>
                  <a:lnTo>
                    <a:pt x="1212" y="675"/>
                  </a:lnTo>
                  <a:lnTo>
                    <a:pt x="1272" y="629"/>
                  </a:lnTo>
                  <a:lnTo>
                    <a:pt x="1333" y="584"/>
                  </a:lnTo>
                  <a:lnTo>
                    <a:pt x="1397" y="540"/>
                  </a:lnTo>
                  <a:lnTo>
                    <a:pt x="1460" y="498"/>
                  </a:lnTo>
                  <a:lnTo>
                    <a:pt x="1525" y="458"/>
                  </a:lnTo>
                  <a:lnTo>
                    <a:pt x="1591" y="419"/>
                  </a:lnTo>
                  <a:lnTo>
                    <a:pt x="1658" y="381"/>
                  </a:lnTo>
                  <a:lnTo>
                    <a:pt x="1725" y="345"/>
                  </a:lnTo>
                  <a:lnTo>
                    <a:pt x="1794" y="312"/>
                  </a:lnTo>
                  <a:lnTo>
                    <a:pt x="1864" y="280"/>
                  </a:lnTo>
                  <a:lnTo>
                    <a:pt x="1935" y="249"/>
                  </a:lnTo>
                  <a:lnTo>
                    <a:pt x="2005" y="219"/>
                  </a:lnTo>
                  <a:lnTo>
                    <a:pt x="2077" y="191"/>
                  </a:lnTo>
                  <a:lnTo>
                    <a:pt x="2151" y="167"/>
                  </a:lnTo>
                  <a:lnTo>
                    <a:pt x="2225" y="142"/>
                  </a:lnTo>
                  <a:lnTo>
                    <a:pt x="2300" y="119"/>
                  </a:lnTo>
                  <a:lnTo>
                    <a:pt x="2376" y="100"/>
                  </a:lnTo>
                  <a:lnTo>
                    <a:pt x="2451" y="81"/>
                  </a:lnTo>
                  <a:lnTo>
                    <a:pt x="2528" y="63"/>
                  </a:lnTo>
                  <a:lnTo>
                    <a:pt x="2605" y="49"/>
                  </a:lnTo>
                  <a:lnTo>
                    <a:pt x="2685" y="36"/>
                  </a:lnTo>
                  <a:lnTo>
                    <a:pt x="2763" y="25"/>
                  </a:lnTo>
                  <a:lnTo>
                    <a:pt x="2843" y="16"/>
                  </a:lnTo>
                  <a:lnTo>
                    <a:pt x="2924" y="9"/>
                  </a:lnTo>
                  <a:lnTo>
                    <a:pt x="3004" y="4"/>
                  </a:lnTo>
                  <a:lnTo>
                    <a:pt x="3085" y="0"/>
                  </a:lnTo>
                  <a:lnTo>
                    <a:pt x="3167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46BB7E-4A09-4943-B284-45D8954B53C9}"/>
              </a:ext>
            </a:extLst>
          </p:cNvPr>
          <p:cNvSpPr/>
          <p:nvPr/>
        </p:nvSpPr>
        <p:spPr>
          <a:xfrm>
            <a:off x="6096000" y="5539860"/>
            <a:ext cx="1539707" cy="874189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(capstone)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5D193-F1E9-47D8-9D85-5655589FB1C5}"/>
              </a:ext>
            </a:extLst>
          </p:cNvPr>
          <p:cNvSpPr txBox="1"/>
          <p:nvPr/>
        </p:nvSpPr>
        <p:spPr>
          <a:xfrm>
            <a:off x="9501877" y="4289381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Graphic Design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1223D6-1FC7-4ED5-A6CA-EDE7738895EB}"/>
              </a:ext>
            </a:extLst>
          </p:cNvPr>
          <p:cNvSpPr txBox="1"/>
          <p:nvPr/>
        </p:nvSpPr>
        <p:spPr>
          <a:xfrm>
            <a:off x="9321475" y="2321633"/>
            <a:ext cx="249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Event &amp; Business Management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F6689E-6441-41B6-8A81-1FD155E2816E}"/>
              </a:ext>
            </a:extLst>
          </p:cNvPr>
          <p:cNvSpPr txBox="1"/>
          <p:nvPr/>
        </p:nvSpPr>
        <p:spPr>
          <a:xfrm>
            <a:off x="9543918" y="603761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Programming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371699-1487-4D8E-8359-0F699507C84F}"/>
              </a:ext>
            </a:extLst>
          </p:cNvPr>
          <p:cNvSpPr txBox="1"/>
          <p:nvPr/>
        </p:nvSpPr>
        <p:spPr>
          <a:xfrm>
            <a:off x="3479590" y="1184363"/>
            <a:ext cx="428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Competitive eSports Event Producer: Certificate of Competency</a:t>
            </a:r>
          </a:p>
        </p:txBody>
      </p:sp>
    </p:spTree>
    <p:extLst>
      <p:ext uri="{BB962C8B-B14F-4D97-AF65-F5344CB8AC3E}">
        <p14:creationId xmlns:p14="http://schemas.microsoft.com/office/powerpoint/2010/main" val="400690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p28">
            <a:extLst>
              <a:ext uri="{FF2B5EF4-FFF2-40B4-BE49-F238E27FC236}">
                <a16:creationId xmlns:a16="http://schemas.microsoft.com/office/drawing/2014/main" id="{00C76A82-0A53-4320-B759-97FFB1433950}"/>
              </a:ext>
            </a:extLst>
          </p:cNvPr>
          <p:cNvSpPr txBox="1">
            <a:spLocks/>
          </p:cNvSpPr>
          <p:nvPr/>
        </p:nvSpPr>
        <p:spPr>
          <a:xfrm>
            <a:off x="5804591" y="4188340"/>
            <a:ext cx="5485935" cy="73921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Completed in 1 semester (two 8-week sessions) &amp; 1 intercession</a:t>
            </a:r>
          </a:p>
        </p:txBody>
      </p:sp>
      <p:sp>
        <p:nvSpPr>
          <p:cNvPr id="3" name="Google Shape;206;p28">
            <a:extLst>
              <a:ext uri="{FF2B5EF4-FFF2-40B4-BE49-F238E27FC236}">
                <a16:creationId xmlns:a16="http://schemas.microsoft.com/office/drawing/2014/main" id="{F8E62BF3-91DC-463C-B0A6-199CCE33B045}"/>
              </a:ext>
            </a:extLst>
          </p:cNvPr>
          <p:cNvSpPr txBox="1">
            <a:spLocks/>
          </p:cNvSpPr>
          <p:nvPr/>
        </p:nvSpPr>
        <p:spPr>
          <a:xfrm>
            <a:off x="334297" y="365126"/>
            <a:ext cx="11523406" cy="7715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3000" b="1" u="sng" dirty="0">
                <a:solidFill>
                  <a:schemeClr val="tx2">
                    <a:lumMod val="50000"/>
                  </a:schemeClr>
                </a:solidFill>
              </a:rPr>
              <a:t>Competitive eSports Event Producer Certificate (7 </a:t>
            </a:r>
            <a:r>
              <a:rPr lang="en-US" sz="3000" b="1" u="sng" dirty="0" err="1">
                <a:solidFill>
                  <a:schemeClr val="tx2">
                    <a:lumMod val="50000"/>
                  </a:schemeClr>
                </a:solidFill>
              </a:rPr>
              <a:t>St.Hrs</a:t>
            </a:r>
            <a:r>
              <a:rPr lang="en-US" sz="3000" b="1" u="sng" dirty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en-US" sz="3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EF01A-2D4F-47E6-8CC8-66E0F890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3874306"/>
            <a:ext cx="4772025" cy="2619375"/>
          </a:xfrm>
          <a:prstGeom prst="rect">
            <a:avLst/>
          </a:prstGeom>
        </p:spPr>
      </p:pic>
      <p:sp>
        <p:nvSpPr>
          <p:cNvPr id="6" name="Google Shape;206;p28">
            <a:extLst>
              <a:ext uri="{FF2B5EF4-FFF2-40B4-BE49-F238E27FC236}">
                <a16:creationId xmlns:a16="http://schemas.microsoft.com/office/drawing/2014/main" id="{AB4F8A86-56BE-460B-8CB8-397422ECA6EF}"/>
              </a:ext>
            </a:extLst>
          </p:cNvPr>
          <p:cNvSpPr txBox="1">
            <a:spLocks/>
          </p:cNvSpPr>
          <p:nvPr/>
        </p:nvSpPr>
        <p:spPr>
          <a:xfrm>
            <a:off x="1244483" y="1054324"/>
            <a:ext cx="10046043" cy="7715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2400" i="1" dirty="0"/>
              <a:t>Prepares students for entry-level internships in the eSports industry; “feeds” AMP pathway &amp; Business Administration pathway; provides infrastructure to existing eSports club in ASO; attracts new students and universities to LAMC via this emerging, multi-billion dollar industry.</a:t>
            </a: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8E7685-A908-4DF5-9B31-6CE876CF9BBC}"/>
              </a:ext>
            </a:extLst>
          </p:cNvPr>
          <p:cNvGraphicFramePr/>
          <p:nvPr/>
        </p:nvGraphicFramePr>
        <p:xfrm>
          <a:off x="334297" y="1890309"/>
          <a:ext cx="11631561" cy="176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D89A26-4C39-42FF-8D5B-FA7DFD97FAB3}"/>
              </a:ext>
            </a:extLst>
          </p:cNvPr>
          <p:cNvGraphicFramePr>
            <a:graphicFrameLocks noGrp="1"/>
          </p:cNvGraphicFramePr>
          <p:nvPr/>
        </p:nvGraphicFramePr>
        <p:xfrm>
          <a:off x="5579806" y="5141812"/>
          <a:ext cx="6032092" cy="132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485">
                  <a:extLst>
                    <a:ext uri="{9D8B030D-6E8A-4147-A177-3AD203B41FA5}">
                      <a16:colId xmlns:a16="http://schemas.microsoft.com/office/drawing/2014/main" val="776013939"/>
                    </a:ext>
                  </a:extLst>
                </a:gridCol>
                <a:gridCol w="1242097">
                  <a:extLst>
                    <a:ext uri="{9D8B030D-6E8A-4147-A177-3AD203B41FA5}">
                      <a16:colId xmlns:a16="http://schemas.microsoft.com/office/drawing/2014/main" val="1275517393"/>
                    </a:ext>
                  </a:extLst>
                </a:gridCol>
                <a:gridCol w="940664">
                  <a:extLst>
                    <a:ext uri="{9D8B030D-6E8A-4147-A177-3AD203B41FA5}">
                      <a16:colId xmlns:a16="http://schemas.microsoft.com/office/drawing/2014/main" val="3063264188"/>
                    </a:ext>
                  </a:extLst>
                </a:gridCol>
                <a:gridCol w="934065">
                  <a:extLst>
                    <a:ext uri="{9D8B030D-6E8A-4147-A177-3AD203B41FA5}">
                      <a16:colId xmlns:a16="http://schemas.microsoft.com/office/drawing/2014/main" val="3621994870"/>
                    </a:ext>
                  </a:extLst>
                </a:gridCol>
                <a:gridCol w="1012722">
                  <a:extLst>
                    <a:ext uri="{9D8B030D-6E8A-4147-A177-3AD203B41FA5}">
                      <a16:colId xmlns:a16="http://schemas.microsoft.com/office/drawing/2014/main" val="3679482687"/>
                    </a:ext>
                  </a:extLst>
                </a:gridCol>
                <a:gridCol w="993059">
                  <a:extLst>
                    <a:ext uri="{9D8B030D-6E8A-4147-A177-3AD203B41FA5}">
                      <a16:colId xmlns:a16="http://schemas.microsoft.com/office/drawing/2014/main" val="3141195716"/>
                    </a:ext>
                  </a:extLst>
                </a:gridCol>
              </a:tblGrid>
              <a:tr h="373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Fall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Fall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Winter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Spring 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Spring 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Summer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2866"/>
                  </a:ext>
                </a:extLst>
              </a:tr>
              <a:tr h="950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eSports Event Management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Technology Planning for LAN Events &amp; Livestreaming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Competitive eSports Event Production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eSports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Event Management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Technology Planning for LAN Events &amp; Livestreaming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w Cen MT" panose="020B0602020104020603" pitchFamily="34" charset="0"/>
                        </a:rPr>
                        <a:t>Competitive eSports Event Production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5477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FDD1DC-461C-4F48-ABBF-E32F6D963B79}"/>
              </a:ext>
            </a:extLst>
          </p:cNvPr>
          <p:cNvSpPr/>
          <p:nvPr/>
        </p:nvSpPr>
        <p:spPr>
          <a:xfrm>
            <a:off x="773664" y="75512"/>
            <a:ext cx="3244154" cy="30638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#1: Onboarding</a:t>
            </a:r>
          </a:p>
        </p:txBody>
      </p:sp>
    </p:spTree>
    <p:extLst>
      <p:ext uri="{BB962C8B-B14F-4D97-AF65-F5344CB8AC3E}">
        <p14:creationId xmlns:p14="http://schemas.microsoft.com/office/powerpoint/2010/main" val="165168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;p28">
            <a:extLst>
              <a:ext uri="{FF2B5EF4-FFF2-40B4-BE49-F238E27FC236}">
                <a16:creationId xmlns:a16="http://schemas.microsoft.com/office/drawing/2014/main" id="{00C76A82-0A53-4320-B759-97FFB1433950}"/>
              </a:ext>
            </a:extLst>
          </p:cNvPr>
          <p:cNvSpPr txBox="1">
            <a:spLocks/>
          </p:cNvSpPr>
          <p:nvPr/>
        </p:nvSpPr>
        <p:spPr>
          <a:xfrm>
            <a:off x="6449960" y="3995920"/>
            <a:ext cx="4129550" cy="82551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Completed in 1 semester,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three 5-week sessions</a:t>
            </a:r>
          </a:p>
        </p:txBody>
      </p:sp>
      <p:sp>
        <p:nvSpPr>
          <p:cNvPr id="3" name="Google Shape;206;p28">
            <a:extLst>
              <a:ext uri="{FF2B5EF4-FFF2-40B4-BE49-F238E27FC236}">
                <a16:creationId xmlns:a16="http://schemas.microsoft.com/office/drawing/2014/main" id="{F8E62BF3-91DC-463C-B0A6-199CCE33B045}"/>
              </a:ext>
            </a:extLst>
          </p:cNvPr>
          <p:cNvSpPr txBox="1">
            <a:spLocks/>
          </p:cNvSpPr>
          <p:nvPr/>
        </p:nvSpPr>
        <p:spPr>
          <a:xfrm>
            <a:off x="496565" y="541521"/>
            <a:ext cx="11523406" cy="7715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3000" b="1" u="sng" dirty="0">
                <a:solidFill>
                  <a:schemeClr val="tx2">
                    <a:lumMod val="50000"/>
                  </a:schemeClr>
                </a:solidFill>
              </a:rPr>
              <a:t>Digital Media Production &amp; Streaming Certificate (6 </a:t>
            </a:r>
            <a:r>
              <a:rPr lang="en-US" sz="3000" b="1" u="sng" dirty="0" err="1">
                <a:solidFill>
                  <a:schemeClr val="tx2">
                    <a:lumMod val="50000"/>
                  </a:schemeClr>
                </a:solidFill>
              </a:rPr>
              <a:t>St.Hrs</a:t>
            </a:r>
            <a:r>
              <a:rPr lang="en-US" sz="3000" b="1" u="sng" dirty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en-US" sz="3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EF01A-2D4F-47E6-8CC8-66E0F890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4370056"/>
            <a:ext cx="4772025" cy="2226481"/>
          </a:xfrm>
          <a:prstGeom prst="rect">
            <a:avLst/>
          </a:prstGeom>
        </p:spPr>
      </p:pic>
      <p:sp>
        <p:nvSpPr>
          <p:cNvPr id="6" name="Google Shape;206;p28">
            <a:extLst>
              <a:ext uri="{FF2B5EF4-FFF2-40B4-BE49-F238E27FC236}">
                <a16:creationId xmlns:a16="http://schemas.microsoft.com/office/drawing/2014/main" id="{AB4F8A86-56BE-460B-8CB8-397422ECA6EF}"/>
              </a:ext>
            </a:extLst>
          </p:cNvPr>
          <p:cNvSpPr txBox="1">
            <a:spLocks/>
          </p:cNvSpPr>
          <p:nvPr/>
        </p:nvSpPr>
        <p:spPr>
          <a:xfrm>
            <a:off x="1235247" y="1176255"/>
            <a:ext cx="10046043" cy="7715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2400" i="1" dirty="0"/>
              <a:t>Prepares students entry-level internships; “feeds” credit AMP certificates and degrees; provides infrastructure for future “LAMC Internet Radio” (podcasts)</a:t>
            </a: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8E7685-A908-4DF5-9B31-6CE876CF9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85303"/>
              </p:ext>
            </p:extLst>
          </p:nvPr>
        </p:nvGraphicFramePr>
        <p:xfrm>
          <a:off x="334297" y="1977210"/>
          <a:ext cx="11523406" cy="176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D89A26-4C39-42FF-8D5B-FA7DFD97FAB3}"/>
              </a:ext>
            </a:extLst>
          </p:cNvPr>
          <p:cNvGraphicFramePr>
            <a:graphicFrameLocks noGrp="1"/>
          </p:cNvGraphicFramePr>
          <p:nvPr/>
        </p:nvGraphicFramePr>
        <p:xfrm>
          <a:off x="5579804" y="4919755"/>
          <a:ext cx="6150078" cy="112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274">
                  <a:extLst>
                    <a:ext uri="{9D8B030D-6E8A-4147-A177-3AD203B41FA5}">
                      <a16:colId xmlns:a16="http://schemas.microsoft.com/office/drawing/2014/main" val="776013939"/>
                    </a:ext>
                  </a:extLst>
                </a:gridCol>
                <a:gridCol w="1266392">
                  <a:extLst>
                    <a:ext uri="{9D8B030D-6E8A-4147-A177-3AD203B41FA5}">
                      <a16:colId xmlns:a16="http://schemas.microsoft.com/office/drawing/2014/main" val="1275517393"/>
                    </a:ext>
                  </a:extLst>
                </a:gridCol>
                <a:gridCol w="959063">
                  <a:extLst>
                    <a:ext uri="{9D8B030D-6E8A-4147-A177-3AD203B41FA5}">
                      <a16:colId xmlns:a16="http://schemas.microsoft.com/office/drawing/2014/main" val="3063264188"/>
                    </a:ext>
                  </a:extLst>
                </a:gridCol>
                <a:gridCol w="952335">
                  <a:extLst>
                    <a:ext uri="{9D8B030D-6E8A-4147-A177-3AD203B41FA5}">
                      <a16:colId xmlns:a16="http://schemas.microsoft.com/office/drawing/2014/main" val="3621994870"/>
                    </a:ext>
                  </a:extLst>
                </a:gridCol>
                <a:gridCol w="1130616">
                  <a:extLst>
                    <a:ext uri="{9D8B030D-6E8A-4147-A177-3AD203B41FA5}">
                      <a16:colId xmlns:a16="http://schemas.microsoft.com/office/drawing/2014/main" val="3679482687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val="3141195716"/>
                    </a:ext>
                  </a:extLst>
                </a:gridCol>
              </a:tblGrid>
              <a:tr h="370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Fall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Fall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Fall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Spring 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Spring 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Spring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Session 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2866"/>
                  </a:ext>
                </a:extLst>
              </a:tr>
              <a:tr h="7569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Audio Storytelling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1" dirty="0"/>
                    </a:p>
                    <a:p>
                      <a:pPr lvl="0" algn="ctr"/>
                      <a:r>
                        <a:rPr lang="en-US" sz="1100" b="1" dirty="0"/>
                        <a:t>Podcast Production &amp; Live Streaming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Video Storytelling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lvl="0"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Audio Storytelling</a:t>
                      </a: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1100" b="1" dirty="0"/>
                    </a:p>
                    <a:p>
                      <a:pPr lvl="0" algn="ctr"/>
                      <a:r>
                        <a:rPr lang="en-US" sz="1100" b="1" dirty="0"/>
                        <a:t>Podcast Production &amp; Live Streaming</a:t>
                      </a: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Video Storytelling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5477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1ABD22-227B-4C99-AD43-A669B70DA197}"/>
              </a:ext>
            </a:extLst>
          </p:cNvPr>
          <p:cNvSpPr/>
          <p:nvPr/>
        </p:nvSpPr>
        <p:spPr>
          <a:xfrm>
            <a:off x="773664" y="75512"/>
            <a:ext cx="3244154" cy="30638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#1: Onboarding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17D3A-E2FD-476C-8E31-810A62162D86}"/>
              </a:ext>
            </a:extLst>
          </p:cNvPr>
          <p:cNvSpPr/>
          <p:nvPr/>
        </p:nvSpPr>
        <p:spPr>
          <a:xfrm>
            <a:off x="4144960" y="96145"/>
            <a:ext cx="3658011" cy="28575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#2: Complementary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95F46E-7229-4633-93DF-933C6D2FC711}"/>
              </a:ext>
            </a:extLst>
          </p:cNvPr>
          <p:cNvSpPr/>
          <p:nvPr/>
        </p:nvSpPr>
        <p:spPr>
          <a:xfrm>
            <a:off x="7921247" y="96205"/>
            <a:ext cx="3658011" cy="285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#3: Industry/Capstone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CF2482-D545-4E59-9084-D14120788D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4197">
            <a:off x="170309" y="2583594"/>
            <a:ext cx="2828062" cy="9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6;p28">
            <a:extLst>
              <a:ext uri="{FF2B5EF4-FFF2-40B4-BE49-F238E27FC236}">
                <a16:creationId xmlns:a16="http://schemas.microsoft.com/office/drawing/2014/main" id="{F8E62BF3-91DC-463C-B0A6-199CCE33B045}"/>
              </a:ext>
            </a:extLst>
          </p:cNvPr>
          <p:cNvSpPr txBox="1">
            <a:spLocks/>
          </p:cNvSpPr>
          <p:nvPr/>
        </p:nvSpPr>
        <p:spPr>
          <a:xfrm>
            <a:off x="1072978" y="480274"/>
            <a:ext cx="10046043" cy="77152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3000" b="1" u="sng" dirty="0">
                <a:solidFill>
                  <a:schemeClr val="tx2">
                    <a:lumMod val="50000"/>
                  </a:schemeClr>
                </a:solidFill>
              </a:rPr>
              <a:t>Sustainable Small Business Development (12 St.Hrs.)</a:t>
            </a:r>
            <a:endParaRPr lang="en-US" sz="3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8E7685-A908-4DF5-9B31-6CE876CF9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039707"/>
              </p:ext>
            </p:extLst>
          </p:nvPr>
        </p:nvGraphicFramePr>
        <p:xfrm>
          <a:off x="382897" y="2115104"/>
          <a:ext cx="11573129" cy="176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0CCB96-2FCE-447A-85FC-906623244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72532"/>
              </p:ext>
            </p:extLst>
          </p:nvPr>
        </p:nvGraphicFramePr>
        <p:xfrm>
          <a:off x="5350572" y="5230577"/>
          <a:ext cx="6458531" cy="131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781">
                  <a:extLst>
                    <a:ext uri="{9D8B030D-6E8A-4147-A177-3AD203B41FA5}">
                      <a16:colId xmlns:a16="http://schemas.microsoft.com/office/drawing/2014/main" val="776013939"/>
                    </a:ext>
                  </a:extLst>
                </a:gridCol>
                <a:gridCol w="1210644">
                  <a:extLst>
                    <a:ext uri="{9D8B030D-6E8A-4147-A177-3AD203B41FA5}">
                      <a16:colId xmlns:a16="http://schemas.microsoft.com/office/drawing/2014/main" val="1275517393"/>
                    </a:ext>
                  </a:extLst>
                </a:gridCol>
                <a:gridCol w="1042208">
                  <a:extLst>
                    <a:ext uri="{9D8B030D-6E8A-4147-A177-3AD203B41FA5}">
                      <a16:colId xmlns:a16="http://schemas.microsoft.com/office/drawing/2014/main" val="3063264188"/>
                    </a:ext>
                  </a:extLst>
                </a:gridCol>
                <a:gridCol w="1084318">
                  <a:extLst>
                    <a:ext uri="{9D8B030D-6E8A-4147-A177-3AD203B41FA5}">
                      <a16:colId xmlns:a16="http://schemas.microsoft.com/office/drawing/2014/main" val="3621994870"/>
                    </a:ext>
                  </a:extLst>
                </a:gridCol>
                <a:gridCol w="1084317">
                  <a:extLst>
                    <a:ext uri="{9D8B030D-6E8A-4147-A177-3AD203B41FA5}">
                      <a16:colId xmlns:a16="http://schemas.microsoft.com/office/drawing/2014/main" val="3679482687"/>
                    </a:ext>
                  </a:extLst>
                </a:gridCol>
                <a:gridCol w="1063263">
                  <a:extLst>
                    <a:ext uri="{9D8B030D-6E8A-4147-A177-3AD203B41FA5}">
                      <a16:colId xmlns:a16="http://schemas.microsoft.com/office/drawing/2014/main" val="3141195716"/>
                    </a:ext>
                  </a:extLst>
                </a:gridCol>
              </a:tblGrid>
              <a:tr h="285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Winter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Spring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Spring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Summer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Session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Fall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Session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2866"/>
                  </a:ext>
                </a:extLst>
              </a:tr>
              <a:tr h="950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ESL/ESLNC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BS Comp.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190CE</a:t>
                      </a: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191CE</a:t>
                      </a: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192CE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193CE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194CE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195CE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w Cen MT" panose="020B0602020104020603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ESL/ESLNC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BS Comp.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190CE</a:t>
                      </a: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191CE</a:t>
                      </a:r>
                    </a:p>
                    <a:p>
                      <a:pPr algn="ctr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192CE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85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193CE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194CE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VocEd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195CE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547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172BBE-4A44-4334-95D3-F76CEA3AB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97" y="4414981"/>
            <a:ext cx="4772025" cy="2125709"/>
          </a:xfrm>
          <a:prstGeom prst="rect">
            <a:avLst/>
          </a:prstGeom>
        </p:spPr>
      </p:pic>
      <p:sp>
        <p:nvSpPr>
          <p:cNvPr id="6" name="Google Shape;207;p28">
            <a:extLst>
              <a:ext uri="{FF2B5EF4-FFF2-40B4-BE49-F238E27FC236}">
                <a16:creationId xmlns:a16="http://schemas.microsoft.com/office/drawing/2014/main" id="{94307482-6571-46FC-9F0C-49373E50CF30}"/>
              </a:ext>
            </a:extLst>
          </p:cNvPr>
          <p:cNvSpPr txBox="1">
            <a:spLocks/>
          </p:cNvSpPr>
          <p:nvPr/>
        </p:nvSpPr>
        <p:spPr>
          <a:xfrm>
            <a:off x="6006762" y="4015169"/>
            <a:ext cx="5572496" cy="111702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Co-teaching &amp; IET delivery model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Contextualized for specific industry sectors &amp; LAMC’s 6 Guided Pathways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2400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Google Shape;206;p28">
            <a:extLst>
              <a:ext uri="{FF2B5EF4-FFF2-40B4-BE49-F238E27FC236}">
                <a16:creationId xmlns:a16="http://schemas.microsoft.com/office/drawing/2014/main" id="{99066EFA-AE56-4406-8224-59A0CF241843}"/>
              </a:ext>
            </a:extLst>
          </p:cNvPr>
          <p:cNvSpPr txBox="1">
            <a:spLocks/>
          </p:cNvSpPr>
          <p:nvPr/>
        </p:nvSpPr>
        <p:spPr>
          <a:xfrm>
            <a:off x="382897" y="1033387"/>
            <a:ext cx="11426206" cy="97215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4400"/>
            </a:pPr>
            <a:r>
              <a:rPr lang="en-US" sz="2400" i="1" dirty="0"/>
              <a:t>Introduces students to core entrepreneurship competencies; scheduled for targeted audiences in a cohort model; supports exploration &amp; idea formation; serves departmental goals for onboarding or capstone projects; connects with potential incubation services offered by community partners.</a:t>
            </a:r>
            <a:endParaRPr lang="en-US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D49309-8DF4-43D7-AF12-54F05B00D79C}"/>
              </a:ext>
            </a:extLst>
          </p:cNvPr>
          <p:cNvSpPr/>
          <p:nvPr/>
        </p:nvSpPr>
        <p:spPr>
          <a:xfrm>
            <a:off x="773664" y="75512"/>
            <a:ext cx="3244154" cy="30638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#1: Onboarding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7CD35C-AACE-4E2F-9445-479E37DE24A8}"/>
              </a:ext>
            </a:extLst>
          </p:cNvPr>
          <p:cNvSpPr/>
          <p:nvPr/>
        </p:nvSpPr>
        <p:spPr>
          <a:xfrm>
            <a:off x="4144960" y="96145"/>
            <a:ext cx="3658011" cy="28575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#2: Complementary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109CBA-74A0-410D-BD01-85193123910D}"/>
              </a:ext>
            </a:extLst>
          </p:cNvPr>
          <p:cNvSpPr/>
          <p:nvPr/>
        </p:nvSpPr>
        <p:spPr>
          <a:xfrm>
            <a:off x="7921247" y="96205"/>
            <a:ext cx="3658011" cy="285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#3: Industry/Capstone</a:t>
            </a:r>
          </a:p>
        </p:txBody>
      </p:sp>
    </p:spTree>
    <p:extLst>
      <p:ext uri="{BB962C8B-B14F-4D97-AF65-F5344CB8AC3E}">
        <p14:creationId xmlns:p14="http://schemas.microsoft.com/office/powerpoint/2010/main" val="89836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060D02-1B1E-43CA-914A-BBC4F1494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92" y="1586020"/>
            <a:ext cx="3295431" cy="1638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1EF412-EF2F-4021-92E5-ABADE2A6A932}"/>
              </a:ext>
            </a:extLst>
          </p:cNvPr>
          <p:cNvSpPr txBox="1">
            <a:spLocks/>
          </p:cNvSpPr>
          <p:nvPr/>
        </p:nvSpPr>
        <p:spPr>
          <a:xfrm>
            <a:off x="251351" y="1105572"/>
            <a:ext cx="8297860" cy="5579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Maryanne Galindo</a:t>
            </a:r>
          </a:p>
          <a:p>
            <a:pPr algn="ctr"/>
            <a:r>
              <a:rPr lang="en-US" sz="2400" dirty="0"/>
              <a:t>Los Angeles Mission Community College </a:t>
            </a:r>
          </a:p>
          <a:p>
            <a:pPr algn="ctr"/>
            <a:r>
              <a:rPr lang="en-US" sz="2400" dirty="0"/>
              <a:t>Chairperson/Professor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cademic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dirty="0"/>
              <a:t>eadiness, 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areer &amp; 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ommunity Institute </a:t>
            </a:r>
          </a:p>
          <a:p>
            <a:pPr algn="ctr"/>
            <a:r>
              <a:rPr lang="en-US" sz="2400" dirty="0"/>
              <a:t>(ARCC Institute)</a:t>
            </a:r>
          </a:p>
          <a:p>
            <a:pPr algn="ctr"/>
            <a:r>
              <a:rPr lang="en-US" sz="2000" i="1" dirty="0"/>
              <a:t>(formerly Adult Basic Education Department)</a:t>
            </a:r>
            <a:endParaRPr lang="en-US" sz="2400" dirty="0">
              <a:hlinkClick r:id="rId3"/>
            </a:endParaRPr>
          </a:p>
          <a:p>
            <a:pPr algn="ctr"/>
            <a:r>
              <a:rPr lang="en-US" sz="2400" dirty="0">
                <a:hlinkClick r:id="rId3"/>
              </a:rPr>
              <a:t>galindm@lamission.edu</a:t>
            </a:r>
            <a:r>
              <a:rPr lang="en-US" sz="2400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Association of Community &amp; Continuing Education (ACCE) </a:t>
            </a:r>
          </a:p>
          <a:p>
            <a:pPr algn="ctr"/>
            <a:r>
              <a:rPr lang="en-US" sz="2400" dirty="0"/>
              <a:t>Noncredit Council Lead/Board Member 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Academic Senate for California Community Colleges</a:t>
            </a:r>
          </a:p>
          <a:p>
            <a:pPr algn="ctr"/>
            <a:r>
              <a:rPr lang="en-US" sz="2400" dirty="0"/>
              <a:t>Noncredit, Pre-transfer, Continuing Education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24AED-36D3-43E1-AA23-48B6A88C603C}"/>
              </a:ext>
            </a:extLst>
          </p:cNvPr>
          <p:cNvSpPr txBox="1"/>
          <p:nvPr/>
        </p:nvSpPr>
        <p:spPr>
          <a:xfrm>
            <a:off x="838200" y="100749"/>
            <a:ext cx="2811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Facilitator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9863DE-AB4E-443F-BA09-1154FC178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85031"/>
            <a:ext cx="10487025" cy="28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C2F5B0-B436-41FD-B3E8-FE662A6A7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97" y="3967364"/>
            <a:ext cx="2834640" cy="1211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F1323-FB93-4C5A-A028-75AAA4E1B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211" y="5585719"/>
            <a:ext cx="3530212" cy="9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6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970C-3579-4C74-8C1E-E823A0BA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61657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Tw Cen MT" panose="020B0602020104020603" pitchFamily="34" charset="0"/>
              </a:rPr>
              <a:t>Complementary Noncredit Courses: Nursing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0527-A6CC-4695-ADAA-B804C678B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b="0" i="0" dirty="0">
                <a:effectLst/>
                <a:latin typeface="Tw Cen MT" panose="020B0602020104020603" pitchFamily="34" charset="0"/>
              </a:rPr>
              <a:t>Basic skills improvement for credit healthcare career programs</a:t>
            </a:r>
            <a:br>
              <a:rPr lang="en-US" sz="2400" b="0" i="0" dirty="0">
                <a:effectLst/>
                <a:latin typeface="Tw Cen MT" panose="020B0602020104020603" pitchFamily="34" charset="0"/>
              </a:rPr>
            </a:br>
            <a:endParaRPr lang="en-US" sz="2400" b="0" i="0" dirty="0">
              <a:effectLst/>
              <a:latin typeface="Tw Cen MT" panose="020B0602020104020603" pitchFamily="34" charset="0"/>
            </a:endParaRPr>
          </a:p>
          <a:p>
            <a:r>
              <a:rPr lang="en-US" sz="2400" b="0" i="0" dirty="0">
                <a:effectLst/>
                <a:latin typeface="Tw Cen MT" panose="020B0602020104020603" pitchFamily="34" charset="0"/>
              </a:rPr>
              <a:t>Contextualized basic skills math course</a:t>
            </a:r>
            <a:br>
              <a:rPr lang="en-US" sz="2400" b="0" i="0" dirty="0">
                <a:effectLst/>
                <a:latin typeface="Tw Cen MT" panose="020B0602020104020603" pitchFamily="34" charset="0"/>
              </a:rPr>
            </a:br>
            <a:endParaRPr lang="en-US" sz="2400" b="0" i="0" dirty="0">
              <a:effectLst/>
              <a:latin typeface="Tw Cen MT" panose="020B0602020104020603" pitchFamily="34" charset="0"/>
            </a:endParaRPr>
          </a:p>
          <a:p>
            <a:r>
              <a:rPr lang="en-US" sz="2400" b="0" i="0" dirty="0">
                <a:effectLst/>
                <a:latin typeface="Tw Cen MT" panose="020B0602020104020603" pitchFamily="34" charset="0"/>
              </a:rPr>
              <a:t>Covered dosage calculations, measurements, decimals, percent, proportions, and fraction</a:t>
            </a:r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AA96E-B4B1-4A4D-85F5-D63B8327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978"/>
            <a:ext cx="4639056" cy="28575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19DF0B8-BBAC-4ADE-A0BB-B310F1A4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67" y="199239"/>
            <a:ext cx="3901440" cy="2601468"/>
          </a:xfrm>
          <a:prstGeom prst="rect">
            <a:avLst/>
          </a:prstGeom>
        </p:spPr>
      </p:pic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F1CEC8B6-C712-42A4-8036-31CD823241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10698" r="12732" b="15103"/>
          <a:stretch/>
        </p:blipFill>
        <p:spPr>
          <a:xfrm>
            <a:off x="5339830" y="2418438"/>
            <a:ext cx="6203239" cy="3500581"/>
          </a:xfrm>
          <a:prstGeom prst="rect">
            <a:avLst/>
          </a:prstGeom>
          <a:effectLst/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2AFD48-713A-48C8-8AB6-FB4EAF0F3C53}"/>
              </a:ext>
            </a:extLst>
          </p:cNvPr>
          <p:cNvSpPr/>
          <p:nvPr/>
        </p:nvSpPr>
        <p:spPr>
          <a:xfrm>
            <a:off x="490522" y="51263"/>
            <a:ext cx="3658011" cy="285750"/>
          </a:xfrm>
          <a:prstGeom prst="roundRect">
            <a:avLst/>
          </a:prstGeom>
          <a:solidFill>
            <a:srgbClr val="A6E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#2: Complementary</a:t>
            </a:r>
          </a:p>
        </p:txBody>
      </p:sp>
    </p:spTree>
    <p:extLst>
      <p:ext uri="{BB962C8B-B14F-4D97-AF65-F5344CB8AC3E}">
        <p14:creationId xmlns:p14="http://schemas.microsoft.com/office/powerpoint/2010/main" val="296614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970C-3579-4C74-8C1E-E823A0BA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61657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Tw Cen MT" panose="020B0602020104020603" pitchFamily="34" charset="0"/>
              </a:rPr>
              <a:t>Complementary Noncredit Courses: Nursing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0527-A6CC-4695-ADAA-B804C678B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  <a:t>4-week pre-requisite (Nursing)</a:t>
            </a:r>
            <a:b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</a:br>
            <a:endParaRPr lang="en-US" sz="2000" b="0" i="0" dirty="0">
              <a:solidFill>
                <a:srgbClr val="212121"/>
              </a:solidFill>
              <a:effectLst/>
              <a:latin typeface="Tw Cen MT" panose="020B0602020104020603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  <a:t>229 students have completed healthcare math since Summer 2017 </a:t>
            </a:r>
            <a:b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</a:br>
            <a:endParaRPr lang="en-US" sz="2000" b="0" i="0" dirty="0">
              <a:solidFill>
                <a:srgbClr val="212121"/>
              </a:solidFill>
              <a:effectLst/>
              <a:latin typeface="Tw Cen MT" panose="020B0602020104020603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  <a:t>Overall, 98% of the students who took healthcare math have passed pharmacology </a:t>
            </a:r>
            <a:b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</a:br>
            <a:endParaRPr lang="en-US" sz="2000" b="0" i="0" dirty="0">
              <a:solidFill>
                <a:srgbClr val="212121"/>
              </a:solidFill>
              <a:effectLst/>
              <a:latin typeface="Tw Cen MT" panose="020B0602020104020603" pitchFamily="34" charset="0"/>
            </a:endParaRPr>
          </a:p>
          <a:p>
            <a:pPr marL="0" indent="0" algn="l" rtl="0">
              <a:buNone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Tw Cen MT" panose="020B0602020104020603" pitchFamily="34" charset="0"/>
              </a:rPr>
              <a:t>* 34 additional students enrolled in HCM1 in Summer 2021 and are currently enrolled in Pharmacology in Fall 2021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AA96E-B4B1-4A4D-85F5-D63B8327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978"/>
            <a:ext cx="4639056" cy="285750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3D9CC43-4997-4283-A875-8B4922C81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53" y="63773"/>
            <a:ext cx="3901440" cy="2601468"/>
          </a:xfrm>
          <a:prstGeom prst="rect">
            <a:avLst/>
          </a:prstGeom>
        </p:spPr>
      </p:pic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E6E70352-5000-4919-B8A7-3C3F5E222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3367" r="13106" b="6731"/>
          <a:stretch/>
        </p:blipFill>
        <p:spPr>
          <a:xfrm>
            <a:off x="5287987" y="2001259"/>
            <a:ext cx="6034781" cy="42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A5A1E-34F4-4B81-80E7-6AAFA6F9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latin typeface="Tw Cen MT" panose="020B0602020104020603" pitchFamily="34" charset="0"/>
              </a:rPr>
              <a:t>Complementary Noncredit Course: Welding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0B5C6-484B-43B0-B6D3-E9E15474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English for Special Uses (ESU)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Contextualized ESL course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Collaboration between credit Welding faculty and noncredit VESL faculty </a:t>
            </a:r>
          </a:p>
          <a:p>
            <a:r>
              <a:rPr lang="en-US" sz="2400" dirty="0">
                <a:latin typeface="Tw Cen MT" panose="020B0602020104020603" pitchFamily="34" charset="0"/>
              </a:rPr>
              <a:t>Pre-taught welding concepts and vocabulary before introduction to welding course </a:t>
            </a:r>
          </a:p>
          <a:p>
            <a:endParaRPr lang="en-US" sz="2200" dirty="0"/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B0B22041-BE9F-44D3-8B8E-6909459666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r="1642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80375-E487-4517-BC86-E18BD5E4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1" y="2471551"/>
            <a:ext cx="516239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30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516B80-D94C-4B40-B3EB-3BF50E6F9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EB953F-DEAB-4308-9863-C4752C4412C9}"/>
              </a:ext>
            </a:extLst>
          </p:cNvPr>
          <p:cNvSpPr/>
          <p:nvPr/>
        </p:nvSpPr>
        <p:spPr>
          <a:xfrm>
            <a:off x="0" y="0"/>
            <a:ext cx="3658011" cy="285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Strategy #3: Industry/Capstone</a:t>
            </a:r>
          </a:p>
        </p:txBody>
      </p:sp>
    </p:spTree>
    <p:extLst>
      <p:ext uri="{BB962C8B-B14F-4D97-AF65-F5344CB8AC3E}">
        <p14:creationId xmlns:p14="http://schemas.microsoft.com/office/powerpoint/2010/main" val="339250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table, indoor, floor&#10;&#10;Description automatically generated">
            <a:extLst>
              <a:ext uri="{FF2B5EF4-FFF2-40B4-BE49-F238E27FC236}">
                <a16:creationId xmlns:a16="http://schemas.microsoft.com/office/drawing/2014/main" id="{1FCBCFA7-BCC3-4FCB-B002-1D8ED112F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100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08DDF8-147A-4637-A818-A5B25A422FD2}"/>
              </a:ext>
            </a:extLst>
          </p:cNvPr>
          <p:cNvSpPr/>
          <p:nvPr/>
        </p:nvSpPr>
        <p:spPr>
          <a:xfrm>
            <a:off x="7660257" y="1219200"/>
            <a:ext cx="827961" cy="72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3075F-EFE4-482C-8088-324F969A6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082" y="1219200"/>
            <a:ext cx="537805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1D553B-3D31-452A-BCC3-4C198D51D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39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0051-8029-4417-8B74-85BFF092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35" y="542709"/>
            <a:ext cx="9867898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Noncredit SWP Metrics – LA Region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77672"/>
              </p:ext>
            </p:extLst>
          </p:nvPr>
        </p:nvGraphicFramePr>
        <p:xfrm>
          <a:off x="726279" y="1567760"/>
          <a:ext cx="10739441" cy="4522028"/>
        </p:xfrm>
        <a:graphic>
          <a:graphicData uri="http://schemas.openxmlformats.org/drawingml/2006/table">
            <a:tbl>
              <a:tblPr firstRow="1" bandRow="1"/>
              <a:tblGrid>
                <a:gridCol w="3340087">
                  <a:extLst>
                    <a:ext uri="{9D8B030D-6E8A-4147-A177-3AD203B41FA5}">
                      <a16:colId xmlns:a16="http://schemas.microsoft.com/office/drawing/2014/main" val="3161079666"/>
                    </a:ext>
                  </a:extLst>
                </a:gridCol>
                <a:gridCol w="1428808">
                  <a:extLst>
                    <a:ext uri="{9D8B030D-6E8A-4147-A177-3AD203B41FA5}">
                      <a16:colId xmlns:a16="http://schemas.microsoft.com/office/drawing/2014/main" val="2783100643"/>
                    </a:ext>
                  </a:extLst>
                </a:gridCol>
                <a:gridCol w="1533797">
                  <a:extLst>
                    <a:ext uri="{9D8B030D-6E8A-4147-A177-3AD203B41FA5}">
                      <a16:colId xmlns:a16="http://schemas.microsoft.com/office/drawing/2014/main" val="4110240189"/>
                    </a:ext>
                  </a:extLst>
                </a:gridCol>
                <a:gridCol w="1533797">
                  <a:extLst>
                    <a:ext uri="{9D8B030D-6E8A-4147-A177-3AD203B41FA5}">
                      <a16:colId xmlns:a16="http://schemas.microsoft.com/office/drawing/2014/main" val="1861452909"/>
                    </a:ext>
                  </a:extLst>
                </a:gridCol>
                <a:gridCol w="1533797">
                  <a:extLst>
                    <a:ext uri="{9D8B030D-6E8A-4147-A177-3AD203B41FA5}">
                      <a16:colId xmlns:a16="http://schemas.microsoft.com/office/drawing/2014/main" val="2697666761"/>
                    </a:ext>
                  </a:extLst>
                </a:gridCol>
                <a:gridCol w="1369155">
                  <a:extLst>
                    <a:ext uri="{9D8B030D-6E8A-4147-A177-3AD203B41FA5}">
                      <a16:colId xmlns:a16="http://schemas.microsoft.com/office/drawing/2014/main" val="2034449123"/>
                    </a:ext>
                  </a:extLst>
                </a:gridCol>
              </a:tblGrid>
              <a:tr h="6270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REGION</a:t>
                      </a:r>
                    </a:p>
                  </a:txBody>
                  <a:tcPr marL="11215" marR="11215" marT="112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Year 1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Year 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Year 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Year 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Increase from 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90092"/>
                  </a:ext>
                </a:extLst>
              </a:tr>
              <a:tr h="328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07384"/>
                  </a:ext>
                </a:extLst>
              </a:tr>
              <a:tr h="8195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Enrollments, Noncredit CTE Courses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35,317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38,022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52711"/>
                  </a:ext>
                </a:extLst>
              </a:tr>
              <a:tr h="9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Students Who Earned Noncredit</a:t>
                      </a:r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Vocational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CDCP Certificates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1,063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2,125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32232"/>
                  </a:ext>
                </a:extLst>
              </a:tr>
              <a:tr h="935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Students Who Earned Noncredit Milestone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Not Available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11215" marR="11215" marT="112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3383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F302DC-0370-490C-892A-607BFF5F75C9}"/>
              </a:ext>
            </a:extLst>
          </p:cNvPr>
          <p:cNvSpPr txBox="1"/>
          <p:nvPr/>
        </p:nvSpPr>
        <p:spPr>
          <a:xfrm>
            <a:off x="600445" y="6182151"/>
            <a:ext cx="363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</a:t>
            </a:r>
            <a:r>
              <a:rPr lang="en-US" dirty="0">
                <a:hlinkClick r:id="rId3"/>
              </a:rPr>
              <a:t>data reports </a:t>
            </a:r>
            <a:r>
              <a:rPr lang="en-US" dirty="0"/>
              <a:t>by college </a:t>
            </a:r>
          </a:p>
        </p:txBody>
      </p:sp>
    </p:spTree>
    <p:extLst>
      <p:ext uri="{BB962C8B-B14F-4D97-AF65-F5344CB8AC3E}">
        <p14:creationId xmlns:p14="http://schemas.microsoft.com/office/powerpoint/2010/main" val="142132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C6349-C2E2-4231-8753-084F5F01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14" y="1078685"/>
            <a:ext cx="3108626" cy="457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  <a:latin typeface="Tw Cen MT" panose="020B0602020104020603" pitchFamily="34" charset="0"/>
              </a:rPr>
              <a:t>Career Development and College Preparation (CDCP) Certificates Developed in Project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Table with CDCP certificates developed in SWP noncredit project by sector/disciplines. ">
            <a:extLst>
              <a:ext uri="{FF2B5EF4-FFF2-40B4-BE49-F238E27FC236}">
                <a16:creationId xmlns:a16="http://schemas.microsoft.com/office/drawing/2014/main" id="{9EE17363-2FFE-4585-82E2-3304407B9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038730"/>
              </p:ext>
            </p:extLst>
          </p:nvPr>
        </p:nvGraphicFramePr>
        <p:xfrm>
          <a:off x="4776337" y="1249962"/>
          <a:ext cx="6806449" cy="4794304"/>
        </p:xfrm>
        <a:graphic>
          <a:graphicData uri="http://schemas.openxmlformats.org/drawingml/2006/table">
            <a:tbl>
              <a:tblPr firstRow="1" bandRow="1"/>
              <a:tblGrid>
                <a:gridCol w="4248626">
                  <a:extLst>
                    <a:ext uri="{9D8B030D-6E8A-4147-A177-3AD203B41FA5}">
                      <a16:colId xmlns:a16="http://schemas.microsoft.com/office/drawing/2014/main" val="2364133380"/>
                    </a:ext>
                  </a:extLst>
                </a:gridCol>
                <a:gridCol w="2557823">
                  <a:extLst>
                    <a:ext uri="{9D8B030D-6E8A-4147-A177-3AD203B41FA5}">
                      <a16:colId xmlns:a16="http://schemas.microsoft.com/office/drawing/2014/main" val="2162312175"/>
                    </a:ext>
                  </a:extLst>
                </a:gridCol>
              </a:tblGrid>
              <a:tr h="80397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Sector/Discipline </a:t>
                      </a:r>
                      <a:endParaRPr lang="en-US" sz="2400" b="0" i="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15042" marR="15042" marT="150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Count of Certificate</a:t>
                      </a:r>
                      <a:endParaRPr lang="en-US" sz="2400" b="0" i="0" u="none" strike="noStrike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15042" marR="15042" marT="150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45451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484531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Energy, Construction and Utilities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6849039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Business/Entrepreneurship</a:t>
                      </a: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3652932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Retail, Hospitality, Tourism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7606323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Workforce Preparation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017966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ICT/Digital Media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081726"/>
                  </a:ext>
                </a:extLst>
              </a:tr>
              <a:tr h="787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Advanced Transportation and Logistics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0747628"/>
                  </a:ext>
                </a:extLst>
              </a:tr>
              <a:tr h="3982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Public Safety/Education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43" marR="630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909593"/>
                  </a:ext>
                </a:extLst>
              </a:tr>
              <a:tr h="41449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400" b="0" i="0" u="none" strike="noStrike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15042" marR="15042" marT="150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200</a:t>
                      </a:r>
                      <a:endParaRPr lang="en-US" sz="2400" b="0" i="0" u="none" strike="noStrike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15042" marR="15042" marT="150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604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54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32D05F-6949-425E-8A0A-2B97948B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23" y="0"/>
            <a:ext cx="51435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6EA2B-5533-44EE-8279-03DD6A0C2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72844">
            <a:off x="6718327" y="3503166"/>
            <a:ext cx="657547" cy="1070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E6EE8-36BB-476B-A8AF-D1461A9CD5DF}"/>
              </a:ext>
            </a:extLst>
          </p:cNvPr>
          <p:cNvSpPr txBox="1"/>
          <p:nvPr/>
        </p:nvSpPr>
        <p:spPr>
          <a:xfrm>
            <a:off x="4045788" y="3538196"/>
            <a:ext cx="3305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igh Tower Text" panose="02040502050506030303" pitchFamily="18" charset="0"/>
              </a:rPr>
              <a:t>A Brief </a:t>
            </a:r>
          </a:p>
          <a:p>
            <a:pPr algn="ctr"/>
            <a:r>
              <a:rPr lang="en-US" sz="4000" b="1" dirty="0">
                <a:latin typeface="High Tower Text" panose="02040502050506030303" pitchFamily="18" charset="0"/>
              </a:rPr>
              <a:t>Cautionary Tale</a:t>
            </a:r>
            <a:endParaRPr lang="en-US" sz="20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ADAB06A2-EF98-429B-84FB-B1733997723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36700">
            <a:off x="599992" y="790559"/>
            <a:ext cx="5569459" cy="2626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Where will you start? 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</a:rPr>
              <a:t>What noncredit certificate are you considering?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6D8E0-F995-4B39-A288-C56C739F1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6" y="4325952"/>
            <a:ext cx="2848065" cy="16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0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0473-F0E8-4E4E-9B74-C62E4DD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73772"/>
            <a:ext cx="10399133" cy="8364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Pondering the Possibilities  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E3C4F2C-12BA-413E-B3B4-8BBB9784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32" y="1603520"/>
            <a:ext cx="10653279" cy="35094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noncredit certificate are you considering?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the audience?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of your campus pathways does it connect with?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Which strategy (or strategies) will your model use to embed noncredit? </a:t>
            </a:r>
            <a:r>
              <a:rPr lang="en-US" i="1" dirty="0">
                <a:solidFill>
                  <a:srgbClr val="0070C0"/>
                </a:solidFill>
              </a:rPr>
              <a:t>(onboarding, complementary, capstone)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top 3 initiatives that you can leverage.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you have a “champion” in mind? Who are your allies?</a:t>
            </a:r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D5A52-60B1-43D5-9AD3-3A3658487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277282"/>
            <a:ext cx="10487025" cy="2857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4F5A6-772E-49D8-A615-04C61CE9FFB8}"/>
              </a:ext>
            </a:extLst>
          </p:cNvPr>
          <p:cNvSpPr/>
          <p:nvPr/>
        </p:nvSpPr>
        <p:spPr>
          <a:xfrm>
            <a:off x="1829695" y="247345"/>
            <a:ext cx="1302327" cy="914400"/>
          </a:xfrm>
          <a:prstGeom prst="roundRect">
            <a:avLst/>
          </a:prstGeom>
          <a:solidFill>
            <a:srgbClr val="CDAC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Think Tank Time!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42F804-E872-400D-96C2-A95E4A627153}"/>
              </a:ext>
            </a:extLst>
          </p:cNvPr>
          <p:cNvGrpSpPr/>
          <p:nvPr/>
        </p:nvGrpSpPr>
        <p:grpSpPr>
          <a:xfrm>
            <a:off x="673306" y="5260788"/>
            <a:ext cx="10845388" cy="1365623"/>
            <a:chOff x="601318" y="2491132"/>
            <a:chExt cx="10845388" cy="1365623"/>
          </a:xfrm>
        </p:grpSpPr>
        <p:grpSp>
          <p:nvGrpSpPr>
            <p:cNvPr id="7" name="Group 6" descr="partially filled in circles">
              <a:extLst>
                <a:ext uri="{FF2B5EF4-FFF2-40B4-BE49-F238E27FC236}">
                  <a16:creationId xmlns:a16="http://schemas.microsoft.com/office/drawing/2014/main" id="{9F6336FE-D091-4949-AEEE-EC186CEA5823}"/>
                </a:ext>
              </a:extLst>
            </p:cNvPr>
            <p:cNvGrpSpPr/>
            <p:nvPr/>
          </p:nvGrpSpPr>
          <p:grpSpPr>
            <a:xfrm>
              <a:off x="601318" y="2491132"/>
              <a:ext cx="6038593" cy="1295943"/>
              <a:chOff x="403771" y="8053388"/>
              <a:chExt cx="2772465" cy="64009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34A4201-5B47-44CC-9407-043268E2A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03771" y="8067085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Guided Pathways</a:t>
                </a:r>
                <a:r>
                  <a:rPr lang="en-US" sz="1400" b="1" dirty="0"/>
                  <a:t> </a:t>
                </a:r>
              </a:p>
            </p:txBody>
          </p:sp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7221946D-9853-4472-8CBE-6DB8599BDE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25" y="8053388"/>
                <a:ext cx="584200" cy="220662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8902CDB-2C3E-4C22-9099-A522B50F6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V="1">
                <a:off x="1119126" y="8067085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Equity, Diversity, Inclusion</a:t>
                </a: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:a16="http://schemas.microsoft.com/office/drawing/2014/main" id="{87F5AED4-B6B5-4F30-ABA9-ACAEDD98ED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67511" y="8526286"/>
                <a:ext cx="529629" cy="164270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A677C17-94C8-483F-BAB5-38798F6027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34481" y="8067085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rgbClr val="CDAC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Student Success</a:t>
                </a: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9C155CB0-9E28-4097-A67B-185FFCAE78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535" y="8053388"/>
                <a:ext cx="584200" cy="220662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rgbClr val="CDACE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D21E40B-6185-4969-9269-484C2D70D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V="1">
                <a:off x="2549836" y="8067085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CAEP/</a:t>
                </a:r>
              </a:p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AB705</a:t>
                </a: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DCE32E92-4598-4734-81D3-95A1D6D78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71890" y="8472823"/>
                <a:ext cx="584200" cy="220662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 descr="partially filled in circles">
              <a:extLst>
                <a:ext uri="{FF2B5EF4-FFF2-40B4-BE49-F238E27FC236}">
                  <a16:creationId xmlns:a16="http://schemas.microsoft.com/office/drawing/2014/main" id="{EB3D083C-178B-4572-9FE9-F75C108AA789}"/>
                </a:ext>
              </a:extLst>
            </p:cNvPr>
            <p:cNvGrpSpPr/>
            <p:nvPr/>
          </p:nvGrpSpPr>
          <p:grpSpPr>
            <a:xfrm>
              <a:off x="6884399" y="2491135"/>
              <a:ext cx="2942713" cy="1365620"/>
              <a:chOff x="394455" y="8053388"/>
              <a:chExt cx="1351071" cy="67451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53A91E1-58E8-4435-A2D7-E706F344B1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94455" y="8073173"/>
                <a:ext cx="626400" cy="654727"/>
              </a:xfrm>
              <a:prstGeom prst="ellipse">
                <a:avLst/>
              </a:prstGeom>
              <a:noFill/>
              <a:ln w="508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WIOA/ Strong Workforce </a:t>
                </a:r>
              </a:p>
            </p:txBody>
          </p:sp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A656E2D4-8DAF-4D40-95E5-BAADBEC67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72" y="8053388"/>
                <a:ext cx="584200" cy="220662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8F8E8A-2B42-456D-B829-EA8034F88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 flipV="1">
                <a:off x="1119126" y="8065763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Integrated Education &amp; Training</a:t>
                </a:r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E53E970D-8CF3-401C-A4F4-0466D2B26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167358" y="8526285"/>
                <a:ext cx="529936" cy="164271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Group 9" descr="partially filled in circles">
              <a:extLst>
                <a:ext uri="{FF2B5EF4-FFF2-40B4-BE49-F238E27FC236}">
                  <a16:creationId xmlns:a16="http://schemas.microsoft.com/office/drawing/2014/main" id="{312409D7-0156-4CCB-BD30-06CDADB4D125}"/>
                </a:ext>
              </a:extLst>
            </p:cNvPr>
            <p:cNvGrpSpPr/>
            <p:nvPr/>
          </p:nvGrpSpPr>
          <p:grpSpPr>
            <a:xfrm>
              <a:off x="10082370" y="2502931"/>
              <a:ext cx="1364336" cy="1295943"/>
              <a:chOff x="403771" y="8053388"/>
              <a:chExt cx="626400" cy="64009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FB792B2-07F0-47F6-A9C5-0375C22EB9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03771" y="8067085"/>
                <a:ext cx="626400" cy="626400"/>
              </a:xfrm>
              <a:prstGeom prst="ellipse">
                <a:avLst/>
              </a:prstGeom>
              <a:noFill/>
              <a:ln w="50800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Rising Scholars</a:t>
                </a:r>
              </a:p>
            </p:txBody>
          </p:sp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A43489F2-7B00-47E4-9BC7-5E79E50AC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72" y="8053388"/>
                <a:ext cx="584200" cy="220662"/>
              </a:xfrm>
              <a:custGeom>
                <a:avLst/>
                <a:gdLst>
                  <a:gd name="T0" fmla="*/ 188 w 188"/>
                  <a:gd name="T1" fmla="*/ 71 h 71"/>
                  <a:gd name="T2" fmla="*/ 94 w 188"/>
                  <a:gd name="T3" fmla="*/ 0 h 71"/>
                  <a:gd name="T4" fmla="*/ 0 w 188"/>
                  <a:gd name="T5" fmla="*/ 71 h 71"/>
                  <a:gd name="T6" fmla="*/ 188 w 18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71">
                    <a:moveTo>
                      <a:pt x="188" y="71"/>
                    </a:moveTo>
                    <a:cubicBezTo>
                      <a:pt x="176" y="30"/>
                      <a:pt x="138" y="0"/>
                      <a:pt x="94" y="0"/>
                    </a:cubicBezTo>
                    <a:cubicBezTo>
                      <a:pt x="50" y="0"/>
                      <a:pt x="12" y="30"/>
                      <a:pt x="0" y="71"/>
                    </a:cubicBezTo>
                    <a:lnTo>
                      <a:pt x="188" y="71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9759E8-C49E-4352-BF40-7DA202238036}"/>
              </a:ext>
            </a:extLst>
          </p:cNvPr>
          <p:cNvGrpSpPr/>
          <p:nvPr/>
        </p:nvGrpSpPr>
        <p:grpSpPr>
          <a:xfrm>
            <a:off x="9093899" y="1629429"/>
            <a:ext cx="3057832" cy="2042541"/>
            <a:chOff x="9171709" y="3976653"/>
            <a:chExt cx="2894734" cy="261154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C22C05-6967-41ED-BBCE-7ADEB12D6978}"/>
                </a:ext>
              </a:extLst>
            </p:cNvPr>
            <p:cNvSpPr/>
            <p:nvPr/>
          </p:nvSpPr>
          <p:spPr>
            <a:xfrm>
              <a:off x="10210365" y="3976653"/>
              <a:ext cx="1640899" cy="1352622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Bridge Equity Gaps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FDBC4BA-8D61-408F-9F8A-91A9C8B6A7A6}"/>
                </a:ext>
              </a:extLst>
            </p:cNvPr>
            <p:cNvSpPr/>
            <p:nvPr/>
          </p:nvSpPr>
          <p:spPr>
            <a:xfrm>
              <a:off x="9171709" y="4627023"/>
              <a:ext cx="1302327" cy="914400"/>
            </a:xfrm>
            <a:prstGeom prst="roundRect">
              <a:avLst/>
            </a:prstGeom>
            <a:solidFill>
              <a:srgbClr val="A6EE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Foster Inclusivity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3E2254-0B69-4A3C-B522-184486494A08}"/>
                </a:ext>
              </a:extLst>
            </p:cNvPr>
            <p:cNvSpPr/>
            <p:nvPr/>
          </p:nvSpPr>
          <p:spPr>
            <a:xfrm>
              <a:off x="9995187" y="5235575"/>
              <a:ext cx="2071256" cy="1352622"/>
            </a:xfrm>
            <a:prstGeom prst="ellipse">
              <a:avLst/>
            </a:prstGeom>
            <a:solidFill>
              <a:srgbClr val="61E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Sustainability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4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D2AF-8619-4620-BD6E-274E05CA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96"/>
            <a:ext cx="10515600" cy="826510"/>
          </a:xfrm>
        </p:spPr>
        <p:txBody>
          <a:bodyPr/>
          <a:lstStyle/>
          <a:p>
            <a:r>
              <a:rPr lang="en-US" b="1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DD6-0AF0-4143-9A3C-14EE0EE8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142"/>
            <a:ext cx="10515600" cy="53608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Speaking into the Listening of Divergent Subcultures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3 Collaboration Strategies to Build Noncredit to Credit Pathways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Models of Each Strategy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4.  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AD04-7E75-42C6-AC25-6CED0B0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6631"/>
            <a:ext cx="104870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8AD2-6964-44CB-9264-E12C8ADE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1" y="-110763"/>
            <a:ext cx="11782578" cy="986456"/>
          </a:xfrm>
        </p:spPr>
        <p:txBody>
          <a:bodyPr/>
          <a:lstStyle/>
          <a:p>
            <a:r>
              <a:rPr lang="en-US" dirty="0"/>
              <a:t>Continued Reflection Questions for Deeper Inquiry: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C3B6-CA20-43D2-984D-3F77FE94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2" y="1022093"/>
            <a:ext cx="10901516" cy="566384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How do you get faculty buy-in? </a:t>
            </a:r>
          </a:p>
          <a:p>
            <a:r>
              <a:rPr lang="en-US" dirty="0"/>
              <a:t>What do you do to get better at your craft? </a:t>
            </a:r>
          </a:p>
          <a:p>
            <a:r>
              <a:rPr lang="en-US" dirty="0"/>
              <a:t>How could I have framed that conversation better? </a:t>
            </a:r>
          </a:p>
          <a:p>
            <a:r>
              <a:rPr lang="en-US" dirty="0"/>
              <a:t>Why don’t you engage (credit faculty, a department, a certain admin)?</a:t>
            </a:r>
          </a:p>
          <a:p>
            <a:r>
              <a:rPr lang="en-US" dirty="0"/>
              <a:t>What will you do differently? </a:t>
            </a:r>
          </a:p>
          <a:p>
            <a:r>
              <a:rPr lang="en-US" dirty="0"/>
              <a:t>Who are my </a:t>
            </a:r>
            <a:r>
              <a:rPr lang="en-US" dirty="0">
                <a:solidFill>
                  <a:srgbClr val="0070C0"/>
                </a:solidFill>
              </a:rPr>
              <a:t>champions</a:t>
            </a:r>
            <a:r>
              <a:rPr lang="en-US" dirty="0"/>
              <a:t>? (will lead)</a:t>
            </a:r>
          </a:p>
          <a:p>
            <a:r>
              <a:rPr lang="en-US" dirty="0"/>
              <a:t>Who are my </a:t>
            </a:r>
            <a:r>
              <a:rPr lang="en-US" dirty="0">
                <a:solidFill>
                  <a:srgbClr val="0070C0"/>
                </a:solidFill>
              </a:rPr>
              <a:t>allies</a:t>
            </a:r>
            <a:r>
              <a:rPr lang="en-US" dirty="0"/>
              <a:t>? (will lead from behind – vote, etc.)</a:t>
            </a:r>
          </a:p>
          <a:p>
            <a:r>
              <a:rPr lang="en-US" dirty="0"/>
              <a:t>How can you increase disciplined reflection? </a:t>
            </a:r>
          </a:p>
          <a:p>
            <a:r>
              <a:rPr lang="en-US" dirty="0"/>
              <a:t>How do you know if something is feasible? </a:t>
            </a:r>
            <a:r>
              <a:rPr lang="en-US" dirty="0">
                <a:solidFill>
                  <a:srgbClr val="0070C0"/>
                </a:solidFill>
              </a:rPr>
              <a:t>Readiness level (faculty, dept.)</a:t>
            </a:r>
          </a:p>
          <a:p>
            <a:r>
              <a:rPr lang="en-US" dirty="0"/>
              <a:t>Why do you do what you do?</a:t>
            </a:r>
          </a:p>
          <a:p>
            <a:r>
              <a:rPr lang="en-US" dirty="0"/>
              <a:t>What have you learned from a project that fell short of the intended benchmarks of success? </a:t>
            </a:r>
          </a:p>
          <a:p>
            <a:r>
              <a:rPr lang="en-US" dirty="0"/>
              <a:t>To reach your success, what do you need to get better at and how are you going to get better at it?</a:t>
            </a:r>
          </a:p>
          <a:p>
            <a:r>
              <a:rPr lang="en-US" dirty="0"/>
              <a:t>What does your program need to attract the next level of success?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4ECF9-076B-4E1D-8B1A-9E13476D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2" y="729292"/>
            <a:ext cx="11242112" cy="3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060D02-1B1E-43CA-914A-BBC4F1494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8" y="1324796"/>
            <a:ext cx="3295431" cy="16383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1EF412-EF2F-4021-92E5-ABADE2A6A932}"/>
              </a:ext>
            </a:extLst>
          </p:cNvPr>
          <p:cNvSpPr txBox="1">
            <a:spLocks/>
          </p:cNvSpPr>
          <p:nvPr/>
        </p:nvSpPr>
        <p:spPr>
          <a:xfrm>
            <a:off x="2674584" y="2950079"/>
            <a:ext cx="6814256" cy="329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/>
              <a:t>Maryanne Galindo</a:t>
            </a:r>
          </a:p>
          <a:p>
            <a:pPr algn="ctr"/>
            <a:r>
              <a:rPr lang="en-US" sz="2400" dirty="0"/>
              <a:t>Chairperson/Professor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cademic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dirty="0"/>
              <a:t>eadiness, 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areer &amp; 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400" dirty="0"/>
              <a:t>ommunity Institute </a:t>
            </a:r>
          </a:p>
          <a:p>
            <a:pPr algn="ctr"/>
            <a:r>
              <a:rPr lang="en-US" sz="2400" dirty="0"/>
              <a:t>(ARCC Institute)</a:t>
            </a:r>
          </a:p>
          <a:p>
            <a:pPr algn="ctr"/>
            <a:r>
              <a:rPr lang="en-US" sz="2000" i="1" dirty="0"/>
              <a:t>(formerly Adult Basic Education Department)</a:t>
            </a:r>
          </a:p>
          <a:p>
            <a:pPr algn="ctr"/>
            <a:endParaRPr lang="en-US" sz="2400" dirty="0">
              <a:hlinkClick r:id="rId3"/>
            </a:endParaRPr>
          </a:p>
          <a:p>
            <a:pPr algn="ctr"/>
            <a:r>
              <a:rPr lang="en-US" sz="2400" dirty="0">
                <a:hlinkClick r:id="rId3"/>
              </a:rPr>
              <a:t>galindm@lamission.edu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>
                <a:hlinkClick r:id="rId4"/>
              </a:rPr>
              <a:t>lamission.edu/academics/</a:t>
            </a:r>
            <a:r>
              <a:rPr lang="en-US" sz="2400" dirty="0" err="1">
                <a:hlinkClick r:id="rId4"/>
              </a:rPr>
              <a:t>arcc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24AED-36D3-43E1-AA23-48B6A88C603C}"/>
              </a:ext>
            </a:extLst>
          </p:cNvPr>
          <p:cNvSpPr txBox="1"/>
          <p:nvPr/>
        </p:nvSpPr>
        <p:spPr>
          <a:xfrm>
            <a:off x="4105840" y="115590"/>
            <a:ext cx="3980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Q&amp;A….Feedback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9863DE-AB4E-443F-BA09-1154FC178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85031"/>
            <a:ext cx="10487025" cy="28575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6612BDA-06BE-41EF-800B-5D3431D5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3490">
            <a:off x="8607634" y="1332307"/>
            <a:ext cx="2418965" cy="1814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36E7DE2-9D72-4153-A81F-07E1E756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3490">
            <a:off x="1058800" y="1332306"/>
            <a:ext cx="2418965" cy="1814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372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D2AF-8619-4620-BD6E-274E05CA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0845"/>
            <a:ext cx="10515600" cy="956397"/>
          </a:xfrm>
        </p:spPr>
        <p:txBody>
          <a:bodyPr/>
          <a:lstStyle/>
          <a:p>
            <a:r>
              <a:rPr lang="en-US" b="1" dirty="0"/>
              <a:t>Speaking Into People’s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DD6-0AF0-4143-9A3C-14EE0EE8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99272"/>
            <a:ext cx="10515600" cy="34529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what the </a:t>
            </a:r>
            <a:r>
              <a:rPr lang="en-US" dirty="0">
                <a:solidFill>
                  <a:srgbClr val="0070C0"/>
                </a:solidFill>
              </a:rPr>
              <a:t>audience is inherently receptive to, and speaking into that space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Accurately hearing what the audience truly wants/</a:t>
            </a:r>
            <a:r>
              <a:rPr lang="en-US" dirty="0">
                <a:solidFill>
                  <a:srgbClr val="0070C0"/>
                </a:solidFill>
              </a:rPr>
              <a:t>expects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>
                <a:solidFill>
                  <a:srgbClr val="0070C0"/>
                </a:solidFill>
              </a:rPr>
              <a:t>Cultural translation</a:t>
            </a:r>
            <a:r>
              <a:rPr lang="en-US" dirty="0"/>
              <a:t>” of multiple perspectives into the listening of others;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Finding the </a:t>
            </a:r>
            <a:r>
              <a:rPr lang="en-US" dirty="0">
                <a:solidFill>
                  <a:srgbClr val="0070C0"/>
                </a:solidFill>
              </a:rPr>
              <a:t>interconnections</a:t>
            </a:r>
            <a:r>
              <a:rPr lang="en-US" dirty="0"/>
              <a:t> to foster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AD04-7E75-42C6-AC25-6CED0B0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3522"/>
            <a:ext cx="10487025" cy="285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7B066-14A3-471F-911D-63C7CCD34B63}"/>
              </a:ext>
            </a:extLst>
          </p:cNvPr>
          <p:cNvSpPr txBox="1">
            <a:spLocks/>
          </p:cNvSpPr>
          <p:nvPr/>
        </p:nvSpPr>
        <p:spPr>
          <a:xfrm>
            <a:off x="3031466" y="4726200"/>
            <a:ext cx="5881255" cy="867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Institutional Subcultures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46DB71-E2DA-49AA-A365-1BF51149FFC1}"/>
              </a:ext>
            </a:extLst>
          </p:cNvPr>
          <p:cNvSpPr/>
          <p:nvPr/>
        </p:nvSpPr>
        <p:spPr>
          <a:xfrm>
            <a:off x="860200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F69893-739C-4DC4-89C2-FAA6E077FA12}"/>
              </a:ext>
            </a:extLst>
          </p:cNvPr>
          <p:cNvSpPr/>
          <p:nvPr/>
        </p:nvSpPr>
        <p:spPr>
          <a:xfrm>
            <a:off x="3038839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Credit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Faculty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0FC9E8-6B95-4D00-9113-A58F52CC9177}"/>
              </a:ext>
            </a:extLst>
          </p:cNvPr>
          <p:cNvSpPr/>
          <p:nvPr/>
        </p:nvSpPr>
        <p:spPr>
          <a:xfrm>
            <a:off x="5217478" y="5593844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Noncredit Faculty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B4AA34-91EE-4749-9C3E-69FEC2E5D36B}"/>
              </a:ext>
            </a:extLst>
          </p:cNvPr>
          <p:cNvSpPr/>
          <p:nvPr/>
        </p:nvSpPr>
        <p:spPr>
          <a:xfrm>
            <a:off x="7396117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Students/ Community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B21CE7-54F2-4F7F-BEF8-3CBB438768EF}"/>
              </a:ext>
            </a:extLst>
          </p:cNvPr>
          <p:cNvSpPr/>
          <p:nvPr/>
        </p:nvSpPr>
        <p:spPr>
          <a:xfrm>
            <a:off x="9574756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Industry Employers</a:t>
            </a:r>
          </a:p>
        </p:txBody>
      </p:sp>
    </p:spTree>
    <p:extLst>
      <p:ext uri="{BB962C8B-B14F-4D97-AF65-F5344CB8AC3E}">
        <p14:creationId xmlns:p14="http://schemas.microsoft.com/office/powerpoint/2010/main" val="314681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D2AF-8619-4620-BD6E-274E05CA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0845"/>
            <a:ext cx="10515600" cy="956397"/>
          </a:xfrm>
        </p:spPr>
        <p:txBody>
          <a:bodyPr/>
          <a:lstStyle/>
          <a:p>
            <a:r>
              <a:rPr lang="en-US" b="1" dirty="0"/>
              <a:t>Speaking Into People’s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DD6-0AF0-4143-9A3C-14EE0EE8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99272"/>
            <a:ext cx="10515600" cy="34529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100" i="1" dirty="0"/>
          </a:p>
          <a:p>
            <a:pPr marL="0" indent="0" algn="ctr">
              <a:buNone/>
            </a:pPr>
            <a:r>
              <a:rPr lang="en-US" sz="3600" b="1" i="1" dirty="0">
                <a:solidFill>
                  <a:srgbClr val="0070C0"/>
                </a:solidFill>
              </a:rPr>
              <a:t>Understanding Your Audience – Campus Culture and Readiness Level</a:t>
            </a:r>
          </a:p>
          <a:p>
            <a:pPr marL="0" indent="0">
              <a:buNone/>
            </a:pP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outrageous views have you heard about noncredit?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your partnering Industry Employers listen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students are listening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perceptions influence how credit faculty listen?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the mission of Adult Ed influence how noncredit faculty listen?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obstacles prevent credit and noncredit faculty from working together?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impacts how administrators listen?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AD04-7E75-42C6-AC25-6CED0B0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3522"/>
            <a:ext cx="10487025" cy="2857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7B066-14A3-471F-911D-63C7CCD34B63}"/>
              </a:ext>
            </a:extLst>
          </p:cNvPr>
          <p:cNvSpPr txBox="1">
            <a:spLocks/>
          </p:cNvSpPr>
          <p:nvPr/>
        </p:nvSpPr>
        <p:spPr>
          <a:xfrm>
            <a:off x="3031466" y="4726200"/>
            <a:ext cx="5881255" cy="867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Institutional Subcultures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46DB71-E2DA-49AA-A365-1BF51149FFC1}"/>
              </a:ext>
            </a:extLst>
          </p:cNvPr>
          <p:cNvSpPr/>
          <p:nvPr/>
        </p:nvSpPr>
        <p:spPr>
          <a:xfrm>
            <a:off x="860200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F69893-739C-4DC4-89C2-FAA6E077FA12}"/>
              </a:ext>
            </a:extLst>
          </p:cNvPr>
          <p:cNvSpPr/>
          <p:nvPr/>
        </p:nvSpPr>
        <p:spPr>
          <a:xfrm>
            <a:off x="3038839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Credit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Faculty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0FC9E8-6B95-4D00-9113-A58F52CC9177}"/>
              </a:ext>
            </a:extLst>
          </p:cNvPr>
          <p:cNvSpPr/>
          <p:nvPr/>
        </p:nvSpPr>
        <p:spPr>
          <a:xfrm>
            <a:off x="5217478" y="5593844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Noncredit Faculty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B4AA34-91EE-4749-9C3E-69FEC2E5D36B}"/>
              </a:ext>
            </a:extLst>
          </p:cNvPr>
          <p:cNvSpPr/>
          <p:nvPr/>
        </p:nvSpPr>
        <p:spPr>
          <a:xfrm>
            <a:off x="7396117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Students/ Community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B21CE7-54F2-4F7F-BEF8-3CBB438768EF}"/>
              </a:ext>
            </a:extLst>
          </p:cNvPr>
          <p:cNvSpPr/>
          <p:nvPr/>
        </p:nvSpPr>
        <p:spPr>
          <a:xfrm>
            <a:off x="9574756" y="5587278"/>
            <a:ext cx="167018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Industry Employers</a:t>
            </a:r>
          </a:p>
        </p:txBody>
      </p:sp>
    </p:spTree>
    <p:extLst>
      <p:ext uri="{BB962C8B-B14F-4D97-AF65-F5344CB8AC3E}">
        <p14:creationId xmlns:p14="http://schemas.microsoft.com/office/powerpoint/2010/main" val="265406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D2AF-8619-4620-BD6E-274E05CA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40845"/>
            <a:ext cx="10515600" cy="956397"/>
          </a:xfrm>
        </p:spPr>
        <p:txBody>
          <a:bodyPr/>
          <a:lstStyle/>
          <a:p>
            <a:r>
              <a:rPr lang="en-US" b="1" dirty="0"/>
              <a:t>Speaking Into People’s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5DD6-0AF0-4143-9A3C-14EE0EE85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99273"/>
            <a:ext cx="10515600" cy="190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Check Point: </a:t>
            </a: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statements surprised/jumped out at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Noncredit Champions, how does such divergence impact you and your leadership?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1AD04-7E75-42C6-AC25-6CED0B03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3522"/>
            <a:ext cx="10487025" cy="285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00610-B9AC-470F-A8F3-F88D5E3A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746" y="3329631"/>
            <a:ext cx="5874507" cy="33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658D-810A-47F8-8A54-87A430DD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74"/>
            <a:ext cx="10515600" cy="8676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And you still want to “embed” noncredit?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2620E-E6F9-4D8C-AAFC-FD111104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2893"/>
            <a:ext cx="10487025" cy="2857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CEB6EF1-15FD-4D7B-91EC-0DC93E0B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101" y="1312422"/>
            <a:ext cx="5860350" cy="3453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The invisible work you do:</a:t>
            </a:r>
          </a:p>
          <a:p>
            <a:pPr lvl="1"/>
            <a:r>
              <a:rPr lang="en-US" dirty="0"/>
              <a:t>Identify Listening Perspectives</a:t>
            </a:r>
          </a:p>
          <a:p>
            <a:pPr lvl="1"/>
            <a:r>
              <a:rPr lang="en-US" dirty="0"/>
              <a:t>Dispel Myths</a:t>
            </a:r>
          </a:p>
          <a:p>
            <a:pPr lvl="1"/>
            <a:r>
              <a:rPr lang="en-US" dirty="0"/>
              <a:t>Take People Where They Are</a:t>
            </a:r>
          </a:p>
          <a:p>
            <a:pPr lvl="1"/>
            <a:r>
              <a:rPr lang="en-US" dirty="0"/>
              <a:t>Act as a Cultural Translator by Speaking into the Listening of Multiple Stakeholders</a:t>
            </a:r>
          </a:p>
          <a:p>
            <a:pPr lvl="1"/>
            <a:r>
              <a:rPr lang="en-US" dirty="0"/>
              <a:t>Build Relationships &amp; Networks (Roadshow)</a:t>
            </a:r>
          </a:p>
          <a:p>
            <a:pPr lvl="1"/>
            <a:r>
              <a:rPr lang="en-US" dirty="0"/>
              <a:t>Think Big Picture &amp; Frame the Debate</a:t>
            </a:r>
          </a:p>
          <a:p>
            <a:pPr lvl="1"/>
            <a:r>
              <a:rPr lang="en-US" dirty="0"/>
              <a:t>Identify/clarify purpose needs </a:t>
            </a:r>
          </a:p>
          <a:p>
            <a:pPr lvl="1"/>
            <a:r>
              <a:rPr lang="en-US" dirty="0"/>
              <a:t>Build Multiple Bridges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87ABC2-BFF2-4FCB-BF04-B1529C428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02" y="4698742"/>
            <a:ext cx="2831948" cy="1886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11545B-FC12-4C6E-A2B6-EA81E187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9" y="2430912"/>
            <a:ext cx="4666739" cy="4154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9B96B-942A-401F-A34A-C2067B860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02249">
            <a:off x="3330901" y="1618970"/>
            <a:ext cx="465263" cy="979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0A86C1-C23C-4088-9EAE-7D7DD9EC8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988" y="1702728"/>
            <a:ext cx="1069043" cy="5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2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D5938-D683-4020-927C-13EF7C53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9947"/>
            <a:ext cx="10972800" cy="60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A1BE-A2E7-4D4B-A4A0-4EE5EC2A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06" y="4165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Strategically Integrating &amp; </a:t>
            </a:r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Leveraging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Statewide &amp; Funding Initiatives</a:t>
            </a:r>
            <a:endParaRPr lang="en-US" dirty="0"/>
          </a:p>
        </p:txBody>
      </p:sp>
      <p:grpSp>
        <p:nvGrpSpPr>
          <p:cNvPr id="4" name="Group 3" descr="partially filled in circles">
            <a:extLst>
              <a:ext uri="{FF2B5EF4-FFF2-40B4-BE49-F238E27FC236}">
                <a16:creationId xmlns:a16="http://schemas.microsoft.com/office/drawing/2014/main" id="{DC9242CF-8723-4AA4-AFEA-9FCAE8438FD2}"/>
              </a:ext>
            </a:extLst>
          </p:cNvPr>
          <p:cNvGrpSpPr/>
          <p:nvPr/>
        </p:nvGrpSpPr>
        <p:grpSpPr>
          <a:xfrm>
            <a:off x="601318" y="2491132"/>
            <a:ext cx="6038593" cy="1295943"/>
            <a:chOff x="403771" y="8053388"/>
            <a:chExt cx="2772465" cy="6400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962B1E-43BA-41BC-9C9D-B7858967E2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3771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Guided Pathways</a:t>
              </a:r>
              <a:r>
                <a:rPr lang="en-US" sz="1400" b="1" dirty="0"/>
                <a:t> </a:t>
              </a:r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BB620DEB-3151-4977-B976-6D25134EF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25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93FAC5-D067-48DC-9157-41338C676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1119126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Equity, Diversity, Inclusion</a:t>
              </a: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565DC886-BAC5-4478-AC53-21ED772D2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67511" y="8526286"/>
              <a:ext cx="529629" cy="164270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32A7CE-05BF-47E6-90CC-84F76546A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34481" y="8067085"/>
              <a:ext cx="626400" cy="626400"/>
            </a:xfrm>
            <a:prstGeom prst="ellipse">
              <a:avLst/>
            </a:prstGeom>
            <a:noFill/>
            <a:ln w="50800">
              <a:solidFill>
                <a:srgbClr val="CDAC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Student Success</a:t>
              </a: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041CD7B3-6E4B-4A88-BE0A-C57883B97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535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rgbClr val="CDAC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E92394-4090-44F1-BDAF-093ACB4FF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2549836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CAEP/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AB705</a:t>
              </a: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F816663E-0FC5-4213-AB63-64F26295B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71890" y="8472823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12" descr="partially filled in circles">
            <a:extLst>
              <a:ext uri="{FF2B5EF4-FFF2-40B4-BE49-F238E27FC236}">
                <a16:creationId xmlns:a16="http://schemas.microsoft.com/office/drawing/2014/main" id="{79F2E13E-21FF-4D6E-9E3E-8FCB5418F423}"/>
              </a:ext>
            </a:extLst>
          </p:cNvPr>
          <p:cNvGrpSpPr/>
          <p:nvPr/>
        </p:nvGrpSpPr>
        <p:grpSpPr>
          <a:xfrm>
            <a:off x="6904690" y="2491132"/>
            <a:ext cx="2922422" cy="1295943"/>
            <a:chOff x="403771" y="8053388"/>
            <a:chExt cx="1341755" cy="6400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ECEBBB-C108-4E43-B973-01E8A7EE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3771" y="8067085"/>
              <a:ext cx="626400" cy="626400"/>
            </a:xfrm>
            <a:prstGeom prst="ellips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WIOA/ Strong Workforce</a:t>
              </a: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F8AEFA7C-6067-4D2E-A2BC-F3B09B02C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72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1DC701-199C-4335-9688-20F87067E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1119126" y="8065763"/>
              <a:ext cx="626400" cy="626400"/>
            </a:xfrm>
            <a:prstGeom prst="ellipse">
              <a:avLst/>
            </a:prstGeom>
            <a:noFill/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Integrated Education &amp; Training</a:t>
              </a:r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7E7FCD88-2B4C-42FB-B012-B955466F6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67358" y="8526285"/>
              <a:ext cx="529936" cy="164271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Group 21" descr="partially filled in circles">
            <a:extLst>
              <a:ext uri="{FF2B5EF4-FFF2-40B4-BE49-F238E27FC236}">
                <a16:creationId xmlns:a16="http://schemas.microsoft.com/office/drawing/2014/main" id="{1B1D42C2-966B-4272-AA44-D641D6FB6029}"/>
              </a:ext>
            </a:extLst>
          </p:cNvPr>
          <p:cNvGrpSpPr/>
          <p:nvPr/>
        </p:nvGrpSpPr>
        <p:grpSpPr>
          <a:xfrm>
            <a:off x="10082370" y="2502931"/>
            <a:ext cx="1364336" cy="1295943"/>
            <a:chOff x="403771" y="8053388"/>
            <a:chExt cx="626400" cy="6400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C1C36BA-B182-40BA-8B63-D6820B50A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3771" y="8067085"/>
              <a:ext cx="626400" cy="626400"/>
            </a:xfrm>
            <a:prstGeom prst="ellipse">
              <a:avLst/>
            </a:prstGeom>
            <a:noFill/>
            <a:ln w="508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Rising Scholars</a:t>
              </a: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2E0FFA8-586B-41E8-9CD6-3AA573CDB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72" y="8053388"/>
              <a:ext cx="584200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rgbClr val="00CCF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1AB99A-8FD1-45E2-AECF-5BF731C4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6" y="1838661"/>
            <a:ext cx="10487025" cy="28575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7937688-168A-4280-AE26-741EB3D19A68}"/>
              </a:ext>
            </a:extLst>
          </p:cNvPr>
          <p:cNvSpPr txBox="1">
            <a:spLocks/>
          </p:cNvSpPr>
          <p:nvPr/>
        </p:nvSpPr>
        <p:spPr>
          <a:xfrm>
            <a:off x="419100" y="504368"/>
            <a:ext cx="11353800" cy="119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Think Big Picture Context: 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</a:rPr>
              <a:t>Where are the interconnections?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3CD18D-93A7-48B9-A3AE-8CB670E0E1DE}"/>
              </a:ext>
            </a:extLst>
          </p:cNvPr>
          <p:cNvSpPr/>
          <p:nvPr/>
        </p:nvSpPr>
        <p:spPr>
          <a:xfrm rot="19746448">
            <a:off x="4319586" y="5914220"/>
            <a:ext cx="1293346" cy="5269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ENROLLMENT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B9AF2A7-9C9C-4257-9BC0-02C4038BE8EC}"/>
              </a:ext>
            </a:extLst>
          </p:cNvPr>
          <p:cNvSpPr/>
          <p:nvPr/>
        </p:nvSpPr>
        <p:spPr>
          <a:xfrm rot="19746448">
            <a:off x="2670350" y="5905291"/>
            <a:ext cx="1263495" cy="5447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PANDEMIC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7705213-514D-42AD-A0D8-BB8E5DF6BCEB}"/>
              </a:ext>
            </a:extLst>
          </p:cNvPr>
          <p:cNvSpPr/>
          <p:nvPr/>
        </p:nvSpPr>
        <p:spPr>
          <a:xfrm rot="19746448">
            <a:off x="5993238" y="5914219"/>
            <a:ext cx="1293346" cy="5269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FEAR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1BF027-CD43-44FD-A86C-9BC8F6E9EDF8}"/>
              </a:ext>
            </a:extLst>
          </p:cNvPr>
          <p:cNvSpPr/>
          <p:nvPr/>
        </p:nvSpPr>
        <p:spPr>
          <a:xfrm rot="19746448">
            <a:off x="7669721" y="5914219"/>
            <a:ext cx="1293346" cy="5269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FUTURE BUDGET CUTS</a:t>
            </a:r>
          </a:p>
        </p:txBody>
      </p:sp>
    </p:spTree>
    <p:extLst>
      <p:ext uri="{BB962C8B-B14F-4D97-AF65-F5344CB8AC3E}">
        <p14:creationId xmlns:p14="http://schemas.microsoft.com/office/powerpoint/2010/main" val="15782347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C7D9E6-B0D9-433E-BD46-EB60F64F4DA8}">
  <ds:schemaRefs>
    <ds:schemaRef ds:uri="http://www.w3.org/XML/1998/namespace"/>
    <ds:schemaRef ds:uri="http://purl.org/dc/terms/"/>
    <ds:schemaRef ds:uri="http://purl.org/dc/dcmitype/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0</TotalTime>
  <Words>2078</Words>
  <Application>Microsoft Office PowerPoint</Application>
  <PresentationFormat>Widescreen</PresentationFormat>
  <Paragraphs>455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Aharoni</vt:lpstr>
      <vt:lpstr>Arial</vt:lpstr>
      <vt:lpstr>Calibri</vt:lpstr>
      <vt:lpstr>Calibri Light</vt:lpstr>
      <vt:lpstr>Century Gothic</vt:lpstr>
      <vt:lpstr>Franklin Gothic Book</vt:lpstr>
      <vt:lpstr>Garamond</vt:lpstr>
      <vt:lpstr>High Tower Text</vt:lpstr>
      <vt:lpstr>Palatino</vt:lpstr>
      <vt:lpstr>Tw Cen MT</vt:lpstr>
      <vt:lpstr>Wingdings</vt:lpstr>
      <vt:lpstr>Wingdings 3</vt:lpstr>
      <vt:lpstr>Office Theme</vt:lpstr>
      <vt:lpstr>Ion</vt:lpstr>
      <vt:lpstr>LET’S COLLABORATE! BUILDING NONCREDIT TO CREDIT PATHWAYS</vt:lpstr>
      <vt:lpstr>PowerPoint Presentation</vt:lpstr>
      <vt:lpstr>Overview </vt:lpstr>
      <vt:lpstr>Speaking Into People’s Listening</vt:lpstr>
      <vt:lpstr>Speaking Into People’s Listening</vt:lpstr>
      <vt:lpstr>Speaking Into People’s Listening</vt:lpstr>
      <vt:lpstr>And you still want to “embed” noncredit? </vt:lpstr>
      <vt:lpstr>PowerPoint Presentation</vt:lpstr>
      <vt:lpstr>Strategically Integrating &amp; Leveraging  Statewide &amp; Funding Initiatives</vt:lpstr>
      <vt:lpstr>How do you get faculty buy-in? </vt:lpstr>
      <vt:lpstr>What those questions reveal … </vt:lpstr>
      <vt:lpstr>PowerPoint Presentation</vt:lpstr>
      <vt:lpstr>ALIGNING PRIORITIES:</vt:lpstr>
      <vt:lpstr>ALIGNING PRIORITIES:</vt:lpstr>
      <vt:lpstr>The Capstone Opportunity: CDCP Institutes</vt:lpstr>
      <vt:lpstr>How can one well-designed program  impact several pathways? </vt:lpstr>
      <vt:lpstr>PowerPoint Presentation</vt:lpstr>
      <vt:lpstr>PowerPoint Presentation</vt:lpstr>
      <vt:lpstr>PowerPoint Presentation</vt:lpstr>
      <vt:lpstr>Complementary Noncredit Courses: Nursing </vt:lpstr>
      <vt:lpstr>Complementary Noncredit Courses: Nursing </vt:lpstr>
      <vt:lpstr>Complementary Noncredit Course: Welding </vt:lpstr>
      <vt:lpstr>PowerPoint Presentation</vt:lpstr>
      <vt:lpstr>PowerPoint Presentation</vt:lpstr>
      <vt:lpstr>PowerPoint Presentation</vt:lpstr>
      <vt:lpstr>Noncredit SWP Metrics – LA Region</vt:lpstr>
      <vt:lpstr>Career Development and College Preparation (CDCP) Certificates Developed in Project</vt:lpstr>
      <vt:lpstr>PowerPoint Presentation</vt:lpstr>
      <vt:lpstr>Pondering the Possibilities  </vt:lpstr>
      <vt:lpstr>Continued Reflection Questions for Deeper Inquiry: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2021-10-25T03:29:55Z</dcterms:created>
  <dcterms:modified xsi:type="dcterms:W3CDTF">2023-03-07T16:17:26Z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