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42" name="Google Shape;4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g12938caf833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 name="Google Shape;47;g12938caf833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12938caf833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12938caf833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12938caf833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12938caf833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2938caf833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2938caf833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2938caf833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2938caf833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2938caf833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2938caf833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2938caf833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2938caf833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bg>
      <p:bgPr>
        <a:blipFill>
          <a:blip r:embed="rId2">
            <a:alphaModFix/>
          </a:blip>
          <a:stretch>
            <a:fillRect/>
          </a:stretch>
        </a:blip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5547360" y="807720"/>
            <a:ext cx="3383400" cy="4114800"/>
          </a:xfrm>
          <a:prstGeom prst="rect">
            <a:avLst/>
          </a:prstGeom>
          <a:noFill/>
          <a:ln>
            <a:noFill/>
          </a:ln>
        </p:spPr>
        <p:txBody>
          <a:bodyPr anchorCtr="0" anchor="ctr" bIns="34275" lIns="68575" spcFirstLastPara="1" rIns="68575" wrap="square" tIns="34275">
            <a:normAutofit/>
          </a:bodyPr>
          <a:lstStyle>
            <a:lvl1pPr lvl="0" algn="ctr">
              <a:lnSpc>
                <a:spcPct val="100000"/>
              </a:lnSpc>
              <a:spcBef>
                <a:spcPts val="0"/>
              </a:spcBef>
              <a:spcAft>
                <a:spcPts val="0"/>
              </a:spcAft>
              <a:buSzPts val="1100"/>
              <a:buNone/>
              <a:defRPr sz="33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B" type="objTx">
  <p:cSld name="OBJECT_WITH_CAPTION_TEXT">
    <p:spTree>
      <p:nvGrpSpPr>
        <p:cNvPr id="11" name="Shape 11"/>
        <p:cNvGrpSpPr/>
        <p:nvPr/>
      </p:nvGrpSpPr>
      <p:grpSpPr>
        <a:xfrm>
          <a:off x="0" y="0"/>
          <a:ext cx="0" cy="0"/>
          <a:chOff x="0" y="0"/>
          <a:chExt cx="0" cy="0"/>
        </a:xfrm>
      </p:grpSpPr>
      <p:pic>
        <p:nvPicPr>
          <p:cNvPr id="12" name="Google Shape;12;p3"/>
          <p:cNvPicPr preferRelativeResize="0"/>
          <p:nvPr/>
        </p:nvPicPr>
        <p:blipFill rotWithShape="1">
          <a:blip r:embed="rId2">
            <a:alphaModFix/>
          </a:blip>
          <a:srcRect b="0" l="0" r="0" t="0"/>
          <a:stretch/>
        </p:blipFill>
        <p:spPr>
          <a:xfrm>
            <a:off x="0" y="5686"/>
            <a:ext cx="3006329" cy="5183325"/>
          </a:xfrm>
          <a:prstGeom prst="rect">
            <a:avLst/>
          </a:prstGeom>
          <a:noFill/>
          <a:ln>
            <a:noFill/>
          </a:ln>
          <a:effectLst>
            <a:outerShdw blurRad="190500" rotWithShape="0" algn="l" dist="38100">
              <a:srgbClr val="000000">
                <a:alpha val="40000"/>
              </a:srgbClr>
            </a:outerShdw>
          </a:effectLst>
        </p:spPr>
      </p:pic>
      <p:sp>
        <p:nvSpPr>
          <p:cNvPr id="13" name="Google Shape;13;p3"/>
          <p:cNvSpPr/>
          <p:nvPr/>
        </p:nvSpPr>
        <p:spPr>
          <a:xfrm>
            <a:off x="0" y="850106"/>
            <a:ext cx="3006300" cy="3464700"/>
          </a:xfrm>
          <a:prstGeom prst="rect">
            <a:avLst/>
          </a:prstGeom>
          <a:solidFill>
            <a:schemeClr val="dk1">
              <a:alpha val="91764"/>
            </a:schemeClr>
          </a:solidFill>
          <a:ln>
            <a:noFill/>
          </a:ln>
          <a:effectLst>
            <a:outerShdw blurRad="393700" sx="1000" rotWithShape="0" algn="ctr" sy="1000">
              <a:schemeClr val="dk2"/>
            </a:outerShdw>
          </a:effectLst>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id="14" name="Google Shape;14;p3"/>
          <p:cNvPicPr preferRelativeResize="0"/>
          <p:nvPr/>
        </p:nvPicPr>
        <p:blipFill rotWithShape="1">
          <a:blip r:embed="rId3">
            <a:alphaModFix/>
          </a:blip>
          <a:srcRect b="0" l="0" r="0" t="0"/>
          <a:stretch/>
        </p:blipFill>
        <p:spPr>
          <a:xfrm>
            <a:off x="3270647" y="4782741"/>
            <a:ext cx="283369" cy="283369"/>
          </a:xfrm>
          <a:prstGeom prst="rect">
            <a:avLst/>
          </a:prstGeom>
          <a:noFill/>
          <a:ln>
            <a:noFill/>
          </a:ln>
        </p:spPr>
      </p:pic>
      <p:sp>
        <p:nvSpPr>
          <p:cNvPr id="15" name="Google Shape;15;p3"/>
          <p:cNvSpPr/>
          <p:nvPr/>
        </p:nvSpPr>
        <p:spPr>
          <a:xfrm>
            <a:off x="8617744" y="0"/>
            <a:ext cx="526200" cy="5143500"/>
          </a:xfrm>
          <a:prstGeom prst="rect">
            <a:avLst/>
          </a:prstGeom>
          <a:solidFill>
            <a:schemeClr val="accent1"/>
          </a:solidFill>
          <a:ln>
            <a:noFill/>
          </a:ln>
          <a:effectLst>
            <a:outerShdw blurRad="190500" rotWithShape="0" algn="ctr" dir="10800000" dist="50800">
              <a:srgbClr val="000000">
                <a:alpha val="40000"/>
              </a:srgbClr>
            </a:outerShdw>
          </a:effectLst>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6" name="Google Shape;16;p3"/>
          <p:cNvSpPr txBox="1"/>
          <p:nvPr>
            <p:ph type="title"/>
          </p:nvPr>
        </p:nvSpPr>
        <p:spPr>
          <a:xfrm>
            <a:off x="170914" y="1001318"/>
            <a:ext cx="2687700" cy="12090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SzPts val="1100"/>
              <a:buNone/>
              <a:defRPr sz="27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p:txBody>
      </p:sp>
      <p:sp>
        <p:nvSpPr>
          <p:cNvPr id="17" name="Google Shape;17;p3"/>
          <p:cNvSpPr txBox="1"/>
          <p:nvPr>
            <p:ph idx="1" type="body"/>
          </p:nvPr>
        </p:nvSpPr>
        <p:spPr>
          <a:xfrm>
            <a:off x="3270647" y="895382"/>
            <a:ext cx="5004300" cy="3818700"/>
          </a:xfrm>
          <a:prstGeom prst="rect">
            <a:avLst/>
          </a:prstGeom>
          <a:noFill/>
          <a:ln>
            <a:noFill/>
          </a:ln>
        </p:spPr>
        <p:txBody>
          <a:bodyPr anchorCtr="0" anchor="t" bIns="34275" lIns="68575" spcFirstLastPara="1" rIns="68575" wrap="square" tIns="34275">
            <a:noAutofit/>
          </a:bodyPr>
          <a:lstStyle>
            <a:lvl1pPr indent="-228600" lvl="0" marL="457200" marR="0" algn="l">
              <a:lnSpc>
                <a:spcPct val="90000"/>
              </a:lnSpc>
              <a:spcBef>
                <a:spcPts val="800"/>
              </a:spcBef>
              <a:spcAft>
                <a:spcPts val="0"/>
              </a:spcAft>
              <a:buClr>
                <a:srgbClr val="404040"/>
              </a:buClr>
              <a:buSzPts val="1800"/>
              <a:buFont typeface="Arial"/>
              <a:buNone/>
              <a:defRPr sz="1800"/>
            </a:lvl1pPr>
            <a:lvl2pPr indent="-336550" lvl="1" marL="914400" algn="l">
              <a:lnSpc>
                <a:spcPct val="90000"/>
              </a:lnSpc>
              <a:spcBef>
                <a:spcPts val="400"/>
              </a:spcBef>
              <a:spcAft>
                <a:spcPts val="0"/>
              </a:spcAft>
              <a:buClr>
                <a:srgbClr val="404040"/>
              </a:buClr>
              <a:buSzPts val="1700"/>
              <a:buChar char="•"/>
              <a:defRPr sz="1700"/>
            </a:lvl2pPr>
            <a:lvl3pPr indent="-323850" lvl="2" marL="1371600" algn="l">
              <a:lnSpc>
                <a:spcPct val="90000"/>
              </a:lnSpc>
              <a:spcBef>
                <a:spcPts val="400"/>
              </a:spcBef>
              <a:spcAft>
                <a:spcPts val="0"/>
              </a:spcAft>
              <a:buClr>
                <a:srgbClr val="404040"/>
              </a:buClr>
              <a:buSzPts val="1500"/>
              <a:buChar char="•"/>
              <a:defRPr sz="1500"/>
            </a:lvl3pPr>
            <a:lvl4pPr indent="-317500" lvl="3" marL="1828800" algn="l">
              <a:lnSpc>
                <a:spcPct val="90000"/>
              </a:lnSpc>
              <a:spcBef>
                <a:spcPts val="400"/>
              </a:spcBef>
              <a:spcAft>
                <a:spcPts val="0"/>
              </a:spcAft>
              <a:buClr>
                <a:srgbClr val="404040"/>
              </a:buClr>
              <a:buSzPts val="1400"/>
              <a:buChar char="•"/>
              <a:defRPr sz="1400"/>
            </a:lvl4pPr>
            <a:lvl5pPr indent="-323850" lvl="4" marL="2286000" algn="l">
              <a:lnSpc>
                <a:spcPct val="90000"/>
              </a:lnSpc>
              <a:spcBef>
                <a:spcPts val="400"/>
              </a:spcBef>
              <a:spcAft>
                <a:spcPts val="0"/>
              </a:spcAft>
              <a:buClr>
                <a:srgbClr val="404040"/>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18" name="Google Shape;18;p3"/>
          <p:cNvSpPr txBox="1"/>
          <p:nvPr>
            <p:ph idx="2" type="body"/>
          </p:nvPr>
        </p:nvSpPr>
        <p:spPr>
          <a:xfrm>
            <a:off x="170914" y="2210314"/>
            <a:ext cx="2687700" cy="1932000"/>
          </a:xfrm>
          <a:prstGeom prst="rect">
            <a:avLst/>
          </a:prstGeom>
          <a:noFill/>
          <a:ln>
            <a:noFill/>
          </a:ln>
        </p:spPr>
        <p:txBody>
          <a:bodyPr anchorCtr="0" anchor="t" bIns="34275" lIns="68575" spcFirstLastPara="1" rIns="68575" wrap="square" tIns="34275">
            <a:normAutofit/>
          </a:bodyPr>
          <a:lstStyle>
            <a:lvl1pPr indent="-228600" lvl="0" marL="457200" algn="ctr">
              <a:lnSpc>
                <a:spcPct val="90000"/>
              </a:lnSpc>
              <a:spcBef>
                <a:spcPts val="800"/>
              </a:spcBef>
              <a:spcAft>
                <a:spcPts val="0"/>
              </a:spcAft>
              <a:buClr>
                <a:schemeClr val="accent6"/>
              </a:buClr>
              <a:buSzPts val="2000"/>
              <a:buNone/>
              <a:defRPr sz="2000">
                <a:solidFill>
                  <a:schemeClr val="accent6"/>
                </a:solidFill>
              </a:defRPr>
            </a:lvl1pPr>
            <a:lvl2pPr indent="-228600" lvl="1" marL="914400" algn="l">
              <a:lnSpc>
                <a:spcPct val="90000"/>
              </a:lnSpc>
              <a:spcBef>
                <a:spcPts val="400"/>
              </a:spcBef>
              <a:spcAft>
                <a:spcPts val="0"/>
              </a:spcAft>
              <a:buClr>
                <a:srgbClr val="404040"/>
              </a:buClr>
              <a:buSzPts val="1100"/>
              <a:buNone/>
              <a:defRPr sz="1100"/>
            </a:lvl2pPr>
            <a:lvl3pPr indent="-228600" lvl="2" marL="1371600" algn="l">
              <a:lnSpc>
                <a:spcPct val="90000"/>
              </a:lnSpc>
              <a:spcBef>
                <a:spcPts val="400"/>
              </a:spcBef>
              <a:spcAft>
                <a:spcPts val="0"/>
              </a:spcAft>
              <a:buClr>
                <a:srgbClr val="404040"/>
              </a:buClr>
              <a:buSzPts val="900"/>
              <a:buNone/>
              <a:defRPr sz="900"/>
            </a:lvl3pPr>
            <a:lvl4pPr indent="-228600" lvl="3" marL="1828800" algn="l">
              <a:lnSpc>
                <a:spcPct val="90000"/>
              </a:lnSpc>
              <a:spcBef>
                <a:spcPts val="400"/>
              </a:spcBef>
              <a:spcAft>
                <a:spcPts val="0"/>
              </a:spcAft>
              <a:buClr>
                <a:srgbClr val="404040"/>
              </a:buClr>
              <a:buSzPts val="800"/>
              <a:buNone/>
              <a:defRPr sz="800"/>
            </a:lvl4pPr>
            <a:lvl5pPr indent="-228600" lvl="4" marL="2286000" algn="l">
              <a:lnSpc>
                <a:spcPct val="90000"/>
              </a:lnSpc>
              <a:spcBef>
                <a:spcPts val="400"/>
              </a:spcBef>
              <a:spcAft>
                <a:spcPts val="0"/>
              </a:spcAft>
              <a:buClr>
                <a:srgbClr val="404040"/>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
        <p:nvSpPr>
          <p:cNvPr id="19" name="Google Shape;19;p3"/>
          <p:cNvSpPr txBox="1"/>
          <p:nvPr>
            <p:ph idx="12" type="sldNum"/>
          </p:nvPr>
        </p:nvSpPr>
        <p:spPr>
          <a:xfrm>
            <a:off x="7417594" y="4767263"/>
            <a:ext cx="857400" cy="276300"/>
          </a:xfrm>
          <a:prstGeom prst="rect">
            <a:avLst/>
          </a:prstGeom>
          <a:noFill/>
          <a:ln>
            <a:noFill/>
          </a:ln>
        </p:spPr>
        <p:txBody>
          <a:bodyPr anchorCtr="0" anchor="ctr" bIns="34275" lIns="68575" spcFirstLastPara="1" rIns="0" wrap="square" tIns="34275">
            <a:noAutofit/>
          </a:bodyPr>
          <a:lstStyle>
            <a:lvl1pPr indent="0" lvl="0" marL="0" marR="0" algn="r">
              <a:spcBef>
                <a:spcPts val="0"/>
              </a:spcBef>
              <a:spcAft>
                <a:spcPts val="0"/>
              </a:spcAft>
              <a:buNone/>
              <a:defRPr b="0" i="0" sz="9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9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9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9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9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9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9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9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9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2 Column Slide">
  <p:cSld name="Content 2 Column Slide">
    <p:spTree>
      <p:nvGrpSpPr>
        <p:cNvPr id="20" name="Shape 20"/>
        <p:cNvGrpSpPr/>
        <p:nvPr/>
      </p:nvGrpSpPr>
      <p:grpSpPr>
        <a:xfrm>
          <a:off x="0" y="0"/>
          <a:ext cx="0" cy="0"/>
          <a:chOff x="0" y="0"/>
          <a:chExt cx="0" cy="0"/>
        </a:xfrm>
      </p:grpSpPr>
      <p:pic>
        <p:nvPicPr>
          <p:cNvPr id="21" name="Google Shape;21;p4"/>
          <p:cNvPicPr preferRelativeResize="0"/>
          <p:nvPr/>
        </p:nvPicPr>
        <p:blipFill rotWithShape="1">
          <a:blip r:embed="rId2">
            <a:alphaModFix/>
          </a:blip>
          <a:srcRect b="0" l="0" r="0" t="0"/>
          <a:stretch/>
        </p:blipFill>
        <p:spPr>
          <a:xfrm>
            <a:off x="958454" y="4782741"/>
            <a:ext cx="283369" cy="283369"/>
          </a:xfrm>
          <a:prstGeom prst="rect">
            <a:avLst/>
          </a:prstGeom>
          <a:noFill/>
          <a:ln>
            <a:noFill/>
          </a:ln>
        </p:spPr>
      </p:pic>
      <p:pic>
        <p:nvPicPr>
          <p:cNvPr id="22" name="Google Shape;22;p4"/>
          <p:cNvPicPr preferRelativeResize="0"/>
          <p:nvPr/>
        </p:nvPicPr>
        <p:blipFill rotWithShape="1">
          <a:blip r:embed="rId3">
            <a:alphaModFix/>
          </a:blip>
          <a:srcRect b="0" l="0" r="0" t="0"/>
          <a:stretch/>
        </p:blipFill>
        <p:spPr>
          <a:xfrm>
            <a:off x="-3709" y="0"/>
            <a:ext cx="616534" cy="5143500"/>
          </a:xfrm>
          <a:prstGeom prst="rect">
            <a:avLst/>
          </a:prstGeom>
          <a:noFill/>
          <a:ln>
            <a:noFill/>
          </a:ln>
          <a:effectLst>
            <a:outerShdw blurRad="190500" rotWithShape="0" algn="ctr" dist="50800">
              <a:srgbClr val="000000">
                <a:alpha val="40000"/>
              </a:srgbClr>
            </a:outerShdw>
          </a:effectLst>
        </p:spPr>
      </p:pic>
      <p:sp>
        <p:nvSpPr>
          <p:cNvPr id="23" name="Google Shape;23;p4"/>
          <p:cNvSpPr txBox="1"/>
          <p:nvPr>
            <p:ph type="title"/>
          </p:nvPr>
        </p:nvSpPr>
        <p:spPr>
          <a:xfrm>
            <a:off x="958238" y="273844"/>
            <a:ext cx="7534500" cy="9942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SzPts val="1100"/>
              <a:buNone/>
              <a:defRPr sz="27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p:txBody>
      </p:sp>
      <p:sp>
        <p:nvSpPr>
          <p:cNvPr id="24" name="Google Shape;24;p4"/>
          <p:cNvSpPr txBox="1"/>
          <p:nvPr>
            <p:ph idx="1" type="body"/>
          </p:nvPr>
        </p:nvSpPr>
        <p:spPr>
          <a:xfrm>
            <a:off x="958238" y="1348740"/>
            <a:ext cx="3691800" cy="32934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rgbClr val="404040"/>
              </a:buClr>
              <a:buSzPts val="1400"/>
              <a:buChar char="•"/>
              <a:defRPr/>
            </a:lvl1pPr>
            <a:lvl2pPr indent="-317500" lvl="1" marL="914400" algn="l">
              <a:lnSpc>
                <a:spcPct val="90000"/>
              </a:lnSpc>
              <a:spcBef>
                <a:spcPts val="400"/>
              </a:spcBef>
              <a:spcAft>
                <a:spcPts val="0"/>
              </a:spcAft>
              <a:buClr>
                <a:srgbClr val="404040"/>
              </a:buClr>
              <a:buSzPts val="1400"/>
              <a:buChar char="•"/>
              <a:defRPr/>
            </a:lvl2pPr>
            <a:lvl3pPr indent="-317500" lvl="2" marL="1371600" algn="l">
              <a:lnSpc>
                <a:spcPct val="90000"/>
              </a:lnSpc>
              <a:spcBef>
                <a:spcPts val="400"/>
              </a:spcBef>
              <a:spcAft>
                <a:spcPts val="0"/>
              </a:spcAft>
              <a:buClr>
                <a:srgbClr val="404040"/>
              </a:buClr>
              <a:buSzPts val="1400"/>
              <a:buChar char="•"/>
              <a:defRPr/>
            </a:lvl3pPr>
            <a:lvl4pPr indent="-317500" lvl="3" marL="1828800" algn="l">
              <a:lnSpc>
                <a:spcPct val="90000"/>
              </a:lnSpc>
              <a:spcBef>
                <a:spcPts val="400"/>
              </a:spcBef>
              <a:spcAft>
                <a:spcPts val="0"/>
              </a:spcAft>
              <a:buClr>
                <a:srgbClr val="404040"/>
              </a:buClr>
              <a:buSzPts val="1400"/>
              <a:buChar char="•"/>
              <a:defRPr/>
            </a:lvl4pPr>
            <a:lvl5pPr indent="-317500" lvl="4" marL="2286000" algn="l">
              <a:lnSpc>
                <a:spcPct val="90000"/>
              </a:lnSpc>
              <a:spcBef>
                <a:spcPts val="400"/>
              </a:spcBef>
              <a:spcAft>
                <a:spcPts val="0"/>
              </a:spcAft>
              <a:buClr>
                <a:srgbClr val="404040"/>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5" name="Google Shape;25;p4"/>
          <p:cNvSpPr txBox="1"/>
          <p:nvPr>
            <p:ph idx="2" type="body"/>
          </p:nvPr>
        </p:nvSpPr>
        <p:spPr>
          <a:xfrm>
            <a:off x="4791194" y="1348740"/>
            <a:ext cx="3711600" cy="32934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rgbClr val="404040"/>
              </a:buClr>
              <a:buSzPts val="1400"/>
              <a:buChar char="•"/>
              <a:defRPr/>
            </a:lvl1pPr>
            <a:lvl2pPr indent="-317500" lvl="1" marL="914400" algn="l">
              <a:lnSpc>
                <a:spcPct val="90000"/>
              </a:lnSpc>
              <a:spcBef>
                <a:spcPts val="400"/>
              </a:spcBef>
              <a:spcAft>
                <a:spcPts val="0"/>
              </a:spcAft>
              <a:buClr>
                <a:srgbClr val="404040"/>
              </a:buClr>
              <a:buSzPts val="1400"/>
              <a:buChar char="•"/>
              <a:defRPr/>
            </a:lvl2pPr>
            <a:lvl3pPr indent="-317500" lvl="2" marL="1371600" algn="l">
              <a:lnSpc>
                <a:spcPct val="90000"/>
              </a:lnSpc>
              <a:spcBef>
                <a:spcPts val="400"/>
              </a:spcBef>
              <a:spcAft>
                <a:spcPts val="0"/>
              </a:spcAft>
              <a:buClr>
                <a:srgbClr val="404040"/>
              </a:buClr>
              <a:buSzPts val="1400"/>
              <a:buChar char="•"/>
              <a:defRPr/>
            </a:lvl3pPr>
            <a:lvl4pPr indent="-317500" lvl="3" marL="1828800" algn="l">
              <a:lnSpc>
                <a:spcPct val="90000"/>
              </a:lnSpc>
              <a:spcBef>
                <a:spcPts val="400"/>
              </a:spcBef>
              <a:spcAft>
                <a:spcPts val="0"/>
              </a:spcAft>
              <a:buClr>
                <a:srgbClr val="404040"/>
              </a:buClr>
              <a:buSzPts val="1400"/>
              <a:buChar char="•"/>
              <a:defRPr/>
            </a:lvl4pPr>
            <a:lvl5pPr indent="-317500" lvl="4" marL="2286000" algn="l">
              <a:lnSpc>
                <a:spcPct val="90000"/>
              </a:lnSpc>
              <a:spcBef>
                <a:spcPts val="400"/>
              </a:spcBef>
              <a:spcAft>
                <a:spcPts val="0"/>
              </a:spcAft>
              <a:buClr>
                <a:srgbClr val="404040"/>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6" name="Google Shape;26;p4"/>
          <p:cNvSpPr txBox="1"/>
          <p:nvPr>
            <p:ph idx="12" type="sldNum"/>
          </p:nvPr>
        </p:nvSpPr>
        <p:spPr>
          <a:xfrm>
            <a:off x="7828360" y="4767263"/>
            <a:ext cx="687000" cy="273900"/>
          </a:xfrm>
          <a:prstGeom prst="rect">
            <a:avLst/>
          </a:prstGeom>
          <a:noFill/>
          <a:ln>
            <a:noFill/>
          </a:ln>
        </p:spPr>
        <p:txBody>
          <a:bodyPr anchorCtr="0" anchor="ctr" bIns="34275" lIns="68575" spcFirstLastPara="1" rIns="0" wrap="square" tIns="34275">
            <a:noAutofit/>
          </a:bodyPr>
          <a:lstStyle>
            <a:lvl1pPr indent="0" lvl="0" marL="0" marR="0" algn="r">
              <a:spcBef>
                <a:spcPts val="0"/>
              </a:spcBef>
              <a:spcAft>
                <a:spcPts val="0"/>
              </a:spcAft>
              <a:buNone/>
              <a:defRPr b="0" i="0" sz="9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9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9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9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9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9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9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9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9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1 Column Slide">
  <p:cSld name="Content 1 Column Slide">
    <p:spTree>
      <p:nvGrpSpPr>
        <p:cNvPr id="27" name="Shape 27"/>
        <p:cNvGrpSpPr/>
        <p:nvPr/>
      </p:nvGrpSpPr>
      <p:grpSpPr>
        <a:xfrm>
          <a:off x="0" y="0"/>
          <a:ext cx="0" cy="0"/>
          <a:chOff x="0" y="0"/>
          <a:chExt cx="0" cy="0"/>
        </a:xfrm>
      </p:grpSpPr>
      <p:pic>
        <p:nvPicPr>
          <p:cNvPr id="28" name="Google Shape;28;p5"/>
          <p:cNvPicPr preferRelativeResize="0"/>
          <p:nvPr/>
        </p:nvPicPr>
        <p:blipFill rotWithShape="1">
          <a:blip r:embed="rId2">
            <a:alphaModFix/>
          </a:blip>
          <a:srcRect b="0" l="0" r="0" t="0"/>
          <a:stretch/>
        </p:blipFill>
        <p:spPr>
          <a:xfrm>
            <a:off x="958454" y="4782741"/>
            <a:ext cx="283369" cy="283369"/>
          </a:xfrm>
          <a:prstGeom prst="rect">
            <a:avLst/>
          </a:prstGeom>
          <a:noFill/>
          <a:ln>
            <a:noFill/>
          </a:ln>
        </p:spPr>
      </p:pic>
      <p:sp>
        <p:nvSpPr>
          <p:cNvPr id="29" name="Google Shape;29;p5"/>
          <p:cNvSpPr txBox="1"/>
          <p:nvPr>
            <p:ph type="title"/>
          </p:nvPr>
        </p:nvSpPr>
        <p:spPr>
          <a:xfrm>
            <a:off x="958238" y="273844"/>
            <a:ext cx="7534500" cy="9942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SzPts val="1100"/>
              <a:buNone/>
              <a:defRPr sz="27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p:txBody>
      </p:sp>
      <p:sp>
        <p:nvSpPr>
          <p:cNvPr id="30" name="Google Shape;30;p5"/>
          <p:cNvSpPr txBox="1"/>
          <p:nvPr>
            <p:ph idx="1" type="body"/>
          </p:nvPr>
        </p:nvSpPr>
        <p:spPr>
          <a:xfrm>
            <a:off x="958238" y="1348740"/>
            <a:ext cx="7543800" cy="33147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rgbClr val="404040"/>
              </a:buClr>
              <a:buSzPts val="1400"/>
              <a:buChar char="•"/>
              <a:defRPr/>
            </a:lvl1pPr>
            <a:lvl2pPr indent="-317500" lvl="1" marL="914400" algn="l">
              <a:lnSpc>
                <a:spcPct val="90000"/>
              </a:lnSpc>
              <a:spcBef>
                <a:spcPts val="400"/>
              </a:spcBef>
              <a:spcAft>
                <a:spcPts val="0"/>
              </a:spcAft>
              <a:buClr>
                <a:srgbClr val="404040"/>
              </a:buClr>
              <a:buSzPts val="1400"/>
              <a:buChar char="•"/>
              <a:defRPr/>
            </a:lvl2pPr>
            <a:lvl3pPr indent="-317500" lvl="2" marL="1371600" algn="l">
              <a:lnSpc>
                <a:spcPct val="90000"/>
              </a:lnSpc>
              <a:spcBef>
                <a:spcPts val="400"/>
              </a:spcBef>
              <a:spcAft>
                <a:spcPts val="0"/>
              </a:spcAft>
              <a:buClr>
                <a:srgbClr val="404040"/>
              </a:buClr>
              <a:buSzPts val="1400"/>
              <a:buChar char="•"/>
              <a:defRPr/>
            </a:lvl3pPr>
            <a:lvl4pPr indent="-317500" lvl="3" marL="1828800" algn="l">
              <a:lnSpc>
                <a:spcPct val="90000"/>
              </a:lnSpc>
              <a:spcBef>
                <a:spcPts val="400"/>
              </a:spcBef>
              <a:spcAft>
                <a:spcPts val="0"/>
              </a:spcAft>
              <a:buClr>
                <a:srgbClr val="404040"/>
              </a:buClr>
              <a:buSzPts val="1400"/>
              <a:buChar char="•"/>
              <a:defRPr/>
            </a:lvl4pPr>
            <a:lvl5pPr indent="-317500" lvl="4" marL="2286000" algn="l">
              <a:lnSpc>
                <a:spcPct val="90000"/>
              </a:lnSpc>
              <a:spcBef>
                <a:spcPts val="400"/>
              </a:spcBef>
              <a:spcAft>
                <a:spcPts val="0"/>
              </a:spcAft>
              <a:buClr>
                <a:srgbClr val="404040"/>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1" name="Google Shape;31;p5"/>
          <p:cNvSpPr txBox="1"/>
          <p:nvPr>
            <p:ph idx="12" type="sldNum"/>
          </p:nvPr>
        </p:nvSpPr>
        <p:spPr>
          <a:xfrm>
            <a:off x="7828360" y="4767263"/>
            <a:ext cx="687000" cy="273900"/>
          </a:xfrm>
          <a:prstGeom prst="rect">
            <a:avLst/>
          </a:prstGeom>
          <a:noFill/>
          <a:ln>
            <a:noFill/>
          </a:ln>
        </p:spPr>
        <p:txBody>
          <a:bodyPr anchorCtr="0" anchor="ctr" bIns="34275" lIns="68575" spcFirstLastPara="1" rIns="0" wrap="square" tIns="34275">
            <a:noAutofit/>
          </a:bodyPr>
          <a:lstStyle>
            <a:lvl1pPr indent="0" lvl="0" marL="0" marR="0" algn="r">
              <a:spcBef>
                <a:spcPts val="0"/>
              </a:spcBef>
              <a:spcAft>
                <a:spcPts val="0"/>
              </a:spcAft>
              <a:buNone/>
              <a:defRPr b="0" i="0" sz="9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9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9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9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9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9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9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9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9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32" name="Google Shape;32;p5"/>
          <p:cNvPicPr preferRelativeResize="0"/>
          <p:nvPr/>
        </p:nvPicPr>
        <p:blipFill rotWithShape="1">
          <a:blip r:embed="rId3">
            <a:alphaModFix/>
          </a:blip>
          <a:srcRect b="0" l="0" r="0" t="0"/>
          <a:stretch/>
        </p:blipFill>
        <p:spPr>
          <a:xfrm>
            <a:off x="3081" y="0"/>
            <a:ext cx="616534" cy="5143500"/>
          </a:xfrm>
          <a:prstGeom prst="rect">
            <a:avLst/>
          </a:prstGeom>
          <a:noFill/>
          <a:ln>
            <a:noFill/>
          </a:ln>
          <a:effectLst>
            <a:outerShdw blurRad="190500" rotWithShape="0" algn="ctr" dist="50800">
              <a:srgbClr val="000000">
                <a:alpha val="40000"/>
              </a:srgb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3" name="Shape 33"/>
        <p:cNvGrpSpPr/>
        <p:nvPr/>
      </p:nvGrpSpPr>
      <p:grpSpPr>
        <a:xfrm>
          <a:off x="0" y="0"/>
          <a:ext cx="0" cy="0"/>
          <a:chOff x="0" y="0"/>
          <a:chExt cx="0" cy="0"/>
        </a:xfrm>
      </p:grpSpPr>
      <p:pic>
        <p:nvPicPr>
          <p:cNvPr id="34" name="Google Shape;34;p6"/>
          <p:cNvPicPr preferRelativeResize="0"/>
          <p:nvPr/>
        </p:nvPicPr>
        <p:blipFill rotWithShape="1">
          <a:blip r:embed="rId2">
            <a:alphaModFix/>
          </a:blip>
          <a:srcRect b="0" l="0" r="0" t="0"/>
          <a:stretch/>
        </p:blipFill>
        <p:spPr>
          <a:xfrm>
            <a:off x="958454" y="4782741"/>
            <a:ext cx="283369" cy="283369"/>
          </a:xfrm>
          <a:prstGeom prst="rect">
            <a:avLst/>
          </a:prstGeom>
          <a:noFill/>
          <a:ln>
            <a:noFill/>
          </a:ln>
        </p:spPr>
      </p:pic>
      <p:sp>
        <p:nvSpPr>
          <p:cNvPr id="35" name="Google Shape;35;p6"/>
          <p:cNvSpPr txBox="1"/>
          <p:nvPr>
            <p:ph idx="12" type="sldNum"/>
          </p:nvPr>
        </p:nvSpPr>
        <p:spPr>
          <a:xfrm>
            <a:off x="7723585" y="4767263"/>
            <a:ext cx="791700" cy="273900"/>
          </a:xfrm>
          <a:prstGeom prst="rect">
            <a:avLst/>
          </a:prstGeom>
          <a:noFill/>
          <a:ln>
            <a:noFill/>
          </a:ln>
        </p:spPr>
        <p:txBody>
          <a:bodyPr anchorCtr="0" anchor="ctr" bIns="34275" lIns="68575" spcFirstLastPara="1" rIns="0" wrap="square" tIns="34275">
            <a:noAutofit/>
          </a:bodyPr>
          <a:lstStyle>
            <a:lvl1pPr indent="0" lvl="0" marL="0" marR="0" algn="r">
              <a:spcBef>
                <a:spcPts val="0"/>
              </a:spcBef>
              <a:spcAft>
                <a:spcPts val="0"/>
              </a:spcAft>
              <a:buNone/>
              <a:defRPr b="0" i="0" sz="9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9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9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9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9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9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9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9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9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6" name="Shape 36"/>
        <p:cNvGrpSpPr/>
        <p:nvPr/>
      </p:nvGrpSpPr>
      <p:grpSpPr>
        <a:xfrm>
          <a:off x="0" y="0"/>
          <a:ext cx="0" cy="0"/>
          <a:chOff x="0" y="0"/>
          <a:chExt cx="0" cy="0"/>
        </a:xfrm>
      </p:grpSpPr>
      <p:sp>
        <p:nvSpPr>
          <p:cNvPr id="37" name="Google Shape;37;p7"/>
          <p:cNvSpPr txBox="1"/>
          <p:nvPr>
            <p:ph type="ctrTitle"/>
          </p:nvPr>
        </p:nvSpPr>
        <p:spPr>
          <a:xfrm>
            <a:off x="311708" y="744575"/>
            <a:ext cx="8520600" cy="2052600"/>
          </a:xfrm>
          <a:prstGeom prst="rect">
            <a:avLst/>
          </a:prstGeom>
        </p:spPr>
        <p:txBody>
          <a:bodyPr anchorCtr="0" anchor="b" bIns="34275" lIns="68575" spcFirstLastPara="1" rIns="68575" wrap="square" tIns="3427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38" name="Google Shape;38;p7"/>
          <p:cNvSpPr txBox="1"/>
          <p:nvPr>
            <p:ph idx="1" type="subTitle"/>
          </p:nvPr>
        </p:nvSpPr>
        <p:spPr>
          <a:xfrm>
            <a:off x="311700" y="2834125"/>
            <a:ext cx="8520600" cy="792600"/>
          </a:xfrm>
          <a:prstGeom prst="rect">
            <a:avLst/>
          </a:prstGeom>
        </p:spPr>
        <p:txBody>
          <a:bodyPr anchorCtr="0" anchor="t" bIns="34275" lIns="68575" spcFirstLastPara="1" rIns="68575" wrap="square" tIns="34275">
            <a:noAutofit/>
          </a:bodyPr>
          <a:lstStyle>
            <a:lvl1pPr lvl="0" rtl="0" algn="ctr">
              <a:lnSpc>
                <a:spcPct val="100000"/>
              </a:lnSpc>
              <a:spcBef>
                <a:spcPts val="800"/>
              </a:spcBef>
              <a:spcAft>
                <a:spcPts val="0"/>
              </a:spcAft>
              <a:buSzPts val="2800"/>
              <a:buNone/>
              <a:defRPr sz="2800"/>
            </a:lvl1pPr>
            <a:lvl2pPr lvl="1" rtl="0" algn="ctr">
              <a:lnSpc>
                <a:spcPct val="100000"/>
              </a:lnSpc>
              <a:spcBef>
                <a:spcPts val="400"/>
              </a:spcBef>
              <a:spcAft>
                <a:spcPts val="0"/>
              </a:spcAft>
              <a:buSzPts val="2800"/>
              <a:buNone/>
              <a:defRPr sz="2800"/>
            </a:lvl2pPr>
            <a:lvl3pPr lvl="2" rtl="0" algn="ctr">
              <a:lnSpc>
                <a:spcPct val="100000"/>
              </a:lnSpc>
              <a:spcBef>
                <a:spcPts val="400"/>
              </a:spcBef>
              <a:spcAft>
                <a:spcPts val="0"/>
              </a:spcAft>
              <a:buSzPts val="2800"/>
              <a:buNone/>
              <a:defRPr sz="2800"/>
            </a:lvl3pPr>
            <a:lvl4pPr lvl="3" rtl="0" algn="ctr">
              <a:lnSpc>
                <a:spcPct val="100000"/>
              </a:lnSpc>
              <a:spcBef>
                <a:spcPts val="400"/>
              </a:spcBef>
              <a:spcAft>
                <a:spcPts val="0"/>
              </a:spcAft>
              <a:buSzPts val="2800"/>
              <a:buNone/>
              <a:defRPr sz="2800"/>
            </a:lvl4pPr>
            <a:lvl5pPr lvl="4" rtl="0" algn="ctr">
              <a:lnSpc>
                <a:spcPct val="100000"/>
              </a:lnSpc>
              <a:spcBef>
                <a:spcPts val="400"/>
              </a:spcBef>
              <a:spcAft>
                <a:spcPts val="0"/>
              </a:spcAft>
              <a:buSzPts val="2800"/>
              <a:buNone/>
              <a:defRPr sz="2800"/>
            </a:lvl5pPr>
            <a:lvl6pPr lvl="5" rtl="0" algn="ctr">
              <a:lnSpc>
                <a:spcPct val="100000"/>
              </a:lnSpc>
              <a:spcBef>
                <a:spcPts val="400"/>
              </a:spcBef>
              <a:spcAft>
                <a:spcPts val="0"/>
              </a:spcAft>
              <a:buSzPts val="2800"/>
              <a:buNone/>
              <a:defRPr sz="2800"/>
            </a:lvl6pPr>
            <a:lvl7pPr lvl="6" rtl="0" algn="ctr">
              <a:lnSpc>
                <a:spcPct val="100000"/>
              </a:lnSpc>
              <a:spcBef>
                <a:spcPts val="400"/>
              </a:spcBef>
              <a:spcAft>
                <a:spcPts val="0"/>
              </a:spcAft>
              <a:buSzPts val="2800"/>
              <a:buNone/>
              <a:defRPr sz="2800"/>
            </a:lvl7pPr>
            <a:lvl8pPr lvl="7" rtl="0" algn="ctr">
              <a:lnSpc>
                <a:spcPct val="100000"/>
              </a:lnSpc>
              <a:spcBef>
                <a:spcPts val="400"/>
              </a:spcBef>
              <a:spcAft>
                <a:spcPts val="0"/>
              </a:spcAft>
              <a:buSzPts val="2800"/>
              <a:buNone/>
              <a:defRPr sz="2800"/>
            </a:lvl8pPr>
            <a:lvl9pPr lvl="8" rtl="0" algn="ctr">
              <a:lnSpc>
                <a:spcPct val="100000"/>
              </a:lnSpc>
              <a:spcBef>
                <a:spcPts val="400"/>
              </a:spcBef>
              <a:spcAft>
                <a:spcPts val="0"/>
              </a:spcAft>
              <a:buSzPts val="2800"/>
              <a:buNone/>
              <a:defRPr sz="2800"/>
            </a:lvl9pPr>
          </a:lstStyle>
          <a:p/>
        </p:txBody>
      </p:sp>
      <p:sp>
        <p:nvSpPr>
          <p:cNvPr id="39" name="Google Shape;39;p7"/>
          <p:cNvSpPr txBox="1"/>
          <p:nvPr>
            <p:ph idx="12" type="sldNum"/>
          </p:nvPr>
        </p:nvSpPr>
        <p:spPr>
          <a:xfrm>
            <a:off x="8472458" y="4663217"/>
            <a:ext cx="548700" cy="393600"/>
          </a:xfrm>
          <a:prstGeom prst="rect">
            <a:avLst/>
          </a:prstGeom>
        </p:spPr>
        <p:txBody>
          <a:bodyPr anchorCtr="0" anchor="ctr" bIns="34275" lIns="68575" spcFirstLastPara="1" rIns="0"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58454" y="273844"/>
            <a:ext cx="7557000" cy="994200"/>
          </a:xfrm>
          <a:prstGeom prst="rect">
            <a:avLst/>
          </a:prstGeom>
          <a:noFill/>
          <a:ln>
            <a:noFill/>
          </a:ln>
        </p:spPr>
        <p:txBody>
          <a:bodyPr anchorCtr="0" anchor="ctr" bIns="34275" lIns="68575" spcFirstLastPara="1" rIns="68575" wrap="square" tIns="34275">
            <a:noAutofit/>
          </a:bodyPr>
          <a:lstStyle>
            <a:lvl1pPr lvl="0" marR="0" rtl="0" algn="l">
              <a:lnSpc>
                <a:spcPct val="90000"/>
              </a:lnSpc>
              <a:spcBef>
                <a:spcPts val="0"/>
              </a:spcBef>
              <a:spcAft>
                <a:spcPts val="0"/>
              </a:spcAft>
              <a:buSzPts val="1100"/>
              <a:buNone/>
              <a:defRPr b="0" i="0" sz="3300" u="none" cap="none" strike="noStrike">
                <a:solidFill>
                  <a:schemeClr val="dk1"/>
                </a:solidFill>
                <a:latin typeface="Palatino"/>
                <a:ea typeface="Palatino"/>
                <a:cs typeface="Palatino"/>
                <a:sym typeface="Palatino"/>
              </a:defRPr>
            </a:lvl1pPr>
            <a:lvl2pPr lvl="1" marR="0" rtl="0" algn="l">
              <a:lnSpc>
                <a:spcPct val="90000"/>
              </a:lnSpc>
              <a:spcBef>
                <a:spcPts val="0"/>
              </a:spcBef>
              <a:spcAft>
                <a:spcPts val="0"/>
              </a:spcAft>
              <a:buSzPts val="1100"/>
              <a:buNone/>
              <a:defRPr b="0" i="0" sz="3300" u="none" cap="none" strike="noStrike">
                <a:solidFill>
                  <a:schemeClr val="dk2"/>
                </a:solidFill>
                <a:latin typeface="Palatino"/>
                <a:ea typeface="Palatino"/>
                <a:cs typeface="Palatino"/>
                <a:sym typeface="Palatino"/>
              </a:defRPr>
            </a:lvl2pPr>
            <a:lvl3pPr lvl="2" marR="0" rtl="0" algn="l">
              <a:lnSpc>
                <a:spcPct val="90000"/>
              </a:lnSpc>
              <a:spcBef>
                <a:spcPts val="0"/>
              </a:spcBef>
              <a:spcAft>
                <a:spcPts val="0"/>
              </a:spcAft>
              <a:buSzPts val="1100"/>
              <a:buNone/>
              <a:defRPr b="0" i="0" sz="3300" u="none" cap="none" strike="noStrike">
                <a:solidFill>
                  <a:schemeClr val="dk2"/>
                </a:solidFill>
                <a:latin typeface="Palatino"/>
                <a:ea typeface="Palatino"/>
                <a:cs typeface="Palatino"/>
                <a:sym typeface="Palatino"/>
              </a:defRPr>
            </a:lvl3pPr>
            <a:lvl4pPr lvl="3" marR="0" rtl="0" algn="l">
              <a:lnSpc>
                <a:spcPct val="90000"/>
              </a:lnSpc>
              <a:spcBef>
                <a:spcPts val="0"/>
              </a:spcBef>
              <a:spcAft>
                <a:spcPts val="0"/>
              </a:spcAft>
              <a:buSzPts val="1100"/>
              <a:buNone/>
              <a:defRPr b="0" i="0" sz="3300" u="none" cap="none" strike="noStrike">
                <a:solidFill>
                  <a:schemeClr val="dk2"/>
                </a:solidFill>
                <a:latin typeface="Palatino"/>
                <a:ea typeface="Palatino"/>
                <a:cs typeface="Palatino"/>
                <a:sym typeface="Palatino"/>
              </a:defRPr>
            </a:lvl4pPr>
            <a:lvl5pPr lvl="4" marR="0" rtl="0" algn="l">
              <a:lnSpc>
                <a:spcPct val="90000"/>
              </a:lnSpc>
              <a:spcBef>
                <a:spcPts val="0"/>
              </a:spcBef>
              <a:spcAft>
                <a:spcPts val="0"/>
              </a:spcAft>
              <a:buSzPts val="1100"/>
              <a:buNone/>
              <a:defRPr b="0" i="0" sz="3300" u="none" cap="none" strike="noStrike">
                <a:solidFill>
                  <a:schemeClr val="dk2"/>
                </a:solidFill>
                <a:latin typeface="Palatino"/>
                <a:ea typeface="Palatino"/>
                <a:cs typeface="Palatino"/>
                <a:sym typeface="Palatino"/>
              </a:defRPr>
            </a:lvl5pPr>
            <a:lvl6pPr lvl="5" marR="0" rtl="0" algn="l">
              <a:lnSpc>
                <a:spcPct val="90000"/>
              </a:lnSpc>
              <a:spcBef>
                <a:spcPts val="0"/>
              </a:spcBef>
              <a:spcAft>
                <a:spcPts val="0"/>
              </a:spcAft>
              <a:buSzPts val="1100"/>
              <a:buNone/>
              <a:defRPr b="0" i="0" sz="3300" u="none" cap="none" strike="noStrike">
                <a:solidFill>
                  <a:srgbClr val="10476C"/>
                </a:solidFill>
                <a:latin typeface="Palatino"/>
                <a:ea typeface="Palatino"/>
                <a:cs typeface="Palatino"/>
                <a:sym typeface="Palatino"/>
              </a:defRPr>
            </a:lvl6pPr>
            <a:lvl7pPr lvl="6" marR="0" rtl="0" algn="l">
              <a:lnSpc>
                <a:spcPct val="90000"/>
              </a:lnSpc>
              <a:spcBef>
                <a:spcPts val="0"/>
              </a:spcBef>
              <a:spcAft>
                <a:spcPts val="0"/>
              </a:spcAft>
              <a:buSzPts val="1100"/>
              <a:buNone/>
              <a:defRPr b="0" i="0" sz="3300" u="none" cap="none" strike="noStrike">
                <a:solidFill>
                  <a:srgbClr val="10476C"/>
                </a:solidFill>
                <a:latin typeface="Palatino"/>
                <a:ea typeface="Palatino"/>
                <a:cs typeface="Palatino"/>
                <a:sym typeface="Palatino"/>
              </a:defRPr>
            </a:lvl7pPr>
            <a:lvl8pPr lvl="7" marR="0" rtl="0" algn="l">
              <a:lnSpc>
                <a:spcPct val="90000"/>
              </a:lnSpc>
              <a:spcBef>
                <a:spcPts val="0"/>
              </a:spcBef>
              <a:spcAft>
                <a:spcPts val="0"/>
              </a:spcAft>
              <a:buSzPts val="1100"/>
              <a:buNone/>
              <a:defRPr b="0" i="0" sz="3300" u="none" cap="none" strike="noStrike">
                <a:solidFill>
                  <a:srgbClr val="10476C"/>
                </a:solidFill>
                <a:latin typeface="Palatino"/>
                <a:ea typeface="Palatino"/>
                <a:cs typeface="Palatino"/>
                <a:sym typeface="Palatino"/>
              </a:defRPr>
            </a:lvl8pPr>
            <a:lvl9pPr lvl="8" marR="0" rtl="0" algn="l">
              <a:lnSpc>
                <a:spcPct val="90000"/>
              </a:lnSpc>
              <a:spcBef>
                <a:spcPts val="0"/>
              </a:spcBef>
              <a:spcAft>
                <a:spcPts val="0"/>
              </a:spcAft>
              <a:buSzPts val="1100"/>
              <a:buNone/>
              <a:defRPr b="0" i="0" sz="3300" u="none" cap="none" strike="noStrike">
                <a:solidFill>
                  <a:srgbClr val="10476C"/>
                </a:solidFill>
                <a:latin typeface="Palatino"/>
                <a:ea typeface="Palatino"/>
                <a:cs typeface="Palatino"/>
                <a:sym typeface="Palatino"/>
              </a:defRPr>
            </a:lvl9pPr>
          </a:lstStyle>
          <a:p/>
        </p:txBody>
      </p:sp>
      <p:sp>
        <p:nvSpPr>
          <p:cNvPr id="7" name="Google Shape;7;p1"/>
          <p:cNvSpPr txBox="1"/>
          <p:nvPr>
            <p:ph idx="1" type="body"/>
          </p:nvPr>
        </p:nvSpPr>
        <p:spPr>
          <a:xfrm>
            <a:off x="966788" y="1369219"/>
            <a:ext cx="7548600" cy="3263400"/>
          </a:xfrm>
          <a:prstGeom prst="rect">
            <a:avLst/>
          </a:prstGeom>
          <a:noFill/>
          <a:ln>
            <a:noFill/>
          </a:ln>
        </p:spPr>
        <p:txBody>
          <a:bodyPr anchorCtr="0" anchor="t" bIns="34275" lIns="68575" spcFirstLastPara="1" rIns="68575" wrap="square" tIns="34275">
            <a:noAutofit/>
          </a:bodyPr>
          <a:lstStyle>
            <a:lvl1pPr indent="-342900" lvl="0" marL="457200" marR="0" rtl="0" algn="l">
              <a:lnSpc>
                <a:spcPct val="90000"/>
              </a:lnSpc>
              <a:spcBef>
                <a:spcPts val="800"/>
              </a:spcBef>
              <a:spcAft>
                <a:spcPts val="0"/>
              </a:spcAft>
              <a:buClr>
                <a:srgbClr val="404040"/>
              </a:buClr>
              <a:buSzPts val="1800"/>
              <a:buFont typeface="Arial"/>
              <a:buChar char="•"/>
              <a:defRPr b="0" i="0" sz="1800" u="none" cap="none" strike="noStrike">
                <a:solidFill>
                  <a:srgbClr val="404040"/>
                </a:solidFill>
                <a:latin typeface="Arial"/>
                <a:ea typeface="Arial"/>
                <a:cs typeface="Arial"/>
                <a:sym typeface="Arial"/>
              </a:defRPr>
            </a:lvl1pPr>
            <a:lvl2pPr indent="-336550" lvl="1" marL="914400" marR="0" rtl="0" algn="l">
              <a:lnSpc>
                <a:spcPct val="90000"/>
              </a:lnSpc>
              <a:spcBef>
                <a:spcPts val="400"/>
              </a:spcBef>
              <a:spcAft>
                <a:spcPts val="0"/>
              </a:spcAft>
              <a:buClr>
                <a:srgbClr val="404040"/>
              </a:buClr>
              <a:buSzPts val="1700"/>
              <a:buFont typeface="Arial"/>
              <a:buChar char="•"/>
              <a:defRPr b="0" i="0" sz="1700" u="none" cap="none" strike="noStrike">
                <a:solidFill>
                  <a:srgbClr val="404040"/>
                </a:solidFill>
                <a:latin typeface="Arial"/>
                <a:ea typeface="Arial"/>
                <a:cs typeface="Arial"/>
                <a:sym typeface="Arial"/>
              </a:defRPr>
            </a:lvl2pPr>
            <a:lvl3pPr indent="-323850" lvl="2" marL="1371600" marR="0" rtl="0" algn="l">
              <a:lnSpc>
                <a:spcPct val="90000"/>
              </a:lnSpc>
              <a:spcBef>
                <a:spcPts val="400"/>
              </a:spcBef>
              <a:spcAft>
                <a:spcPts val="0"/>
              </a:spcAft>
              <a:buClr>
                <a:srgbClr val="404040"/>
              </a:buClr>
              <a:buSzPts val="1500"/>
              <a:buFont typeface="Arial"/>
              <a:buChar char="•"/>
              <a:defRPr b="0" i="0" sz="1500" u="none" cap="none" strike="noStrike">
                <a:solidFill>
                  <a:srgbClr val="404040"/>
                </a:solidFill>
                <a:latin typeface="Arial"/>
                <a:ea typeface="Arial"/>
                <a:cs typeface="Arial"/>
                <a:sym typeface="Arial"/>
              </a:defRPr>
            </a:lvl3pPr>
            <a:lvl4pPr indent="-317500" lvl="3" marL="1828800" marR="0" rtl="0" algn="l">
              <a:lnSpc>
                <a:spcPct val="90000"/>
              </a:lnSpc>
              <a:spcBef>
                <a:spcPts val="400"/>
              </a:spcBef>
              <a:spcAft>
                <a:spcPts val="0"/>
              </a:spcAft>
              <a:buClr>
                <a:srgbClr val="404040"/>
              </a:buClr>
              <a:buSzPts val="1400"/>
              <a:buFont typeface="Arial"/>
              <a:buChar char="•"/>
              <a:defRPr b="0" i="0" sz="1400" u="none" cap="none" strike="noStrike">
                <a:solidFill>
                  <a:srgbClr val="404040"/>
                </a:solidFill>
                <a:latin typeface="Arial"/>
                <a:ea typeface="Arial"/>
                <a:cs typeface="Arial"/>
                <a:sym typeface="Arial"/>
              </a:defRPr>
            </a:lvl4pPr>
            <a:lvl5pPr indent="-317500" lvl="4" marL="2286000" marR="0" rtl="0" algn="l">
              <a:lnSpc>
                <a:spcPct val="90000"/>
              </a:lnSpc>
              <a:spcBef>
                <a:spcPts val="400"/>
              </a:spcBef>
              <a:spcAft>
                <a:spcPts val="0"/>
              </a:spcAft>
              <a:buClr>
                <a:srgbClr val="404040"/>
              </a:buClr>
              <a:buSzPts val="1400"/>
              <a:buFont typeface="Arial"/>
              <a:buChar char="•"/>
              <a:defRPr b="0" i="0" sz="1400" u="none" cap="none" strike="noStrike">
                <a:solidFill>
                  <a:srgbClr val="404040"/>
                </a:solidFill>
                <a:latin typeface="Arial"/>
                <a:ea typeface="Arial"/>
                <a:cs typeface="Arial"/>
                <a:sym typeface="Arial"/>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8" name="Google Shape;8;p1"/>
          <p:cNvSpPr txBox="1"/>
          <p:nvPr>
            <p:ph idx="12" type="sldNum"/>
          </p:nvPr>
        </p:nvSpPr>
        <p:spPr>
          <a:xfrm>
            <a:off x="7828360" y="4767263"/>
            <a:ext cx="687000" cy="273900"/>
          </a:xfrm>
          <a:prstGeom prst="rect">
            <a:avLst/>
          </a:prstGeom>
          <a:noFill/>
          <a:ln>
            <a:noFill/>
          </a:ln>
        </p:spPr>
        <p:txBody>
          <a:bodyPr anchorCtr="0" anchor="ctr" bIns="34275" lIns="68575" spcFirstLastPara="1" rIns="0" wrap="square" tIns="34275">
            <a:noAutofit/>
          </a:bodyPr>
          <a:lstStyle>
            <a:lvl1pPr indent="0" lvl="0" marL="0" marR="0" rtl="0" algn="r">
              <a:spcBef>
                <a:spcPts val="0"/>
              </a:spcBef>
              <a:spcAft>
                <a:spcPts val="0"/>
              </a:spcAft>
              <a:buNone/>
              <a:defRPr b="0" i="0" sz="900" u="none" cap="none" strike="noStrike">
                <a:solidFill>
                  <a:srgbClr val="7F7F7F"/>
                </a:solidFill>
                <a:latin typeface="Arial"/>
                <a:ea typeface="Arial"/>
                <a:cs typeface="Arial"/>
                <a:sym typeface="Arial"/>
              </a:defRPr>
            </a:lvl1pPr>
            <a:lvl2pPr indent="0" lvl="1" marL="0" marR="0" rtl="0" algn="r">
              <a:spcBef>
                <a:spcPts val="0"/>
              </a:spcBef>
              <a:spcAft>
                <a:spcPts val="0"/>
              </a:spcAft>
              <a:buNone/>
              <a:defRPr b="0" i="0" sz="900" u="none" cap="none" strike="noStrike">
                <a:solidFill>
                  <a:srgbClr val="7F7F7F"/>
                </a:solidFill>
                <a:latin typeface="Arial"/>
                <a:ea typeface="Arial"/>
                <a:cs typeface="Arial"/>
                <a:sym typeface="Arial"/>
              </a:defRPr>
            </a:lvl2pPr>
            <a:lvl3pPr indent="0" lvl="2" marL="0" marR="0" rtl="0" algn="r">
              <a:spcBef>
                <a:spcPts val="0"/>
              </a:spcBef>
              <a:spcAft>
                <a:spcPts val="0"/>
              </a:spcAft>
              <a:buNone/>
              <a:defRPr b="0" i="0" sz="900" u="none" cap="none" strike="noStrike">
                <a:solidFill>
                  <a:srgbClr val="7F7F7F"/>
                </a:solidFill>
                <a:latin typeface="Arial"/>
                <a:ea typeface="Arial"/>
                <a:cs typeface="Arial"/>
                <a:sym typeface="Arial"/>
              </a:defRPr>
            </a:lvl3pPr>
            <a:lvl4pPr indent="0" lvl="3" marL="0" marR="0" rtl="0" algn="r">
              <a:spcBef>
                <a:spcPts val="0"/>
              </a:spcBef>
              <a:spcAft>
                <a:spcPts val="0"/>
              </a:spcAft>
              <a:buNone/>
              <a:defRPr b="0" i="0" sz="900" u="none" cap="none" strike="noStrike">
                <a:solidFill>
                  <a:srgbClr val="7F7F7F"/>
                </a:solidFill>
                <a:latin typeface="Arial"/>
                <a:ea typeface="Arial"/>
                <a:cs typeface="Arial"/>
                <a:sym typeface="Arial"/>
              </a:defRPr>
            </a:lvl4pPr>
            <a:lvl5pPr indent="0" lvl="4" marL="0" marR="0" rtl="0" algn="r">
              <a:spcBef>
                <a:spcPts val="0"/>
              </a:spcBef>
              <a:spcAft>
                <a:spcPts val="0"/>
              </a:spcAft>
              <a:buNone/>
              <a:defRPr b="0" i="0" sz="900" u="none" cap="none" strike="noStrike">
                <a:solidFill>
                  <a:srgbClr val="7F7F7F"/>
                </a:solidFill>
                <a:latin typeface="Arial"/>
                <a:ea typeface="Arial"/>
                <a:cs typeface="Arial"/>
                <a:sym typeface="Arial"/>
              </a:defRPr>
            </a:lvl5pPr>
            <a:lvl6pPr indent="0" lvl="5" marL="0" marR="0" rtl="0" algn="r">
              <a:spcBef>
                <a:spcPts val="0"/>
              </a:spcBef>
              <a:spcAft>
                <a:spcPts val="0"/>
              </a:spcAft>
              <a:buNone/>
              <a:defRPr b="0" i="0" sz="900" u="none" cap="none" strike="noStrike">
                <a:solidFill>
                  <a:srgbClr val="7F7F7F"/>
                </a:solidFill>
                <a:latin typeface="Arial"/>
                <a:ea typeface="Arial"/>
                <a:cs typeface="Arial"/>
                <a:sym typeface="Arial"/>
              </a:defRPr>
            </a:lvl6pPr>
            <a:lvl7pPr indent="0" lvl="6" marL="0" marR="0" rtl="0" algn="r">
              <a:spcBef>
                <a:spcPts val="0"/>
              </a:spcBef>
              <a:spcAft>
                <a:spcPts val="0"/>
              </a:spcAft>
              <a:buNone/>
              <a:defRPr b="0" i="0" sz="900" u="none" cap="none" strike="noStrike">
                <a:solidFill>
                  <a:srgbClr val="7F7F7F"/>
                </a:solidFill>
                <a:latin typeface="Arial"/>
                <a:ea typeface="Arial"/>
                <a:cs typeface="Arial"/>
                <a:sym typeface="Arial"/>
              </a:defRPr>
            </a:lvl7pPr>
            <a:lvl8pPr indent="0" lvl="7" marL="0" marR="0" rtl="0" algn="r">
              <a:spcBef>
                <a:spcPts val="0"/>
              </a:spcBef>
              <a:spcAft>
                <a:spcPts val="0"/>
              </a:spcAft>
              <a:buNone/>
              <a:defRPr b="0" i="0" sz="900" u="none" cap="none" strike="noStrike">
                <a:solidFill>
                  <a:srgbClr val="7F7F7F"/>
                </a:solidFill>
                <a:latin typeface="Arial"/>
                <a:ea typeface="Arial"/>
                <a:cs typeface="Arial"/>
                <a:sym typeface="Arial"/>
              </a:defRPr>
            </a:lvl8pPr>
            <a:lvl9pPr indent="0" lvl="8" marL="0" marR="0" rtl="0" algn="r">
              <a:spcBef>
                <a:spcPts val="0"/>
              </a:spcBef>
              <a:spcAft>
                <a:spcPts val="0"/>
              </a:spcAft>
              <a:buNone/>
              <a:defRPr b="0" i="0" sz="9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p8"/>
          <p:cNvSpPr txBox="1"/>
          <p:nvPr>
            <p:ph type="title"/>
          </p:nvPr>
        </p:nvSpPr>
        <p:spPr>
          <a:xfrm>
            <a:off x="5547350" y="1413399"/>
            <a:ext cx="3383400" cy="3356700"/>
          </a:xfrm>
          <a:prstGeom prst="rect">
            <a:avLst/>
          </a:prstGeom>
        </p:spPr>
        <p:txBody>
          <a:bodyPr anchorCtr="0" anchor="t" bIns="34275" lIns="68575" spcFirstLastPara="1" rIns="68575" wrap="square" tIns="34275">
            <a:normAutofit/>
          </a:bodyPr>
          <a:lstStyle/>
          <a:p>
            <a:pPr indent="0" lvl="0" marL="0" rtl="0" algn="ctr">
              <a:spcBef>
                <a:spcPts val="0"/>
              </a:spcBef>
              <a:spcAft>
                <a:spcPts val="0"/>
              </a:spcAft>
              <a:buNone/>
            </a:pPr>
            <a:r>
              <a:rPr lang="en" sz="2900"/>
              <a:t>Best Practices for Teaching Life-long Learners</a:t>
            </a:r>
            <a:endParaRPr sz="2900"/>
          </a:p>
          <a:p>
            <a:pPr indent="0" lvl="0" marL="0" rtl="0" algn="ctr">
              <a:spcBef>
                <a:spcPts val="0"/>
              </a:spcBef>
              <a:spcAft>
                <a:spcPts val="0"/>
              </a:spcAft>
              <a:buNone/>
            </a:pPr>
            <a:r>
              <a:rPr lang="en" sz="1400"/>
              <a:t>Donna Frankel, Foothill College</a:t>
            </a:r>
            <a:endParaRPr sz="1400"/>
          </a:p>
          <a:p>
            <a:pPr indent="0" lvl="0" marL="0" rtl="0" algn="ctr">
              <a:spcBef>
                <a:spcPts val="0"/>
              </a:spcBef>
              <a:spcAft>
                <a:spcPts val="0"/>
              </a:spcAft>
              <a:buNone/>
            </a:pPr>
            <a:r>
              <a:rPr lang="en" sz="1400"/>
              <a:t>Manuel Velez, ASCCC South Representative</a:t>
            </a:r>
            <a:endParaRPr sz="1400"/>
          </a:p>
          <a:p>
            <a:pPr indent="0" lvl="0" marL="0" rtl="0" algn="ctr">
              <a:spcBef>
                <a:spcPts val="0"/>
              </a:spcBef>
              <a:spcAft>
                <a:spcPts val="0"/>
              </a:spcAft>
              <a:buNone/>
            </a:pPr>
            <a:r>
              <a:rPr lang="en" sz="1400"/>
              <a:t>Dolores Davison, ASCCC President</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9"/>
          <p:cNvSpPr txBox="1"/>
          <p:nvPr>
            <p:ph type="title"/>
          </p:nvPr>
        </p:nvSpPr>
        <p:spPr>
          <a:xfrm>
            <a:off x="170914" y="1001318"/>
            <a:ext cx="2687700" cy="1209000"/>
          </a:xfrm>
          <a:prstGeom prst="rect">
            <a:avLst/>
          </a:prstGeom>
        </p:spPr>
        <p:txBody>
          <a:bodyPr anchorCtr="0" anchor="b" bIns="34275" lIns="68575" spcFirstLastPara="1" rIns="68575" wrap="square" tIns="34275">
            <a:normAutofit/>
          </a:bodyPr>
          <a:lstStyle/>
          <a:p>
            <a:pPr indent="0" lvl="0" marL="0" rtl="0" algn="ctr">
              <a:spcBef>
                <a:spcPts val="0"/>
              </a:spcBef>
              <a:spcAft>
                <a:spcPts val="0"/>
              </a:spcAft>
              <a:buNone/>
            </a:pPr>
            <a:r>
              <a:rPr lang="en"/>
              <a:t>Breakout Overview</a:t>
            </a:r>
            <a:endParaRPr/>
          </a:p>
        </p:txBody>
      </p:sp>
      <p:sp>
        <p:nvSpPr>
          <p:cNvPr id="50" name="Google Shape;50;p9"/>
          <p:cNvSpPr txBox="1"/>
          <p:nvPr>
            <p:ph idx="1" type="body"/>
          </p:nvPr>
        </p:nvSpPr>
        <p:spPr>
          <a:xfrm>
            <a:off x="3270647" y="895382"/>
            <a:ext cx="5004300" cy="3818700"/>
          </a:xfrm>
          <a:prstGeom prst="rect">
            <a:avLst/>
          </a:prstGeom>
        </p:spPr>
        <p:txBody>
          <a:bodyPr anchorCtr="0" anchor="ctr" bIns="34275" lIns="68575" spcFirstLastPara="1" rIns="68575" wrap="square" tIns="34275">
            <a:noAutofit/>
          </a:bodyPr>
          <a:lstStyle/>
          <a:p>
            <a:pPr indent="-349250" lvl="0" marL="457200" rtl="0" algn="l">
              <a:lnSpc>
                <a:spcPct val="100000"/>
              </a:lnSpc>
              <a:spcBef>
                <a:spcPts val="0"/>
              </a:spcBef>
              <a:spcAft>
                <a:spcPts val="0"/>
              </a:spcAft>
              <a:buClr>
                <a:srgbClr val="000000"/>
              </a:buClr>
              <a:buSzPts val="1900"/>
              <a:buAutoNum type="arabicPeriod"/>
            </a:pPr>
            <a:r>
              <a:rPr lang="en" sz="1900">
                <a:solidFill>
                  <a:srgbClr val="000000"/>
                </a:solidFill>
              </a:rPr>
              <a:t>History of Lifelong Learning at the CCCs</a:t>
            </a:r>
            <a:endParaRPr sz="1900">
              <a:solidFill>
                <a:srgbClr val="000000"/>
              </a:solidFill>
            </a:endParaRPr>
          </a:p>
          <a:p>
            <a:pPr indent="-349250" lvl="0" marL="457200" rtl="0" algn="l">
              <a:lnSpc>
                <a:spcPct val="100000"/>
              </a:lnSpc>
              <a:spcBef>
                <a:spcPts val="1000"/>
              </a:spcBef>
              <a:spcAft>
                <a:spcPts val="0"/>
              </a:spcAft>
              <a:buClr>
                <a:srgbClr val="000000"/>
              </a:buClr>
              <a:buSzPts val="1900"/>
              <a:buAutoNum type="arabicPeriod"/>
            </a:pPr>
            <a:r>
              <a:rPr lang="en" sz="1900">
                <a:solidFill>
                  <a:srgbClr val="000000"/>
                </a:solidFill>
              </a:rPr>
              <a:t>Why is Lifelong Learning Important?</a:t>
            </a:r>
            <a:endParaRPr sz="1900">
              <a:solidFill>
                <a:srgbClr val="000000"/>
              </a:solidFill>
            </a:endParaRPr>
          </a:p>
          <a:p>
            <a:pPr indent="-349250" lvl="0" marL="457200" rtl="0" algn="l">
              <a:lnSpc>
                <a:spcPct val="100000"/>
              </a:lnSpc>
              <a:spcBef>
                <a:spcPts val="1000"/>
              </a:spcBef>
              <a:spcAft>
                <a:spcPts val="0"/>
              </a:spcAft>
              <a:buClr>
                <a:srgbClr val="000000"/>
              </a:buClr>
              <a:buSzPts val="1900"/>
              <a:buAutoNum type="arabicPeriod"/>
            </a:pPr>
            <a:r>
              <a:rPr lang="en" sz="1900">
                <a:solidFill>
                  <a:srgbClr val="000000"/>
                </a:solidFill>
              </a:rPr>
              <a:t>Lifelong Learners: Identifying Our Students</a:t>
            </a:r>
            <a:endParaRPr sz="1900">
              <a:solidFill>
                <a:srgbClr val="000000"/>
              </a:solidFill>
            </a:endParaRPr>
          </a:p>
          <a:p>
            <a:pPr indent="-349250" lvl="0" marL="457200" rtl="0" algn="l">
              <a:lnSpc>
                <a:spcPct val="100000"/>
              </a:lnSpc>
              <a:spcBef>
                <a:spcPts val="1000"/>
              </a:spcBef>
              <a:spcAft>
                <a:spcPts val="0"/>
              </a:spcAft>
              <a:buClr>
                <a:srgbClr val="000000"/>
              </a:buClr>
              <a:buSzPts val="1900"/>
              <a:buAutoNum type="arabicPeriod"/>
            </a:pPr>
            <a:r>
              <a:rPr lang="en" sz="1900">
                <a:solidFill>
                  <a:srgbClr val="000000"/>
                </a:solidFill>
              </a:rPr>
              <a:t>Examples of Best Practices</a:t>
            </a:r>
            <a:endParaRPr sz="1900">
              <a:solidFill>
                <a:srgbClr val="000000"/>
              </a:solidFill>
            </a:endParaRPr>
          </a:p>
          <a:p>
            <a:pPr indent="-349250" lvl="0" marL="457200" rtl="0" algn="l">
              <a:lnSpc>
                <a:spcPct val="100000"/>
              </a:lnSpc>
              <a:spcBef>
                <a:spcPts val="1000"/>
              </a:spcBef>
              <a:spcAft>
                <a:spcPts val="1000"/>
              </a:spcAft>
              <a:buClr>
                <a:srgbClr val="000000"/>
              </a:buClr>
              <a:buSzPts val="1900"/>
              <a:buAutoNum type="arabicPeriod"/>
            </a:pPr>
            <a:r>
              <a:rPr lang="en" sz="1900">
                <a:solidFill>
                  <a:srgbClr val="000000"/>
                </a:solidFill>
              </a:rPr>
              <a:t>Identifying Challenges for Teaching Lifelong Learners</a:t>
            </a:r>
            <a:endParaRPr sz="1900">
              <a:solidFill>
                <a:srgbClr val="000000"/>
              </a:solidFill>
            </a:endParaRPr>
          </a:p>
        </p:txBody>
      </p:sp>
      <p:sp>
        <p:nvSpPr>
          <p:cNvPr id="51" name="Google Shape;51;p9"/>
          <p:cNvSpPr txBox="1"/>
          <p:nvPr>
            <p:ph idx="2" type="body"/>
          </p:nvPr>
        </p:nvSpPr>
        <p:spPr>
          <a:xfrm>
            <a:off x="170914" y="2210314"/>
            <a:ext cx="2687700" cy="1932000"/>
          </a:xfrm>
          <a:prstGeom prst="rect">
            <a:avLst/>
          </a:prstGeom>
        </p:spPr>
        <p:txBody>
          <a:bodyPr anchorCtr="0" anchor="t" bIns="34275" lIns="68575" spcFirstLastPara="1" rIns="68575" wrap="square" tIns="34275">
            <a:normAutofit/>
          </a:bodyPr>
          <a:lstStyle/>
          <a:p>
            <a:pPr indent="0" lvl="0" marL="0" rtl="0" algn="ctr">
              <a:spcBef>
                <a:spcPts val="80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0"/>
          <p:cNvSpPr txBox="1"/>
          <p:nvPr>
            <p:ph type="title"/>
          </p:nvPr>
        </p:nvSpPr>
        <p:spPr>
          <a:xfrm>
            <a:off x="170914" y="1001318"/>
            <a:ext cx="2687700" cy="1209000"/>
          </a:xfrm>
          <a:prstGeom prst="rect">
            <a:avLst/>
          </a:prstGeom>
        </p:spPr>
        <p:txBody>
          <a:bodyPr anchorCtr="0" anchor="b" bIns="34275" lIns="68575" spcFirstLastPara="1" rIns="68575" wrap="square" tIns="34275">
            <a:normAutofit/>
          </a:bodyPr>
          <a:lstStyle/>
          <a:p>
            <a:pPr indent="0" lvl="0" marL="0" rtl="0" algn="ctr">
              <a:spcBef>
                <a:spcPts val="0"/>
              </a:spcBef>
              <a:spcAft>
                <a:spcPts val="0"/>
              </a:spcAft>
              <a:buNone/>
            </a:pPr>
            <a:r>
              <a:rPr lang="en" sz="2500"/>
              <a:t>History of Lifelong Learning</a:t>
            </a:r>
            <a:endParaRPr sz="2500"/>
          </a:p>
        </p:txBody>
      </p:sp>
      <p:sp>
        <p:nvSpPr>
          <p:cNvPr id="57" name="Google Shape;57;p10"/>
          <p:cNvSpPr txBox="1"/>
          <p:nvPr>
            <p:ph idx="1" type="body"/>
          </p:nvPr>
        </p:nvSpPr>
        <p:spPr>
          <a:xfrm>
            <a:off x="3270647" y="895382"/>
            <a:ext cx="5004300" cy="38187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t/>
            </a:r>
            <a:endParaRPr/>
          </a:p>
          <a:p>
            <a:pPr indent="0" lvl="0" marL="0" rtl="0" algn="l">
              <a:spcBef>
                <a:spcPts val="800"/>
              </a:spcBef>
              <a:spcAft>
                <a:spcPts val="0"/>
              </a:spcAft>
              <a:buNone/>
            </a:pPr>
            <a:r>
              <a:rPr lang="en"/>
              <a:t>CA Junior vs Community Colleges.</a:t>
            </a:r>
            <a:endParaRPr/>
          </a:p>
          <a:p>
            <a:pPr indent="0" lvl="0" marL="0" rtl="0" algn="l">
              <a:spcBef>
                <a:spcPts val="800"/>
              </a:spcBef>
              <a:spcAft>
                <a:spcPts val="0"/>
              </a:spcAft>
              <a:buNone/>
            </a:pPr>
            <a:r>
              <a:rPr lang="en"/>
              <a:t>Our old Mission Statements.</a:t>
            </a:r>
            <a:endParaRPr/>
          </a:p>
          <a:p>
            <a:pPr indent="0" lvl="0" marL="0" rtl="0" algn="l">
              <a:spcBef>
                <a:spcPts val="800"/>
              </a:spcBef>
              <a:spcAft>
                <a:spcPts val="0"/>
              </a:spcAft>
              <a:buNone/>
            </a:pPr>
            <a:r>
              <a:rPr lang="en"/>
              <a:t>New Mission Statements focus on basic skills, workforce development and transfer students, leaving behind our lifelong learners.</a:t>
            </a:r>
            <a:endParaRPr/>
          </a:p>
          <a:p>
            <a:pPr indent="0" lvl="0" marL="0" rtl="0" algn="l">
              <a:spcBef>
                <a:spcPts val="800"/>
              </a:spcBef>
              <a:spcAft>
                <a:spcPts val="0"/>
              </a:spcAft>
              <a:buNone/>
            </a:pPr>
            <a:r>
              <a:rPr lang="en"/>
              <a:t>How we got here and why.</a:t>
            </a:r>
            <a:endParaRPr/>
          </a:p>
          <a:p>
            <a:pPr indent="0" lvl="0" marL="0" rtl="0" algn="l">
              <a:spcBef>
                <a:spcPts val="800"/>
              </a:spcBef>
              <a:spcAft>
                <a:spcPts val="0"/>
              </a:spcAft>
              <a:buNone/>
            </a:pPr>
            <a:r>
              <a:rPr lang="en"/>
              <a:t>Follow the money trail.</a:t>
            </a:r>
            <a:endParaRPr/>
          </a:p>
        </p:txBody>
      </p:sp>
      <p:sp>
        <p:nvSpPr>
          <p:cNvPr id="58" name="Google Shape;58;p10"/>
          <p:cNvSpPr txBox="1"/>
          <p:nvPr>
            <p:ph idx="2" type="body"/>
          </p:nvPr>
        </p:nvSpPr>
        <p:spPr>
          <a:xfrm>
            <a:off x="170914" y="2210314"/>
            <a:ext cx="2687700" cy="1932000"/>
          </a:xfrm>
          <a:prstGeom prst="rect">
            <a:avLst/>
          </a:prstGeom>
        </p:spPr>
        <p:txBody>
          <a:bodyPr anchorCtr="0" anchor="t" bIns="34275" lIns="68575" spcFirstLastPara="1" rIns="68575" wrap="square" tIns="34275">
            <a:normAutofit/>
          </a:bodyPr>
          <a:lstStyle/>
          <a:p>
            <a:pPr indent="0" lvl="0" marL="0" rtl="0" algn="ctr">
              <a:spcBef>
                <a:spcPts val="800"/>
              </a:spcBef>
              <a:spcAft>
                <a:spcPts val="0"/>
              </a:spcAft>
              <a:buNone/>
            </a:pPr>
            <a:r>
              <a:rPr lang="en"/>
              <a:t>At the California Community Colleges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1"/>
          <p:cNvSpPr txBox="1"/>
          <p:nvPr>
            <p:ph type="title"/>
          </p:nvPr>
        </p:nvSpPr>
        <p:spPr>
          <a:xfrm>
            <a:off x="170914" y="1001318"/>
            <a:ext cx="2687700" cy="1209000"/>
          </a:xfrm>
          <a:prstGeom prst="rect">
            <a:avLst/>
          </a:prstGeom>
        </p:spPr>
        <p:txBody>
          <a:bodyPr anchorCtr="0" anchor="b" bIns="34275" lIns="68575" spcFirstLastPara="1" rIns="68575" wrap="square" tIns="34275">
            <a:normAutofit/>
          </a:bodyPr>
          <a:lstStyle/>
          <a:p>
            <a:pPr indent="0" lvl="0" marL="0" rtl="0" algn="ctr">
              <a:spcBef>
                <a:spcPts val="0"/>
              </a:spcBef>
              <a:spcAft>
                <a:spcPts val="0"/>
              </a:spcAft>
              <a:buNone/>
            </a:pPr>
            <a:r>
              <a:rPr lang="en" sz="2500"/>
              <a:t>The Need for Lifelong Learning</a:t>
            </a:r>
            <a:endParaRPr sz="2500"/>
          </a:p>
        </p:txBody>
      </p:sp>
      <p:sp>
        <p:nvSpPr>
          <p:cNvPr id="64" name="Google Shape;64;p11"/>
          <p:cNvSpPr txBox="1"/>
          <p:nvPr>
            <p:ph idx="1" type="body"/>
          </p:nvPr>
        </p:nvSpPr>
        <p:spPr>
          <a:xfrm>
            <a:off x="3270647" y="895382"/>
            <a:ext cx="5004300" cy="38187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rPr lang="en"/>
              <a:t>Benefits to the college having older students.</a:t>
            </a:r>
            <a:endParaRPr/>
          </a:p>
          <a:p>
            <a:pPr indent="0" lvl="0" marL="0" rtl="0" algn="l">
              <a:spcBef>
                <a:spcPts val="800"/>
              </a:spcBef>
              <a:spcAft>
                <a:spcPts val="0"/>
              </a:spcAft>
              <a:buNone/>
            </a:pPr>
            <a:r>
              <a:rPr lang="en"/>
              <a:t>Benefits to the larger community offering life long learning courses, both credit and noncredit.</a:t>
            </a:r>
            <a:endParaRPr/>
          </a:p>
          <a:p>
            <a:pPr indent="0" lvl="0" marL="0" rtl="0" algn="l">
              <a:spcBef>
                <a:spcPts val="800"/>
              </a:spcBef>
              <a:spcAft>
                <a:spcPts val="0"/>
              </a:spcAft>
              <a:buNone/>
            </a:pPr>
            <a:r>
              <a:rPr lang="en"/>
              <a:t>Educating and keeping our senior community healthy</a:t>
            </a:r>
            <a:endParaRPr/>
          </a:p>
          <a:p>
            <a:pPr indent="0" lvl="0" marL="0" rtl="0" algn="l">
              <a:spcBef>
                <a:spcPts val="800"/>
              </a:spcBef>
              <a:spcAft>
                <a:spcPts val="0"/>
              </a:spcAft>
              <a:buNone/>
            </a:pPr>
            <a:r>
              <a:rPr lang="en"/>
              <a:t>This is their college too: Appealing to our voters, legacy giving.</a:t>
            </a:r>
            <a:endParaRPr/>
          </a:p>
          <a:p>
            <a:pPr indent="0" lvl="0" marL="0" rtl="0" algn="l">
              <a:spcBef>
                <a:spcPts val="800"/>
              </a:spcBef>
              <a:spcAft>
                <a:spcPts val="0"/>
              </a:spcAft>
              <a:buNone/>
            </a:pPr>
            <a:r>
              <a:t/>
            </a:r>
            <a:endParaRPr/>
          </a:p>
        </p:txBody>
      </p:sp>
      <p:sp>
        <p:nvSpPr>
          <p:cNvPr id="65" name="Google Shape;65;p11"/>
          <p:cNvSpPr txBox="1"/>
          <p:nvPr>
            <p:ph idx="2" type="body"/>
          </p:nvPr>
        </p:nvSpPr>
        <p:spPr>
          <a:xfrm>
            <a:off x="170914" y="2210314"/>
            <a:ext cx="2687700" cy="1932000"/>
          </a:xfrm>
          <a:prstGeom prst="rect">
            <a:avLst/>
          </a:prstGeom>
        </p:spPr>
        <p:txBody>
          <a:bodyPr anchorCtr="0" anchor="t" bIns="34275" lIns="68575" spcFirstLastPara="1" rIns="68575" wrap="square" tIns="34275">
            <a:normAutofit/>
          </a:bodyPr>
          <a:lstStyle/>
          <a:p>
            <a:pPr indent="0" lvl="0" marL="0" rtl="0" algn="ctr">
              <a:spcBef>
                <a:spcPts val="800"/>
              </a:spcBef>
              <a:spcAft>
                <a:spcPts val="0"/>
              </a:spcAft>
              <a:buNone/>
            </a:pPr>
            <a:r>
              <a:rPr lang="en"/>
              <a:t>And its Benefits to Society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2"/>
          <p:cNvSpPr txBox="1"/>
          <p:nvPr>
            <p:ph type="title"/>
          </p:nvPr>
        </p:nvSpPr>
        <p:spPr>
          <a:xfrm>
            <a:off x="170914" y="1001318"/>
            <a:ext cx="2687700" cy="1209000"/>
          </a:xfrm>
          <a:prstGeom prst="rect">
            <a:avLst/>
          </a:prstGeom>
        </p:spPr>
        <p:txBody>
          <a:bodyPr anchorCtr="0" anchor="b" bIns="34275" lIns="68575" spcFirstLastPara="1" rIns="68575" wrap="square" tIns="34275">
            <a:normAutofit/>
          </a:bodyPr>
          <a:lstStyle/>
          <a:p>
            <a:pPr indent="0" lvl="0" marL="0" rtl="0" algn="ctr">
              <a:spcBef>
                <a:spcPts val="0"/>
              </a:spcBef>
              <a:spcAft>
                <a:spcPts val="0"/>
              </a:spcAft>
              <a:buNone/>
            </a:pPr>
            <a:r>
              <a:rPr lang="en"/>
              <a:t>Lifelong Learners</a:t>
            </a:r>
            <a:endParaRPr/>
          </a:p>
        </p:txBody>
      </p:sp>
      <p:sp>
        <p:nvSpPr>
          <p:cNvPr id="71" name="Google Shape;71;p12"/>
          <p:cNvSpPr txBox="1"/>
          <p:nvPr>
            <p:ph idx="1" type="body"/>
          </p:nvPr>
        </p:nvSpPr>
        <p:spPr>
          <a:xfrm>
            <a:off x="3270647" y="895382"/>
            <a:ext cx="5004300" cy="38187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rPr lang="en"/>
              <a:t>Who they are?</a:t>
            </a:r>
            <a:endParaRPr/>
          </a:p>
          <a:p>
            <a:pPr indent="0" lvl="0" marL="0" rtl="0" algn="l">
              <a:spcBef>
                <a:spcPts val="800"/>
              </a:spcBef>
              <a:spcAft>
                <a:spcPts val="0"/>
              </a:spcAft>
              <a:buNone/>
            </a:pPr>
            <a:r>
              <a:rPr lang="en"/>
              <a:t>Where to find them?</a:t>
            </a:r>
            <a:endParaRPr/>
          </a:p>
          <a:p>
            <a:pPr indent="0" lvl="0" marL="0" rtl="0" algn="l">
              <a:spcBef>
                <a:spcPts val="800"/>
              </a:spcBef>
              <a:spcAft>
                <a:spcPts val="0"/>
              </a:spcAft>
              <a:buNone/>
            </a:pPr>
            <a:r>
              <a:rPr lang="en"/>
              <a:t>How to advertise?</a:t>
            </a:r>
            <a:endParaRPr/>
          </a:p>
          <a:p>
            <a:pPr indent="0" lvl="0" marL="0" rtl="0" algn="l">
              <a:spcBef>
                <a:spcPts val="800"/>
              </a:spcBef>
              <a:spcAft>
                <a:spcPts val="0"/>
              </a:spcAft>
              <a:buNone/>
            </a:pPr>
            <a:r>
              <a:rPr lang="en"/>
              <a:t>Special Needs?</a:t>
            </a:r>
            <a:endParaRPr/>
          </a:p>
        </p:txBody>
      </p:sp>
      <p:sp>
        <p:nvSpPr>
          <p:cNvPr id="72" name="Google Shape;72;p12"/>
          <p:cNvSpPr txBox="1"/>
          <p:nvPr>
            <p:ph idx="2" type="body"/>
          </p:nvPr>
        </p:nvSpPr>
        <p:spPr>
          <a:xfrm>
            <a:off x="170914" y="2210314"/>
            <a:ext cx="2687700" cy="1932000"/>
          </a:xfrm>
          <a:prstGeom prst="rect">
            <a:avLst/>
          </a:prstGeom>
        </p:spPr>
        <p:txBody>
          <a:bodyPr anchorCtr="0" anchor="t" bIns="34275" lIns="68575" spcFirstLastPara="1" rIns="68575" wrap="square" tIns="34275">
            <a:normAutofit/>
          </a:bodyPr>
          <a:lstStyle/>
          <a:p>
            <a:pPr indent="0" lvl="0" marL="0" rtl="0" algn="ctr">
              <a:spcBef>
                <a:spcPts val="800"/>
              </a:spcBef>
              <a:spcAft>
                <a:spcPts val="0"/>
              </a:spcAft>
              <a:buNone/>
            </a:pPr>
            <a:r>
              <a:rPr lang="en"/>
              <a:t>Identifying Our Students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ph type="title"/>
          </p:nvPr>
        </p:nvSpPr>
        <p:spPr>
          <a:xfrm>
            <a:off x="170914" y="1001318"/>
            <a:ext cx="2687700" cy="1209000"/>
          </a:xfrm>
          <a:prstGeom prst="rect">
            <a:avLst/>
          </a:prstGeom>
        </p:spPr>
        <p:txBody>
          <a:bodyPr anchorCtr="0" anchor="b" bIns="34275" lIns="68575" spcFirstLastPara="1" rIns="68575" wrap="square" tIns="34275">
            <a:normAutofit/>
          </a:bodyPr>
          <a:lstStyle/>
          <a:p>
            <a:pPr indent="0" lvl="0" marL="0" rtl="0" algn="ctr">
              <a:spcBef>
                <a:spcPts val="0"/>
              </a:spcBef>
              <a:spcAft>
                <a:spcPts val="0"/>
              </a:spcAft>
              <a:buNone/>
            </a:pPr>
            <a:r>
              <a:rPr lang="en"/>
              <a:t>Group Discussion</a:t>
            </a:r>
            <a:endParaRPr/>
          </a:p>
        </p:txBody>
      </p:sp>
      <p:sp>
        <p:nvSpPr>
          <p:cNvPr id="78" name="Google Shape;78;p13"/>
          <p:cNvSpPr txBox="1"/>
          <p:nvPr>
            <p:ph idx="1" type="body"/>
          </p:nvPr>
        </p:nvSpPr>
        <p:spPr>
          <a:xfrm>
            <a:off x="3270647" y="895382"/>
            <a:ext cx="5004300" cy="3818700"/>
          </a:xfrm>
          <a:prstGeom prst="rect">
            <a:avLst/>
          </a:prstGeom>
        </p:spPr>
        <p:txBody>
          <a:bodyPr anchorCtr="0" anchor="ctr" bIns="34275" lIns="68575" spcFirstLastPara="1" rIns="68575" wrap="square" tIns="34275">
            <a:noAutofit/>
          </a:bodyPr>
          <a:lstStyle/>
          <a:p>
            <a:pPr indent="0" lvl="0" marL="0" rtl="0" algn="l">
              <a:spcBef>
                <a:spcPts val="800"/>
              </a:spcBef>
              <a:spcAft>
                <a:spcPts val="0"/>
              </a:spcAft>
              <a:buNone/>
            </a:pPr>
            <a:r>
              <a:rPr lang="en" sz="2100"/>
              <a:t>Let’s take some time to learn about some of the ways that we’re serving our lifelong learners.  We invite you to share with us any programs or teaching practices that are happening at your colleges.</a:t>
            </a:r>
            <a:endParaRPr sz="2100"/>
          </a:p>
          <a:p>
            <a:pPr indent="0" lvl="0" marL="0" rtl="0" algn="l">
              <a:spcBef>
                <a:spcPts val="800"/>
              </a:spcBef>
              <a:spcAft>
                <a:spcPts val="0"/>
              </a:spcAft>
              <a:buNone/>
            </a:pPr>
            <a:r>
              <a:rPr lang="en"/>
              <a:t>Sharing our Successes.</a:t>
            </a:r>
            <a:endParaRPr/>
          </a:p>
          <a:p>
            <a:pPr indent="0" lvl="0" marL="0" rtl="0" algn="l">
              <a:spcBef>
                <a:spcPts val="800"/>
              </a:spcBef>
              <a:spcAft>
                <a:spcPts val="0"/>
              </a:spcAft>
              <a:buNone/>
            </a:pPr>
            <a:r>
              <a:t/>
            </a:r>
            <a:endParaRPr/>
          </a:p>
          <a:p>
            <a:pPr indent="0" lvl="0" marL="0" rtl="0" algn="l">
              <a:spcBef>
                <a:spcPts val="800"/>
              </a:spcBef>
              <a:spcAft>
                <a:spcPts val="0"/>
              </a:spcAft>
              <a:buNone/>
            </a:pPr>
            <a:r>
              <a:t/>
            </a:r>
            <a:endParaRPr sz="2100"/>
          </a:p>
        </p:txBody>
      </p:sp>
      <p:sp>
        <p:nvSpPr>
          <p:cNvPr id="79" name="Google Shape;79;p13"/>
          <p:cNvSpPr txBox="1"/>
          <p:nvPr>
            <p:ph idx="2" type="body"/>
          </p:nvPr>
        </p:nvSpPr>
        <p:spPr>
          <a:xfrm>
            <a:off x="170914" y="2210314"/>
            <a:ext cx="2687700" cy="1932000"/>
          </a:xfrm>
          <a:prstGeom prst="rect">
            <a:avLst/>
          </a:prstGeom>
        </p:spPr>
        <p:txBody>
          <a:bodyPr anchorCtr="0" anchor="t" bIns="34275" lIns="68575" spcFirstLastPara="1" rIns="68575" wrap="square" tIns="34275">
            <a:normAutofit/>
          </a:bodyPr>
          <a:lstStyle/>
          <a:p>
            <a:pPr indent="0" lvl="0" marL="0" rtl="0" algn="ctr">
              <a:spcBef>
                <a:spcPts val="800"/>
              </a:spcBef>
              <a:spcAft>
                <a:spcPts val="0"/>
              </a:spcAft>
              <a:buNone/>
            </a:pPr>
            <a:r>
              <a:rPr lang="en"/>
              <a:t>Best Practices for Teaching Lifelong Learners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4"/>
          <p:cNvSpPr txBox="1"/>
          <p:nvPr>
            <p:ph type="title"/>
          </p:nvPr>
        </p:nvSpPr>
        <p:spPr>
          <a:xfrm>
            <a:off x="170914" y="1001318"/>
            <a:ext cx="2687700" cy="1209000"/>
          </a:xfrm>
          <a:prstGeom prst="rect">
            <a:avLst/>
          </a:prstGeom>
        </p:spPr>
        <p:txBody>
          <a:bodyPr anchorCtr="0" anchor="b" bIns="34275" lIns="68575" spcFirstLastPara="1" rIns="68575" wrap="square" tIns="34275">
            <a:normAutofit/>
          </a:bodyPr>
          <a:lstStyle/>
          <a:p>
            <a:pPr indent="0" lvl="0" marL="0" rtl="0" algn="ctr">
              <a:spcBef>
                <a:spcPts val="0"/>
              </a:spcBef>
              <a:spcAft>
                <a:spcPts val="0"/>
              </a:spcAft>
              <a:buNone/>
            </a:pPr>
            <a:r>
              <a:rPr lang="en"/>
              <a:t>Lifelong Learners</a:t>
            </a:r>
            <a:endParaRPr/>
          </a:p>
        </p:txBody>
      </p:sp>
      <p:sp>
        <p:nvSpPr>
          <p:cNvPr id="85" name="Google Shape;85;p14"/>
          <p:cNvSpPr txBox="1"/>
          <p:nvPr>
            <p:ph idx="1" type="body"/>
          </p:nvPr>
        </p:nvSpPr>
        <p:spPr>
          <a:xfrm>
            <a:off x="3396472" y="799181"/>
            <a:ext cx="5004300" cy="38187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rPr lang="en"/>
              <a:t>Finances</a:t>
            </a:r>
            <a:endParaRPr/>
          </a:p>
          <a:p>
            <a:pPr indent="0" lvl="0" marL="0" rtl="0" algn="l">
              <a:spcBef>
                <a:spcPts val="800"/>
              </a:spcBef>
              <a:spcAft>
                <a:spcPts val="0"/>
              </a:spcAft>
              <a:buNone/>
            </a:pPr>
            <a:r>
              <a:rPr lang="en"/>
              <a:t>Faculty</a:t>
            </a:r>
            <a:r>
              <a:rPr lang="en"/>
              <a:t> (Minimum Quals)</a:t>
            </a:r>
            <a:endParaRPr/>
          </a:p>
          <a:p>
            <a:pPr indent="0" lvl="0" marL="0" rtl="0" algn="l">
              <a:spcBef>
                <a:spcPts val="800"/>
              </a:spcBef>
              <a:spcAft>
                <a:spcPts val="0"/>
              </a:spcAft>
              <a:buNone/>
            </a:pPr>
            <a:r>
              <a:rPr lang="en"/>
              <a:t>Offering courses when seniors are available and can access them.</a:t>
            </a:r>
            <a:endParaRPr/>
          </a:p>
          <a:p>
            <a:pPr indent="0" lvl="0" marL="0" rtl="0" algn="l">
              <a:spcBef>
                <a:spcPts val="800"/>
              </a:spcBef>
              <a:spcAft>
                <a:spcPts val="0"/>
              </a:spcAft>
              <a:buNone/>
            </a:pPr>
            <a:r>
              <a:rPr lang="en"/>
              <a:t>Face to Face vs Online</a:t>
            </a:r>
            <a:endParaRPr/>
          </a:p>
          <a:p>
            <a:pPr indent="0" lvl="0" marL="0" rtl="0" algn="l">
              <a:spcBef>
                <a:spcPts val="800"/>
              </a:spcBef>
              <a:spcAft>
                <a:spcPts val="0"/>
              </a:spcAft>
              <a:buNone/>
            </a:pPr>
            <a:r>
              <a:rPr lang="en"/>
              <a:t>Choosing the right courses for your population</a:t>
            </a:r>
            <a:endParaRPr/>
          </a:p>
          <a:p>
            <a:pPr indent="0" lvl="0" marL="0" rtl="0" algn="l">
              <a:spcBef>
                <a:spcPts val="800"/>
              </a:spcBef>
              <a:spcAft>
                <a:spcPts val="0"/>
              </a:spcAft>
              <a:buNone/>
            </a:pPr>
            <a:r>
              <a:rPr lang="en"/>
              <a:t>Registering Students</a:t>
            </a:r>
            <a:endParaRPr/>
          </a:p>
        </p:txBody>
      </p:sp>
      <p:sp>
        <p:nvSpPr>
          <p:cNvPr id="86" name="Google Shape;86;p14"/>
          <p:cNvSpPr txBox="1"/>
          <p:nvPr>
            <p:ph idx="2" type="body"/>
          </p:nvPr>
        </p:nvSpPr>
        <p:spPr>
          <a:xfrm>
            <a:off x="170914" y="2210314"/>
            <a:ext cx="2687700" cy="1932000"/>
          </a:xfrm>
          <a:prstGeom prst="rect">
            <a:avLst/>
          </a:prstGeom>
        </p:spPr>
        <p:txBody>
          <a:bodyPr anchorCtr="0" anchor="t" bIns="34275" lIns="68575" spcFirstLastPara="1" rIns="68575" wrap="square" tIns="34275">
            <a:normAutofit/>
          </a:bodyPr>
          <a:lstStyle/>
          <a:p>
            <a:pPr indent="0" lvl="0" marL="0" rtl="0" algn="ctr">
              <a:spcBef>
                <a:spcPts val="800"/>
              </a:spcBef>
              <a:spcAft>
                <a:spcPts val="0"/>
              </a:spcAft>
              <a:buNone/>
            </a:pPr>
            <a:r>
              <a:rPr lang="en"/>
              <a:t>Identifying the Challenges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5"/>
          <p:cNvSpPr txBox="1"/>
          <p:nvPr>
            <p:ph type="title"/>
          </p:nvPr>
        </p:nvSpPr>
        <p:spPr>
          <a:xfrm>
            <a:off x="170914" y="1001318"/>
            <a:ext cx="2687700" cy="1209000"/>
          </a:xfrm>
          <a:prstGeom prst="rect">
            <a:avLst/>
          </a:prstGeom>
        </p:spPr>
        <p:txBody>
          <a:bodyPr anchorCtr="0" anchor="b" bIns="34275" lIns="68575" spcFirstLastPara="1" rIns="68575" wrap="square" tIns="34275">
            <a:normAutofit fontScale="90000"/>
          </a:bodyPr>
          <a:lstStyle/>
          <a:p>
            <a:pPr indent="0" lvl="0" marL="0" rtl="0" algn="ctr">
              <a:spcBef>
                <a:spcPts val="0"/>
              </a:spcBef>
              <a:spcAft>
                <a:spcPts val="0"/>
              </a:spcAft>
              <a:buNone/>
            </a:pPr>
            <a:r>
              <a:rPr lang="en"/>
              <a:t>Best Practices for Teaching Lifelong Learners</a:t>
            </a:r>
            <a:endParaRPr/>
          </a:p>
        </p:txBody>
      </p:sp>
      <p:sp>
        <p:nvSpPr>
          <p:cNvPr id="92" name="Google Shape;92;p15"/>
          <p:cNvSpPr txBox="1"/>
          <p:nvPr>
            <p:ph idx="1" type="body"/>
          </p:nvPr>
        </p:nvSpPr>
        <p:spPr>
          <a:xfrm>
            <a:off x="3270647" y="895382"/>
            <a:ext cx="5004300" cy="3818700"/>
          </a:xfrm>
          <a:prstGeom prst="rect">
            <a:avLst/>
          </a:prstGeom>
        </p:spPr>
        <p:txBody>
          <a:bodyPr anchorCtr="0" anchor="t" bIns="34275" lIns="68575" spcFirstLastPara="1" rIns="68575" wrap="square" tIns="34275">
            <a:noAutofit/>
          </a:bodyPr>
          <a:lstStyle/>
          <a:p>
            <a:pPr indent="-342900" lvl="0" marL="457200" rtl="0" algn="l">
              <a:spcBef>
                <a:spcPts val="800"/>
              </a:spcBef>
              <a:spcAft>
                <a:spcPts val="0"/>
              </a:spcAft>
              <a:buSzPts val="1800"/>
              <a:buAutoNum type="arabicPeriod"/>
            </a:pPr>
            <a:r>
              <a:rPr lang="en"/>
              <a:t>Looking ahead to the future.</a:t>
            </a:r>
            <a:endParaRPr/>
          </a:p>
          <a:p>
            <a:pPr indent="-342900" lvl="0" marL="457200" rtl="0" algn="l">
              <a:spcBef>
                <a:spcPts val="0"/>
              </a:spcBef>
              <a:spcAft>
                <a:spcPts val="0"/>
              </a:spcAft>
              <a:buSzPts val="1800"/>
              <a:buAutoNum type="arabicPeriod"/>
            </a:pPr>
            <a:r>
              <a:rPr lang="en"/>
              <a:t>Growing your dept.</a:t>
            </a:r>
            <a:endParaRPr/>
          </a:p>
        </p:txBody>
      </p:sp>
      <p:sp>
        <p:nvSpPr>
          <p:cNvPr id="93" name="Google Shape;93;p15"/>
          <p:cNvSpPr txBox="1"/>
          <p:nvPr>
            <p:ph idx="2" type="body"/>
          </p:nvPr>
        </p:nvSpPr>
        <p:spPr>
          <a:xfrm>
            <a:off x="170914" y="2210314"/>
            <a:ext cx="2687700" cy="1932000"/>
          </a:xfrm>
          <a:prstGeom prst="rect">
            <a:avLst/>
          </a:prstGeom>
        </p:spPr>
        <p:txBody>
          <a:bodyPr anchorCtr="0" anchor="t" bIns="34275" lIns="68575" spcFirstLastPara="1" rIns="68575" wrap="square" tIns="34275">
            <a:normAutofit/>
          </a:bodyPr>
          <a:lstStyle/>
          <a:p>
            <a:pPr indent="0" lvl="0" marL="0" rtl="0" algn="ctr">
              <a:spcBef>
                <a:spcPts val="800"/>
              </a:spcBef>
              <a:spcAft>
                <a:spcPts val="0"/>
              </a:spcAft>
              <a:buNone/>
            </a:pPr>
            <a:r>
              <a:rPr lang="en"/>
              <a:t>Thank You!</a:t>
            </a:r>
            <a:endParaRPr/>
          </a:p>
        </p:txBody>
      </p:sp>
    </p:spTree>
  </p:cSld>
  <p:clrMapOvr>
    <a:masterClrMapping/>
  </p:clrMapOvr>
</p:sld>
</file>

<file path=ppt/theme/theme1.xml><?xml version="1.0" encoding="utf-8"?>
<a:theme xmlns:a="http://schemas.openxmlformats.org/drawingml/2006/main" xmlns:r="http://schemas.openxmlformats.org/officeDocument/2006/relationships" name="ASCCC Curriculum Inst. 2020 Theme">
  <a:themeElements>
    <a:clrScheme name="ASCCC CNEI 2022">
      <a:dk1>
        <a:srgbClr val="005595"/>
      </a:dk1>
      <a:lt1>
        <a:srgbClr val="FFFFFF"/>
      </a:lt1>
      <a:dk2>
        <a:srgbClr val="3871C7"/>
      </a:dk2>
      <a:lt2>
        <a:srgbClr val="D8E9F0"/>
      </a:lt2>
      <a:accent1>
        <a:srgbClr val="B12000"/>
      </a:accent1>
      <a:accent2>
        <a:srgbClr val="A07DBB"/>
      </a:accent2>
      <a:accent3>
        <a:srgbClr val="658AD3"/>
      </a:accent3>
      <a:accent4>
        <a:srgbClr val="C26179"/>
      </a:accent4>
      <a:accent5>
        <a:srgbClr val="ED887B"/>
      </a:accent5>
      <a:accent6>
        <a:srgbClr val="EEC983"/>
      </a:accent6>
      <a:hlink>
        <a:srgbClr val="005B95"/>
      </a:hlink>
      <a:folHlink>
        <a:srgbClr val="0055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