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63" r:id="rId2"/>
    <p:sldId id="341" r:id="rId3"/>
    <p:sldId id="264" r:id="rId4"/>
    <p:sldId id="326" r:id="rId5"/>
    <p:sldId id="327" r:id="rId6"/>
    <p:sldId id="328" r:id="rId7"/>
    <p:sldId id="329" r:id="rId8"/>
    <p:sldId id="330" r:id="rId9"/>
    <p:sldId id="331" r:id="rId10"/>
    <p:sldId id="306" r:id="rId11"/>
    <p:sldId id="278" r:id="rId12"/>
    <p:sldId id="308" r:id="rId13"/>
    <p:sldId id="307" r:id="rId14"/>
    <p:sldId id="279" r:id="rId15"/>
    <p:sldId id="280" r:id="rId16"/>
    <p:sldId id="321" r:id="rId17"/>
    <p:sldId id="342" r:id="rId18"/>
    <p:sldId id="322" r:id="rId19"/>
    <p:sldId id="343" r:id="rId20"/>
    <p:sldId id="344" r:id="rId21"/>
    <p:sldId id="323" r:id="rId22"/>
    <p:sldId id="345" r:id="rId23"/>
    <p:sldId id="324" r:id="rId24"/>
    <p:sldId id="346" r:id="rId25"/>
    <p:sldId id="291" r:id="rId26"/>
    <p:sldId id="347" r:id="rId27"/>
    <p:sldId id="348" r:id="rId28"/>
    <p:sldId id="315" r:id="rId29"/>
    <p:sldId id="283" r:id="rId30"/>
    <p:sldId id="314" r:id="rId31"/>
    <p:sldId id="282" r:id="rId32"/>
    <p:sldId id="311" r:id="rId33"/>
    <p:sldId id="312" r:id="rId34"/>
    <p:sldId id="349" r:id="rId35"/>
    <p:sldId id="316" r:id="rId36"/>
    <p:sldId id="317" r:id="rId37"/>
    <p:sldId id="332" r:id="rId38"/>
    <p:sldId id="350" r:id="rId39"/>
    <p:sldId id="334" r:id="rId40"/>
    <p:sldId id="335" r:id="rId41"/>
    <p:sldId id="351" r:id="rId42"/>
    <p:sldId id="337" r:id="rId43"/>
    <p:sldId id="352" r:id="rId44"/>
    <p:sldId id="339" r:id="rId45"/>
    <p:sldId id="340" r:id="rId46"/>
    <p:sldId id="35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isual Assets" id="{F0DDE8E4-E32B-6142-96E9-F8320B6E5E7E}">
          <p14:sldIdLst/>
        </p14:section>
        <p14:section name="Presentation" id="{76FFF742-9835-F340-B8E8-50CE36DF629E}">
          <p14:sldIdLst>
            <p14:sldId id="263"/>
            <p14:sldId id="341"/>
            <p14:sldId id="264"/>
            <p14:sldId id="326"/>
            <p14:sldId id="327"/>
            <p14:sldId id="328"/>
            <p14:sldId id="329"/>
            <p14:sldId id="330"/>
            <p14:sldId id="331"/>
            <p14:sldId id="306"/>
            <p14:sldId id="278"/>
            <p14:sldId id="308"/>
            <p14:sldId id="307"/>
            <p14:sldId id="279"/>
            <p14:sldId id="280"/>
            <p14:sldId id="321"/>
            <p14:sldId id="342"/>
            <p14:sldId id="322"/>
            <p14:sldId id="343"/>
            <p14:sldId id="344"/>
            <p14:sldId id="323"/>
            <p14:sldId id="345"/>
            <p14:sldId id="324"/>
            <p14:sldId id="346"/>
            <p14:sldId id="291"/>
            <p14:sldId id="347"/>
            <p14:sldId id="348"/>
            <p14:sldId id="315"/>
            <p14:sldId id="283"/>
            <p14:sldId id="314"/>
            <p14:sldId id="282"/>
            <p14:sldId id="311"/>
            <p14:sldId id="312"/>
            <p14:sldId id="349"/>
            <p14:sldId id="316"/>
            <p14:sldId id="317"/>
            <p14:sldId id="332"/>
            <p14:sldId id="350"/>
            <p14:sldId id="334"/>
            <p14:sldId id="335"/>
            <p14:sldId id="351"/>
            <p14:sldId id="337"/>
            <p14:sldId id="352"/>
            <p14:sldId id="339"/>
            <p14:sldId id="340"/>
            <p14:sldId id="3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52"/>
    <p:restoredTop sz="93775" autoAdjust="0"/>
  </p:normalViewPr>
  <p:slideViewPr>
    <p:cSldViewPr snapToGrid="0">
      <p:cViewPr varScale="1">
        <p:scale>
          <a:sx n="70" d="100"/>
          <a:sy n="70" d="100"/>
        </p:scale>
        <p:origin x="4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ter" panose="020B05020300000000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ter" panose="020B0502030000000004" pitchFamily="34" charset="0"/>
              </a:defRPr>
            </a:lvl1pPr>
          </a:lstStyle>
          <a:p>
            <a:fld id="{9089EB00-FB3B-C84B-8463-5C95DDD47B4F}" type="datetimeFigureOut">
              <a:rPr lang="en-US" smtClean="0"/>
              <a:pPr/>
              <a:t>7/16/2023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ter" panose="020B05020300000000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ter" panose="020B0502030000000004" pitchFamily="34" charset="0"/>
              </a:defRPr>
            </a:lvl1pPr>
          </a:lstStyle>
          <a:p>
            <a:fld id="{04890040-F016-4143-BCCE-A332EE3D3E66}" type="slidenum">
              <a:rPr lang="en-US" smtClean="0"/>
              <a:pPr/>
              <a:t>‹#›</a:t>
            </a:fld>
            <a:endParaRPr lang="en-US" dirty="0"/>
          </a:p>
        </p:txBody>
      </p:sp>
    </p:spTree>
    <p:extLst>
      <p:ext uri="{BB962C8B-B14F-4D97-AF65-F5344CB8AC3E}">
        <p14:creationId xmlns:p14="http://schemas.microsoft.com/office/powerpoint/2010/main" val="4134530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ter" panose="020B0502030000000004" pitchFamily="34" charset="0"/>
        <a:ea typeface="+mn-ea"/>
        <a:cs typeface="+mn-cs"/>
      </a:defRPr>
    </a:lvl1pPr>
    <a:lvl2pPr marL="457200" algn="l" defTabSz="914400" rtl="0" eaLnBrk="1" latinLnBrk="0" hangingPunct="1">
      <a:defRPr sz="1200" b="0" i="0" kern="1200">
        <a:solidFill>
          <a:schemeClr val="tx1"/>
        </a:solidFill>
        <a:latin typeface="Inter" panose="020B0502030000000004" pitchFamily="34" charset="0"/>
        <a:ea typeface="+mn-ea"/>
        <a:cs typeface="+mn-cs"/>
      </a:defRPr>
    </a:lvl2pPr>
    <a:lvl3pPr marL="914400" algn="l" defTabSz="914400" rtl="0" eaLnBrk="1" latinLnBrk="0" hangingPunct="1">
      <a:defRPr sz="1200" b="0" i="0" kern="1200">
        <a:solidFill>
          <a:schemeClr val="tx1"/>
        </a:solidFill>
        <a:latin typeface="Inter" panose="020B0502030000000004" pitchFamily="34" charset="0"/>
        <a:ea typeface="+mn-ea"/>
        <a:cs typeface="+mn-cs"/>
      </a:defRPr>
    </a:lvl3pPr>
    <a:lvl4pPr marL="1371600" algn="l" defTabSz="914400" rtl="0" eaLnBrk="1" latinLnBrk="0" hangingPunct="1">
      <a:defRPr sz="1200" b="0" i="0" kern="1200">
        <a:solidFill>
          <a:schemeClr val="tx1"/>
        </a:solidFill>
        <a:latin typeface="Inter" panose="020B0502030000000004" pitchFamily="34" charset="0"/>
        <a:ea typeface="+mn-ea"/>
        <a:cs typeface="+mn-cs"/>
      </a:defRPr>
    </a:lvl4pPr>
    <a:lvl5pPr marL="1828800" algn="l" defTabSz="914400" rtl="0" eaLnBrk="1" latinLnBrk="0" hangingPunct="1">
      <a:defRPr sz="1200" b="0" i="0" kern="1200">
        <a:solidFill>
          <a:schemeClr val="tx1"/>
        </a:solidFill>
        <a:latin typeface="Inter" panose="020B05020300000000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right after your opening slide</a:t>
            </a:r>
          </a:p>
          <a:p>
            <a:endParaRPr lang="en-US" dirty="0"/>
          </a:p>
          <a:p>
            <a:r>
              <a:rPr lang="en-US" dirty="0"/>
              <a:t>Before we get started….</a:t>
            </a:r>
          </a:p>
          <a:p>
            <a:r>
              <a:rPr lang="en-US" dirty="0"/>
              <a:t>At </a:t>
            </a:r>
            <a:r>
              <a:rPr lang="en-US" dirty="0" err="1"/>
              <a:t>Leepfrog</a:t>
            </a:r>
            <a:r>
              <a:rPr lang="en-US" dirty="0"/>
              <a:t>, we love our java and we love our clients! We have a coffee mug in our </a:t>
            </a:r>
            <a:r>
              <a:rPr lang="en-US" dirty="0" err="1"/>
              <a:t>Leepfrog</a:t>
            </a:r>
            <a:r>
              <a:rPr lang="en-US" dirty="0"/>
              <a:t> Café for each of the 475 campuses that use CourseLeaf.</a:t>
            </a:r>
          </a:p>
          <a:p>
            <a:r>
              <a:rPr lang="en-US" dirty="0"/>
              <a:t>In the spirit of this tradition, we will be giving away a $20 Starbucks gift card at the end of our presentation. We will also send a copy of our presentation to everyone who participates. Just add your business card to the bag that we are handing around. If you don’t have a business card, feel free to use the back of the card placed on your chair. We just need your name and email address!</a:t>
            </a:r>
          </a:p>
        </p:txBody>
      </p:sp>
      <p:sp>
        <p:nvSpPr>
          <p:cNvPr id="4" name="Slide Number Placeholder 3"/>
          <p:cNvSpPr>
            <a:spLocks noGrp="1"/>
          </p:cNvSpPr>
          <p:nvPr>
            <p:ph type="sldNum" sz="quarter" idx="5"/>
          </p:nvPr>
        </p:nvSpPr>
        <p:spPr/>
        <p:txBody>
          <a:bodyPr/>
          <a:lstStyle/>
          <a:p>
            <a:fld id="{2AD328A0-0E90-412E-9BFB-426EAD656D7C}" type="slidenum">
              <a:rPr lang="en-US" smtClean="0"/>
              <a:t>4</a:t>
            </a:fld>
            <a:endParaRPr lang="en-US"/>
          </a:p>
        </p:txBody>
      </p:sp>
    </p:spTree>
    <p:extLst>
      <p:ext uri="{BB962C8B-B14F-4D97-AF65-F5344CB8AC3E}">
        <p14:creationId xmlns:p14="http://schemas.microsoft.com/office/powerpoint/2010/main" val="74507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Inter"/>
              <a:buNone/>
            </a:pPr>
            <a:endParaRPr/>
          </a:p>
        </p:txBody>
      </p:sp>
      <p:sp>
        <p:nvSpPr>
          <p:cNvPr id="419" name="Google Shape;41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490245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a:t>
            </a:r>
            <a:r>
              <a:rPr lang="en-US" baseline="0" dirty="0"/>
              <a:t> = Women Education, Leading, and Learning; FRED = </a:t>
            </a:r>
            <a:r>
              <a:rPr lang="en-US" baseline="0" dirty="0" err="1"/>
              <a:t>Froggers</a:t>
            </a:r>
            <a:r>
              <a:rPr lang="en-US" baseline="0" dirty="0"/>
              <a:t> for Racial and Ethnic Diversity; Pride+ = LGBTQ group</a:t>
            </a:r>
            <a:endParaRPr lang="en-US" dirty="0"/>
          </a:p>
        </p:txBody>
      </p:sp>
      <p:sp>
        <p:nvSpPr>
          <p:cNvPr id="4" name="Slide Number Placeholder 3"/>
          <p:cNvSpPr>
            <a:spLocks noGrp="1"/>
          </p:cNvSpPr>
          <p:nvPr>
            <p:ph type="sldNum" sz="quarter" idx="10"/>
          </p:nvPr>
        </p:nvSpPr>
        <p:spPr/>
        <p:txBody>
          <a:bodyPr/>
          <a:lstStyle/>
          <a:p>
            <a:fld id="{04890040-F016-4143-BCCE-A332EE3D3E66}" type="slidenum">
              <a:rPr lang="en-US" smtClean="0"/>
              <a:pPr/>
              <a:t>6</a:t>
            </a:fld>
            <a:endParaRPr lang="en-US" dirty="0"/>
          </a:p>
        </p:txBody>
      </p:sp>
    </p:spTree>
    <p:extLst>
      <p:ext uri="{BB962C8B-B14F-4D97-AF65-F5344CB8AC3E}">
        <p14:creationId xmlns:p14="http://schemas.microsoft.com/office/powerpoint/2010/main" val="1606014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Our CourseLeaf software includes five modules that support curriculum management, catalog publishing, section scheduling, student registration, and syllabi publication. </a:t>
            </a:r>
          </a:p>
          <a:p>
            <a:r>
              <a:rPr lang="en-US" i="0" dirty="0"/>
              <a:t>You can use one or multiple modules and grow your system as your campus needs and resources grow. </a:t>
            </a:r>
          </a:p>
          <a:p>
            <a:r>
              <a:rPr lang="en-US" dirty="0"/>
              <a:t>Today, we will be focusing on our section scheduler, CourseLeaf CLSS.</a:t>
            </a:r>
          </a:p>
          <a:p>
            <a:endParaRPr lang="en-US" dirty="0"/>
          </a:p>
        </p:txBody>
      </p:sp>
      <p:sp>
        <p:nvSpPr>
          <p:cNvPr id="4" name="Slide Number Placeholder 3"/>
          <p:cNvSpPr>
            <a:spLocks noGrp="1"/>
          </p:cNvSpPr>
          <p:nvPr>
            <p:ph type="sldNum" sz="quarter" idx="5"/>
          </p:nvPr>
        </p:nvSpPr>
        <p:spPr/>
        <p:txBody>
          <a:bodyPr/>
          <a:lstStyle/>
          <a:p>
            <a:fld id="{47215B0D-DBD5-4C28-B386-0B69713C0BA2}" type="slidenum">
              <a:rPr lang="en-US" smtClean="0"/>
              <a:t>7</a:t>
            </a:fld>
            <a:endParaRPr lang="en-US"/>
          </a:p>
        </p:txBody>
      </p:sp>
    </p:spTree>
    <p:extLst>
      <p:ext uri="{BB962C8B-B14F-4D97-AF65-F5344CB8AC3E}">
        <p14:creationId xmlns:p14="http://schemas.microsoft.com/office/powerpoint/2010/main" val="2532893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SYL Intro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328A0-0E90-412E-9BFB-426EAD656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397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right before your last slide (Q&amp;A Slide) - </a:t>
            </a:r>
          </a:p>
          <a:p>
            <a:endParaRPr lang="en-US" dirty="0"/>
          </a:p>
          <a:p>
            <a:r>
              <a:rPr lang="en-US" dirty="0"/>
              <a:t>If you would like some additional information about CourseLeaf software, you can use this QR code to quickly send us your information. You can also let me know in person and we will make sure to connect with you after the conference.</a:t>
            </a:r>
          </a:p>
        </p:txBody>
      </p:sp>
      <p:sp>
        <p:nvSpPr>
          <p:cNvPr id="4" name="Slide Number Placeholder 3"/>
          <p:cNvSpPr>
            <a:spLocks noGrp="1"/>
          </p:cNvSpPr>
          <p:nvPr>
            <p:ph type="sldNum" sz="quarter" idx="5"/>
          </p:nvPr>
        </p:nvSpPr>
        <p:spPr/>
        <p:txBody>
          <a:bodyPr/>
          <a:lstStyle/>
          <a:p>
            <a:fld id="{2AD328A0-0E90-412E-9BFB-426EAD656D7C}" type="slidenum">
              <a:rPr lang="en-US" smtClean="0"/>
              <a:t>45</a:t>
            </a:fld>
            <a:endParaRPr lang="en-US" dirty="0"/>
          </a:p>
        </p:txBody>
      </p:sp>
    </p:spTree>
    <p:extLst>
      <p:ext uri="{BB962C8B-B14F-4D97-AF65-F5344CB8AC3E}">
        <p14:creationId xmlns:p14="http://schemas.microsoft.com/office/powerpoint/2010/main" val="1754447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 picture containing kiwi&#10;&#10;Description automatically generated">
            <a:extLst>
              <a:ext uri="{FF2B5EF4-FFF2-40B4-BE49-F238E27FC236}">
                <a16:creationId xmlns:a16="http://schemas.microsoft.com/office/drawing/2014/main" id="{31880019-3285-292C-FEF5-E6FE3D9EEA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9922" y="0"/>
            <a:ext cx="10792078" cy="6858000"/>
          </a:xfrm>
          <a:prstGeom prst="rect">
            <a:avLst/>
          </a:prstGeom>
        </p:spPr>
      </p:pic>
      <p:sp>
        <p:nvSpPr>
          <p:cNvPr id="2" name="Title 1">
            <a:extLst>
              <a:ext uri="{FF2B5EF4-FFF2-40B4-BE49-F238E27FC236}">
                <a16:creationId xmlns:a16="http://schemas.microsoft.com/office/drawing/2014/main" id="{8C90AF4A-0E66-6857-5AB3-191F300193BE}"/>
              </a:ext>
            </a:extLst>
          </p:cNvPr>
          <p:cNvSpPr>
            <a:spLocks noGrp="1"/>
          </p:cNvSpPr>
          <p:nvPr>
            <p:ph type="ctrTitle" hasCustomPrompt="1"/>
          </p:nvPr>
        </p:nvSpPr>
        <p:spPr>
          <a:xfrm>
            <a:off x="2025706" y="0"/>
            <a:ext cx="9144000" cy="2387600"/>
          </a:xfrm>
        </p:spPr>
        <p:txBody>
          <a:bodyPr lIns="0" tIns="0" rIns="0" bIns="0" anchor="b" anchorCtr="0">
            <a:normAutofit/>
          </a:bodyPr>
          <a:lstStyle>
            <a:lvl1pPr algn="l">
              <a:defRPr sz="4800" b="0" i="0">
                <a:solidFill>
                  <a:schemeClr val="bg1"/>
                </a:solidFill>
                <a:latin typeface="Inter Medium" panose="020B0502030000000004" pitchFamily="34" charset="0"/>
                <a:ea typeface="Inter Medium" panose="020B0502030000000004" pitchFamily="34" charset="0"/>
              </a:defRPr>
            </a:lvl1pPr>
          </a:lstStyle>
          <a:p>
            <a:r>
              <a:rPr lang="en-US" dirty="0"/>
              <a:t>Title</a:t>
            </a:r>
          </a:p>
        </p:txBody>
      </p:sp>
      <p:sp>
        <p:nvSpPr>
          <p:cNvPr id="3" name="Subtitle 2">
            <a:extLst>
              <a:ext uri="{FF2B5EF4-FFF2-40B4-BE49-F238E27FC236}">
                <a16:creationId xmlns:a16="http://schemas.microsoft.com/office/drawing/2014/main" id="{D9395484-A0CC-66E3-5AC1-672720C74D6F}"/>
              </a:ext>
            </a:extLst>
          </p:cNvPr>
          <p:cNvSpPr>
            <a:spLocks noGrp="1"/>
          </p:cNvSpPr>
          <p:nvPr>
            <p:ph type="subTitle" idx="1" hasCustomPrompt="1"/>
          </p:nvPr>
        </p:nvSpPr>
        <p:spPr>
          <a:xfrm>
            <a:off x="2025706" y="2561765"/>
            <a:ext cx="9144000" cy="94932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11" name="Picture 10">
            <a:extLst>
              <a:ext uri="{FF2B5EF4-FFF2-40B4-BE49-F238E27FC236}">
                <a16:creationId xmlns:a16="http://schemas.microsoft.com/office/drawing/2014/main" id="{2CDAE07B-0679-0FDB-AF28-0B47A719D5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D21E1501-4B8C-6078-1ED0-344E0AB43F2E}"/>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7" name="Text Placeholder 6">
            <a:extLst>
              <a:ext uri="{FF2B5EF4-FFF2-40B4-BE49-F238E27FC236}">
                <a16:creationId xmlns:a16="http://schemas.microsoft.com/office/drawing/2014/main" id="{C904C03A-8B42-3909-63D3-B0EC9C924F58}"/>
              </a:ext>
            </a:extLst>
          </p:cNvPr>
          <p:cNvSpPr>
            <a:spLocks noGrp="1"/>
          </p:cNvSpPr>
          <p:nvPr>
            <p:ph type="body" sz="quarter" idx="10" hasCustomPrompt="1"/>
          </p:nvPr>
        </p:nvSpPr>
        <p:spPr>
          <a:xfrm>
            <a:off x="4375888" y="4743450"/>
            <a:ext cx="6793762" cy="800100"/>
          </a:xfrm>
        </p:spPr>
        <p:txBody>
          <a:bodyPr lIns="0">
            <a:normAutofit/>
          </a:bodyPr>
          <a:lstStyle>
            <a:lvl1pPr marL="0" indent="0">
              <a:buNone/>
              <a:defRPr sz="18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10" name="Picture Placeholder 9">
            <a:extLst>
              <a:ext uri="{FF2B5EF4-FFF2-40B4-BE49-F238E27FC236}">
                <a16:creationId xmlns:a16="http://schemas.microsoft.com/office/drawing/2014/main" id="{02404BC3-F9D9-3EAB-5F51-8CE322EED981}"/>
              </a:ext>
            </a:extLst>
          </p:cNvPr>
          <p:cNvSpPr>
            <a:spLocks noGrp="1"/>
          </p:cNvSpPr>
          <p:nvPr>
            <p:ph type="pic" sz="quarter" idx="11"/>
          </p:nvPr>
        </p:nvSpPr>
        <p:spPr>
          <a:xfrm>
            <a:off x="1955696" y="3943668"/>
            <a:ext cx="2160588" cy="2157984"/>
          </a:xfrm>
          <a:prstGeom prst="ellipse">
            <a:avLst/>
          </a:prstGeom>
          <a:ln w="25400">
            <a:solidFill>
              <a:schemeClr val="bg1"/>
            </a:solidFill>
          </a:ln>
        </p:spPr>
        <p:txBody>
          <a:bodyPr anchor="ctr" anchorCtr="1"/>
          <a:lstStyle>
            <a:lvl1pPr marL="0" indent="0">
              <a:buNone/>
              <a:defRPr>
                <a:solidFill>
                  <a:schemeClr val="bg1"/>
                </a:solidFill>
              </a:defRPr>
            </a:lvl1pPr>
          </a:lstStyle>
          <a:p>
            <a:r>
              <a:rPr lang="en-US" dirty="0"/>
              <a:t>Click icon to add picture</a:t>
            </a:r>
          </a:p>
        </p:txBody>
      </p:sp>
      <p:pic>
        <p:nvPicPr>
          <p:cNvPr id="16" name="Picture 15">
            <a:extLst>
              <a:ext uri="{FF2B5EF4-FFF2-40B4-BE49-F238E27FC236}">
                <a16:creationId xmlns:a16="http://schemas.microsoft.com/office/drawing/2014/main" id="{91505258-F34D-EEF0-DF5C-8C4268873EF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80387" y="4291302"/>
            <a:ext cx="2376479" cy="2457589"/>
          </a:xfrm>
          <a:prstGeom prst="rect">
            <a:avLst/>
          </a:prstGeom>
          <a:scene3d>
            <a:camera prst="orthographicFront">
              <a:rot lat="0" lon="0" rev="20999999"/>
            </a:camera>
            <a:lightRig rig="threePt" dir="t"/>
          </a:scene3d>
        </p:spPr>
      </p:pic>
      <p:pic>
        <p:nvPicPr>
          <p:cNvPr id="14" name="Picture 13">
            <a:extLst>
              <a:ext uri="{FF2B5EF4-FFF2-40B4-BE49-F238E27FC236}">
                <a16:creationId xmlns:a16="http://schemas.microsoft.com/office/drawing/2014/main" id="{3B71CF05-267E-A49A-ECD3-D7A3AC9A71D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22999" y="4534759"/>
            <a:ext cx="2078695" cy="2926803"/>
          </a:xfrm>
          <a:prstGeom prst="rect">
            <a:avLst/>
          </a:prstGeom>
          <a:scene3d>
            <a:camera prst="orthographicFront">
              <a:rot lat="0" lon="0" rev="20999999"/>
            </a:camera>
            <a:lightRig rig="threePt" dir="t"/>
          </a:scene3d>
        </p:spPr>
      </p:pic>
      <p:sp>
        <p:nvSpPr>
          <p:cNvPr id="12" name="Rectangle 11">
            <a:extLst>
              <a:ext uri="{FF2B5EF4-FFF2-40B4-BE49-F238E27FC236}">
                <a16:creationId xmlns:a16="http://schemas.microsoft.com/office/drawing/2014/main" id="{22DC51D4-A700-124A-2A27-DFC4D0820031}"/>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
        <p:nvSpPr>
          <p:cNvPr id="17" name="Date Placeholder 16">
            <a:extLst>
              <a:ext uri="{FF2B5EF4-FFF2-40B4-BE49-F238E27FC236}">
                <a16:creationId xmlns:a16="http://schemas.microsoft.com/office/drawing/2014/main" id="{6E7D9789-4106-00A7-25FA-686303F00F24}"/>
              </a:ext>
            </a:extLst>
          </p:cNvPr>
          <p:cNvSpPr>
            <a:spLocks noGrp="1"/>
          </p:cNvSpPr>
          <p:nvPr>
            <p:ph type="dt" sz="half" idx="12"/>
          </p:nvPr>
        </p:nvSpPr>
        <p:spPr>
          <a:xfrm>
            <a:off x="83132" y="2561765"/>
            <a:ext cx="1221233" cy="365125"/>
          </a:xfrm>
        </p:spPr>
        <p:txBody>
          <a:bodyPr lIns="0"/>
          <a:lstStyle>
            <a:lvl1pPr>
              <a:defRPr b="0" i="0">
                <a:latin typeface="Inter Medium" panose="020B0502030000000004" pitchFamily="34" charset="0"/>
                <a:ea typeface="Inter Medium" panose="020B0502030000000004" pitchFamily="34" charset="0"/>
              </a:defRPr>
            </a:lvl1pPr>
          </a:lstStyle>
          <a:p>
            <a:fld id="{5F520839-584A-5A45-8FDB-55CE28A35CDF}" type="datetimeFigureOut">
              <a:rPr lang="en-US" smtClean="0"/>
              <a:pPr/>
              <a:t>7/16/2023</a:t>
            </a:fld>
            <a:endParaRPr lang="en-US" dirty="0"/>
          </a:p>
        </p:txBody>
      </p:sp>
    </p:spTree>
    <p:extLst>
      <p:ext uri="{BB962C8B-B14F-4D97-AF65-F5344CB8AC3E}">
        <p14:creationId xmlns:p14="http://schemas.microsoft.com/office/powerpoint/2010/main" val="331174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Functions/benefits 1 with leaf">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2BFC3CA-A7AC-D16F-BF01-2A7B9B135B61}"/>
              </a:ext>
            </a:extLst>
          </p:cNvPr>
          <p:cNvCxnSpPr>
            <a:cxnSpLocks/>
          </p:cNvCxnSpPr>
          <p:nvPr userDrawn="1"/>
        </p:nvCxnSpPr>
        <p:spPr>
          <a:xfrm>
            <a:off x="1399922" y="0"/>
            <a:ext cx="0" cy="6858000"/>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C9CAD5F-5411-DA67-5795-0F2FDE69DF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2998" y="4631130"/>
            <a:ext cx="2010250" cy="2830432"/>
          </a:xfrm>
          <a:prstGeom prst="rect">
            <a:avLst/>
          </a:prstGeom>
          <a:scene3d>
            <a:camera prst="orthographicFront">
              <a:rot lat="0" lon="0" rev="20999999"/>
            </a:camera>
            <a:lightRig rig="threePt" dir="t"/>
          </a:scene3d>
        </p:spPr>
      </p:pic>
      <p:sp>
        <p:nvSpPr>
          <p:cNvPr id="2" name="Title 1">
            <a:extLst>
              <a:ext uri="{FF2B5EF4-FFF2-40B4-BE49-F238E27FC236}">
                <a16:creationId xmlns:a16="http://schemas.microsoft.com/office/drawing/2014/main" id="{F13695FF-0D73-54E8-C7DD-53B2FD19F6B8}"/>
              </a:ext>
            </a:extLst>
          </p:cNvPr>
          <p:cNvSpPr>
            <a:spLocks noGrp="1"/>
          </p:cNvSpPr>
          <p:nvPr>
            <p:ph type="title"/>
          </p:nvPr>
        </p:nvSpPr>
        <p:spPr>
          <a:xfrm>
            <a:off x="1659526" y="225966"/>
            <a:ext cx="8848789" cy="1325563"/>
          </a:xfrm>
        </p:spPr>
        <p:txBody>
          <a:bodyPr lIns="0" anchor="b" anchorCtr="0"/>
          <a:lstStyle/>
          <a:p>
            <a:r>
              <a:rPr lang="en-US"/>
              <a:t>Click to edit Master title style</a:t>
            </a:r>
          </a:p>
        </p:txBody>
      </p:sp>
      <p:sp>
        <p:nvSpPr>
          <p:cNvPr id="3" name="Content Placeholder 2">
            <a:extLst>
              <a:ext uri="{FF2B5EF4-FFF2-40B4-BE49-F238E27FC236}">
                <a16:creationId xmlns:a16="http://schemas.microsoft.com/office/drawing/2014/main" id="{85ADA07D-800F-C60A-DFE2-F619EB1AFC53}"/>
              </a:ext>
            </a:extLst>
          </p:cNvPr>
          <p:cNvSpPr>
            <a:spLocks noGrp="1"/>
          </p:cNvSpPr>
          <p:nvPr>
            <p:ph sz="half" idx="1"/>
          </p:nvPr>
        </p:nvSpPr>
        <p:spPr>
          <a:xfrm>
            <a:off x="1659526" y="1825625"/>
            <a:ext cx="4799544" cy="4351338"/>
          </a:xfrm>
        </p:spPr>
        <p:txBody>
          <a:bodyPr/>
          <a:lstStyle>
            <a:lvl1pPr>
              <a:defRPr sz="2400"/>
            </a:lvl1pPr>
            <a:lvl2pPr>
              <a:defRPr sz="18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6E907E9-C232-8FE4-9D90-82DE36E8033A}"/>
              </a:ext>
            </a:extLst>
          </p:cNvPr>
          <p:cNvSpPr>
            <a:spLocks noGrp="1"/>
          </p:cNvSpPr>
          <p:nvPr>
            <p:ph sz="half" idx="2"/>
          </p:nvPr>
        </p:nvSpPr>
        <p:spPr>
          <a:xfrm>
            <a:off x="6993526" y="1825625"/>
            <a:ext cx="4799544" cy="4351338"/>
          </a:xfrm>
        </p:spPr>
        <p:txBody>
          <a:bodyPr/>
          <a:lstStyle>
            <a:lvl1pPr>
              <a:defRPr sz="2400"/>
            </a:lvl1pPr>
            <a:lvl2pPr>
              <a:defRPr sz="18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15A92B-66DF-A428-941E-E425D401D40B}"/>
              </a:ext>
            </a:extLst>
          </p:cNvPr>
          <p:cNvSpPr>
            <a:spLocks noGrp="1"/>
          </p:cNvSpPr>
          <p:nvPr>
            <p:ph type="dt" sz="half" idx="10"/>
          </p:nvPr>
        </p:nvSpPr>
        <p:spPr>
          <a:xfrm>
            <a:off x="83134" y="2561765"/>
            <a:ext cx="1221222" cy="365125"/>
          </a:xfrm>
        </p:spPr>
        <p:txBody>
          <a:bodyPr lIns="0"/>
          <a:lstStyle/>
          <a:p>
            <a:fld id="{5F520839-584A-5A45-8FDB-55CE28A35CDF}" type="datetimeFigureOut">
              <a:rPr lang="en-US" smtClean="0"/>
              <a:t>7/16/2023</a:t>
            </a:fld>
            <a:endParaRPr lang="en-US" dirty="0"/>
          </a:p>
        </p:txBody>
      </p:sp>
      <p:sp>
        <p:nvSpPr>
          <p:cNvPr id="6" name="Footer Placeholder 5">
            <a:extLst>
              <a:ext uri="{FF2B5EF4-FFF2-40B4-BE49-F238E27FC236}">
                <a16:creationId xmlns:a16="http://schemas.microsoft.com/office/drawing/2014/main" id="{BE4FC325-AE70-EDC9-5D81-B43D3DFA21BC}"/>
              </a:ext>
            </a:extLst>
          </p:cNvPr>
          <p:cNvSpPr>
            <a:spLocks noGrp="1"/>
          </p:cNvSpPr>
          <p:nvPr>
            <p:ph type="ftr" sz="quarter" idx="11"/>
          </p:nvPr>
        </p:nvSpPr>
        <p:spPr>
          <a:xfrm>
            <a:off x="83134" y="3429000"/>
            <a:ext cx="1221205" cy="927847"/>
          </a:xfrm>
        </p:spPr>
        <p:txBody>
          <a:bodyPr lIns="0" anchor="t" anchorCtr="0"/>
          <a:lstStyle>
            <a:lvl1pPr algn="l">
              <a:defRPr/>
            </a:lvl1pPr>
          </a:lstStyle>
          <a:p>
            <a:r>
              <a:rPr lang="en-US" dirty="0"/>
              <a:t>Presentation name</a:t>
            </a:r>
          </a:p>
        </p:txBody>
      </p:sp>
      <p:pic>
        <p:nvPicPr>
          <p:cNvPr id="10" name="Picture 9">
            <a:extLst>
              <a:ext uri="{FF2B5EF4-FFF2-40B4-BE49-F238E27FC236}">
                <a16:creationId xmlns:a16="http://schemas.microsoft.com/office/drawing/2014/main" id="{33D1BF0F-E6EB-1613-B036-89BD067B15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1" name="Rectangle 10">
            <a:extLst>
              <a:ext uri="{FF2B5EF4-FFF2-40B4-BE49-F238E27FC236}">
                <a16:creationId xmlns:a16="http://schemas.microsoft.com/office/drawing/2014/main" id="{C723C8A8-132D-8550-2B5D-CFAD7586E9AB}"/>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
        <p:nvSpPr>
          <p:cNvPr id="13" name="Rectangle 12">
            <a:extLst>
              <a:ext uri="{FF2B5EF4-FFF2-40B4-BE49-F238E27FC236}">
                <a16:creationId xmlns:a16="http://schemas.microsoft.com/office/drawing/2014/main" id="{44B553CF-33F0-BCC7-3182-FB6C835C8CA0}"/>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Tree>
    <p:extLst>
      <p:ext uri="{BB962C8B-B14F-4D97-AF65-F5344CB8AC3E}">
        <p14:creationId xmlns:p14="http://schemas.microsoft.com/office/powerpoint/2010/main" val="133277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Features/benefits Option 1 no leaf">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2BFC3CA-A7AC-D16F-BF01-2A7B9B135B61}"/>
              </a:ext>
            </a:extLst>
          </p:cNvPr>
          <p:cNvCxnSpPr>
            <a:cxnSpLocks/>
          </p:cNvCxnSpPr>
          <p:nvPr userDrawn="1"/>
        </p:nvCxnSpPr>
        <p:spPr>
          <a:xfrm>
            <a:off x="1399922" y="0"/>
            <a:ext cx="0" cy="6858000"/>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3695FF-0D73-54E8-C7DD-53B2FD19F6B8}"/>
              </a:ext>
            </a:extLst>
          </p:cNvPr>
          <p:cNvSpPr>
            <a:spLocks noGrp="1"/>
          </p:cNvSpPr>
          <p:nvPr>
            <p:ph type="title"/>
          </p:nvPr>
        </p:nvSpPr>
        <p:spPr>
          <a:xfrm>
            <a:off x="1659526" y="225966"/>
            <a:ext cx="8848789" cy="1325563"/>
          </a:xfrm>
        </p:spPr>
        <p:txBody>
          <a:bodyPr lIns="0" anchor="b" anchorCtr="0"/>
          <a:lstStyle/>
          <a:p>
            <a:r>
              <a:rPr lang="en-US"/>
              <a:t>Click to edit Master title style</a:t>
            </a:r>
          </a:p>
        </p:txBody>
      </p:sp>
      <p:sp>
        <p:nvSpPr>
          <p:cNvPr id="3" name="Content Placeholder 2">
            <a:extLst>
              <a:ext uri="{FF2B5EF4-FFF2-40B4-BE49-F238E27FC236}">
                <a16:creationId xmlns:a16="http://schemas.microsoft.com/office/drawing/2014/main" id="{85ADA07D-800F-C60A-DFE2-F619EB1AFC53}"/>
              </a:ext>
            </a:extLst>
          </p:cNvPr>
          <p:cNvSpPr>
            <a:spLocks noGrp="1"/>
          </p:cNvSpPr>
          <p:nvPr>
            <p:ph sz="half" idx="1"/>
          </p:nvPr>
        </p:nvSpPr>
        <p:spPr>
          <a:xfrm>
            <a:off x="1659526" y="1825625"/>
            <a:ext cx="4799544" cy="4351338"/>
          </a:xfrm>
        </p:spPr>
        <p:txBody>
          <a:bodyPr lIns="0"/>
          <a:lstStyle>
            <a:lvl1pPr>
              <a:defRPr sz="2400"/>
            </a:lvl1pPr>
            <a:lvl2pPr>
              <a:defRPr sz="18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6E907E9-C232-8FE4-9D90-82DE36E8033A}"/>
              </a:ext>
            </a:extLst>
          </p:cNvPr>
          <p:cNvSpPr>
            <a:spLocks noGrp="1"/>
          </p:cNvSpPr>
          <p:nvPr>
            <p:ph sz="half" idx="2"/>
          </p:nvPr>
        </p:nvSpPr>
        <p:spPr>
          <a:xfrm>
            <a:off x="6993526" y="1825625"/>
            <a:ext cx="4799544" cy="4351338"/>
          </a:xfrm>
        </p:spPr>
        <p:txBody>
          <a:bodyPr lIns="0"/>
          <a:lstStyle>
            <a:lvl1pPr>
              <a:defRPr sz="2400"/>
            </a:lvl1pPr>
            <a:lvl2pPr>
              <a:defRPr sz="18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15A92B-66DF-A428-941E-E425D401D40B}"/>
              </a:ext>
            </a:extLst>
          </p:cNvPr>
          <p:cNvSpPr>
            <a:spLocks noGrp="1"/>
          </p:cNvSpPr>
          <p:nvPr>
            <p:ph type="dt" sz="half" idx="10"/>
          </p:nvPr>
        </p:nvSpPr>
        <p:spPr>
          <a:xfrm>
            <a:off x="83134" y="2561765"/>
            <a:ext cx="1221222" cy="365125"/>
          </a:xfrm>
        </p:spPr>
        <p:txBody>
          <a:bodyPr lIns="0"/>
          <a:lstStyle/>
          <a:p>
            <a:fld id="{5F520839-584A-5A45-8FDB-55CE28A35CDF}" type="datetimeFigureOut">
              <a:rPr lang="en-US" smtClean="0"/>
              <a:t>7/16/2023</a:t>
            </a:fld>
            <a:endParaRPr lang="en-US" dirty="0"/>
          </a:p>
        </p:txBody>
      </p:sp>
      <p:sp>
        <p:nvSpPr>
          <p:cNvPr id="6" name="Footer Placeholder 5">
            <a:extLst>
              <a:ext uri="{FF2B5EF4-FFF2-40B4-BE49-F238E27FC236}">
                <a16:creationId xmlns:a16="http://schemas.microsoft.com/office/drawing/2014/main" id="{BE4FC325-AE70-EDC9-5D81-B43D3DFA21BC}"/>
              </a:ext>
            </a:extLst>
          </p:cNvPr>
          <p:cNvSpPr>
            <a:spLocks noGrp="1"/>
          </p:cNvSpPr>
          <p:nvPr>
            <p:ph type="ftr" sz="quarter" idx="11"/>
          </p:nvPr>
        </p:nvSpPr>
        <p:spPr>
          <a:xfrm>
            <a:off x="83134" y="3429000"/>
            <a:ext cx="1221205" cy="927847"/>
          </a:xfrm>
        </p:spPr>
        <p:txBody>
          <a:bodyPr lIns="0" anchor="t" anchorCtr="0"/>
          <a:lstStyle>
            <a:lvl1pPr algn="l">
              <a:defRPr/>
            </a:lvl1pPr>
          </a:lstStyle>
          <a:p>
            <a:r>
              <a:rPr lang="en-US" dirty="0"/>
              <a:t>Presentation name</a:t>
            </a:r>
          </a:p>
        </p:txBody>
      </p:sp>
      <p:pic>
        <p:nvPicPr>
          <p:cNvPr id="10" name="Picture 9">
            <a:extLst>
              <a:ext uri="{FF2B5EF4-FFF2-40B4-BE49-F238E27FC236}">
                <a16:creationId xmlns:a16="http://schemas.microsoft.com/office/drawing/2014/main" id="{33D1BF0F-E6EB-1613-B036-89BD067B15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44B553CF-33F0-BCC7-3182-FB6C835C8CA0}"/>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7" name="Rectangle 6">
            <a:extLst>
              <a:ext uri="{FF2B5EF4-FFF2-40B4-BE49-F238E27FC236}">
                <a16:creationId xmlns:a16="http://schemas.microsoft.com/office/drawing/2014/main" id="{98AF4D75-9069-CB91-550E-F25C7C9FD045}"/>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lumMod val="50000"/>
                  </a:schemeClr>
                </a:solidFill>
                <a:latin typeface="Inter"/>
              </a:rPr>
              <a:t>PROPRIETARY </a:t>
            </a:r>
          </a:p>
          <a:p>
            <a:pPr lvl="0" algn="l"/>
            <a:r>
              <a:rPr lang="en-US" sz="600" b="0" i="0" spc="200" baseline="0" dirty="0">
                <a:solidFill>
                  <a:schemeClr val="bg1">
                    <a:lumMod val="50000"/>
                  </a:schemeClr>
                </a:solidFill>
                <a:latin typeface="Inter"/>
              </a:rPr>
              <a:t>AND CONFIDENTIAL</a:t>
            </a:r>
          </a:p>
        </p:txBody>
      </p:sp>
    </p:spTree>
    <p:extLst>
      <p:ext uri="{BB962C8B-B14F-4D97-AF65-F5344CB8AC3E}">
        <p14:creationId xmlns:p14="http://schemas.microsoft.com/office/powerpoint/2010/main" val="172571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eatures/benefits Option 2 with lea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EA6F-3BAE-A7F7-FEE5-C5716E2572CB}"/>
              </a:ext>
            </a:extLst>
          </p:cNvPr>
          <p:cNvSpPr>
            <a:spLocks noGrp="1"/>
          </p:cNvSpPr>
          <p:nvPr>
            <p:ph type="title"/>
          </p:nvPr>
        </p:nvSpPr>
        <p:spPr>
          <a:xfrm>
            <a:off x="1659526" y="225966"/>
            <a:ext cx="10133541" cy="1325563"/>
          </a:xfrm>
        </p:spPr>
        <p:txBody>
          <a:bodyPr lIns="0" anchor="b" anchorCtr="0"/>
          <a:lstStyle/>
          <a:p>
            <a:r>
              <a:rPr lang="en-US"/>
              <a:t>Click to edit Master title style</a:t>
            </a:r>
          </a:p>
        </p:txBody>
      </p:sp>
      <p:sp>
        <p:nvSpPr>
          <p:cNvPr id="3" name="Text Placeholder 2">
            <a:extLst>
              <a:ext uri="{FF2B5EF4-FFF2-40B4-BE49-F238E27FC236}">
                <a16:creationId xmlns:a16="http://schemas.microsoft.com/office/drawing/2014/main" id="{D6070625-BDAD-29B7-4CBF-062D9B8780E3}"/>
              </a:ext>
            </a:extLst>
          </p:cNvPr>
          <p:cNvSpPr>
            <a:spLocks noGrp="1"/>
          </p:cNvSpPr>
          <p:nvPr>
            <p:ph type="body" idx="1" hasCustomPrompt="1"/>
          </p:nvPr>
        </p:nvSpPr>
        <p:spPr>
          <a:xfrm>
            <a:off x="1659525" y="1681163"/>
            <a:ext cx="4799545" cy="823912"/>
          </a:xfr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Features headline</a:t>
            </a:r>
          </a:p>
        </p:txBody>
      </p:sp>
      <p:sp>
        <p:nvSpPr>
          <p:cNvPr id="5" name="Text Placeholder 4">
            <a:extLst>
              <a:ext uri="{FF2B5EF4-FFF2-40B4-BE49-F238E27FC236}">
                <a16:creationId xmlns:a16="http://schemas.microsoft.com/office/drawing/2014/main" id="{864560B6-F97D-6341-D71C-1D8573B83BE1}"/>
              </a:ext>
            </a:extLst>
          </p:cNvPr>
          <p:cNvSpPr>
            <a:spLocks noGrp="1"/>
          </p:cNvSpPr>
          <p:nvPr>
            <p:ph type="body" sz="quarter" idx="3" hasCustomPrompt="1"/>
          </p:nvPr>
        </p:nvSpPr>
        <p:spPr>
          <a:xfrm>
            <a:off x="6993525" y="1681163"/>
            <a:ext cx="4799541" cy="823912"/>
          </a:xfr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Benefits headline</a:t>
            </a:r>
          </a:p>
        </p:txBody>
      </p:sp>
      <p:sp>
        <p:nvSpPr>
          <p:cNvPr id="7" name="Date Placeholder 6">
            <a:extLst>
              <a:ext uri="{FF2B5EF4-FFF2-40B4-BE49-F238E27FC236}">
                <a16:creationId xmlns:a16="http://schemas.microsoft.com/office/drawing/2014/main" id="{DEDA7CE3-B24B-05A2-BA0D-D7D610680FDD}"/>
              </a:ext>
            </a:extLst>
          </p:cNvPr>
          <p:cNvSpPr>
            <a:spLocks noGrp="1"/>
          </p:cNvSpPr>
          <p:nvPr>
            <p:ph type="dt" sz="half" idx="10"/>
          </p:nvPr>
        </p:nvSpPr>
        <p:spPr>
          <a:xfrm>
            <a:off x="83133" y="2561765"/>
            <a:ext cx="1221199" cy="365125"/>
          </a:xfrm>
        </p:spPr>
        <p:txBody>
          <a:bodyPr lIns="0"/>
          <a:lstStyle/>
          <a:p>
            <a:fld id="{5F520839-584A-5A45-8FDB-55CE28A35CDF}" type="datetimeFigureOut">
              <a:rPr lang="en-US" smtClean="0"/>
              <a:t>7/16/2023</a:t>
            </a:fld>
            <a:endParaRPr lang="en-US" dirty="0"/>
          </a:p>
        </p:txBody>
      </p:sp>
      <p:sp>
        <p:nvSpPr>
          <p:cNvPr id="8" name="Footer Placeholder 7">
            <a:extLst>
              <a:ext uri="{FF2B5EF4-FFF2-40B4-BE49-F238E27FC236}">
                <a16:creationId xmlns:a16="http://schemas.microsoft.com/office/drawing/2014/main" id="{DDF306F0-480B-F841-8246-DE963A7377B3}"/>
              </a:ext>
            </a:extLst>
          </p:cNvPr>
          <p:cNvSpPr>
            <a:spLocks noGrp="1"/>
          </p:cNvSpPr>
          <p:nvPr>
            <p:ph type="ftr" sz="quarter" idx="11"/>
          </p:nvPr>
        </p:nvSpPr>
        <p:spPr>
          <a:xfrm>
            <a:off x="83133" y="3429000"/>
            <a:ext cx="1221196" cy="847165"/>
          </a:xfrm>
        </p:spPr>
        <p:txBody>
          <a:bodyPr lIns="0" anchor="t" anchorCtr="0"/>
          <a:lstStyle>
            <a:lvl1pPr algn="l">
              <a:defRPr/>
            </a:lvl1pPr>
          </a:lstStyle>
          <a:p>
            <a:r>
              <a:rPr lang="en-US" dirty="0"/>
              <a:t>Presentation name</a:t>
            </a:r>
          </a:p>
        </p:txBody>
      </p:sp>
      <p:cxnSp>
        <p:nvCxnSpPr>
          <p:cNvPr id="10" name="Straight Connector 9">
            <a:extLst>
              <a:ext uri="{FF2B5EF4-FFF2-40B4-BE49-F238E27FC236}">
                <a16:creationId xmlns:a16="http://schemas.microsoft.com/office/drawing/2014/main" id="{4F993BCA-281A-D192-D798-F592A39280D2}"/>
              </a:ext>
            </a:extLst>
          </p:cNvPr>
          <p:cNvCxnSpPr>
            <a:cxnSpLocks/>
          </p:cNvCxnSpPr>
          <p:nvPr userDrawn="1"/>
        </p:nvCxnSpPr>
        <p:spPr>
          <a:xfrm>
            <a:off x="1399922" y="0"/>
            <a:ext cx="0" cy="6858000"/>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892BCDA-62CE-BB9E-89C9-86B0D168080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2998" y="4631130"/>
            <a:ext cx="2010250" cy="2830432"/>
          </a:xfrm>
          <a:prstGeom prst="rect">
            <a:avLst/>
          </a:prstGeom>
          <a:scene3d>
            <a:camera prst="orthographicFront">
              <a:rot lat="0" lon="0" rev="20999999"/>
            </a:camera>
            <a:lightRig rig="threePt" dir="t"/>
          </a:scene3d>
        </p:spPr>
      </p:pic>
      <p:sp>
        <p:nvSpPr>
          <p:cNvPr id="14" name="Content Placeholder 3">
            <a:extLst>
              <a:ext uri="{FF2B5EF4-FFF2-40B4-BE49-F238E27FC236}">
                <a16:creationId xmlns:a16="http://schemas.microsoft.com/office/drawing/2014/main" id="{9B1487BD-C069-49F4-8066-C1051D5C6CD5}"/>
              </a:ext>
            </a:extLst>
          </p:cNvPr>
          <p:cNvSpPr>
            <a:spLocks noGrp="1"/>
          </p:cNvSpPr>
          <p:nvPr>
            <p:ph sz="half" idx="13"/>
          </p:nvPr>
        </p:nvSpPr>
        <p:spPr>
          <a:xfrm>
            <a:off x="6993526" y="2634709"/>
            <a:ext cx="4799544" cy="3542254"/>
          </a:xfrm>
        </p:spPr>
        <p:txBody>
          <a:bodyPr lIns="0"/>
          <a:lstStyle>
            <a:lvl1pPr>
              <a:defRPr sz="2400"/>
            </a:lvl1pPr>
            <a:lvl2pPr>
              <a:defRPr sz="18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F47C2958-5F60-3CA4-3DCA-0460D44352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8" name="Rectangle 17">
            <a:extLst>
              <a:ext uri="{FF2B5EF4-FFF2-40B4-BE49-F238E27FC236}">
                <a16:creationId xmlns:a16="http://schemas.microsoft.com/office/drawing/2014/main" id="{1683B1F9-8B18-8C05-ABAC-8B3676C51811}"/>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
        <p:nvSpPr>
          <p:cNvPr id="19" name="Rectangle 18">
            <a:extLst>
              <a:ext uri="{FF2B5EF4-FFF2-40B4-BE49-F238E27FC236}">
                <a16:creationId xmlns:a16="http://schemas.microsoft.com/office/drawing/2014/main" id="{4A9A3ECF-ED89-A2F8-AC7A-D7617299E0A3}"/>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21" name="Content Placeholder 2">
            <a:extLst>
              <a:ext uri="{FF2B5EF4-FFF2-40B4-BE49-F238E27FC236}">
                <a16:creationId xmlns:a16="http://schemas.microsoft.com/office/drawing/2014/main" id="{E0ECC6B7-8ACB-1ECF-B4D2-C495DC5E53F0}"/>
              </a:ext>
            </a:extLst>
          </p:cNvPr>
          <p:cNvSpPr>
            <a:spLocks noGrp="1"/>
          </p:cNvSpPr>
          <p:nvPr>
            <p:ph sz="half" idx="14"/>
          </p:nvPr>
        </p:nvSpPr>
        <p:spPr>
          <a:xfrm>
            <a:off x="1659526" y="2634709"/>
            <a:ext cx="4799544" cy="3542254"/>
          </a:xfrm>
        </p:spPr>
        <p:txBody>
          <a:bodyPr lIns="0"/>
          <a:lstStyle>
            <a:lvl1pPr>
              <a:defRPr sz="2400"/>
            </a:lvl1pPr>
            <a:lvl2pPr>
              <a:defRPr sz="18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10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eatures/benefits Option 2 with lea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EA6F-3BAE-A7F7-FEE5-C5716E2572CB}"/>
              </a:ext>
            </a:extLst>
          </p:cNvPr>
          <p:cNvSpPr>
            <a:spLocks noGrp="1"/>
          </p:cNvSpPr>
          <p:nvPr>
            <p:ph type="title"/>
          </p:nvPr>
        </p:nvSpPr>
        <p:spPr>
          <a:xfrm>
            <a:off x="1659526" y="225966"/>
            <a:ext cx="10133541" cy="1325563"/>
          </a:xfrm>
        </p:spPr>
        <p:txBody>
          <a:bodyPr lIns="0" anchor="b" anchorCtr="0"/>
          <a:lstStyle/>
          <a:p>
            <a:r>
              <a:rPr lang="en-US"/>
              <a:t>Click to edit Master title style</a:t>
            </a:r>
          </a:p>
        </p:txBody>
      </p:sp>
      <p:sp>
        <p:nvSpPr>
          <p:cNvPr id="3" name="Text Placeholder 2">
            <a:extLst>
              <a:ext uri="{FF2B5EF4-FFF2-40B4-BE49-F238E27FC236}">
                <a16:creationId xmlns:a16="http://schemas.microsoft.com/office/drawing/2014/main" id="{D6070625-BDAD-29B7-4CBF-062D9B8780E3}"/>
              </a:ext>
            </a:extLst>
          </p:cNvPr>
          <p:cNvSpPr>
            <a:spLocks noGrp="1"/>
          </p:cNvSpPr>
          <p:nvPr>
            <p:ph type="body" idx="1" hasCustomPrompt="1"/>
          </p:nvPr>
        </p:nvSpPr>
        <p:spPr>
          <a:xfrm>
            <a:off x="1659525" y="1681163"/>
            <a:ext cx="4799545" cy="823912"/>
          </a:xfr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Features headline</a:t>
            </a:r>
          </a:p>
        </p:txBody>
      </p:sp>
      <p:sp>
        <p:nvSpPr>
          <p:cNvPr id="5" name="Text Placeholder 4">
            <a:extLst>
              <a:ext uri="{FF2B5EF4-FFF2-40B4-BE49-F238E27FC236}">
                <a16:creationId xmlns:a16="http://schemas.microsoft.com/office/drawing/2014/main" id="{864560B6-F97D-6341-D71C-1D8573B83BE1}"/>
              </a:ext>
            </a:extLst>
          </p:cNvPr>
          <p:cNvSpPr>
            <a:spLocks noGrp="1"/>
          </p:cNvSpPr>
          <p:nvPr>
            <p:ph type="body" sz="quarter" idx="3" hasCustomPrompt="1"/>
          </p:nvPr>
        </p:nvSpPr>
        <p:spPr>
          <a:xfrm>
            <a:off x="6993525" y="1681163"/>
            <a:ext cx="4799541" cy="823912"/>
          </a:xfrm>
        </p:spPr>
        <p:txBody>
          <a:bodyPr l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Benefits headline</a:t>
            </a:r>
          </a:p>
        </p:txBody>
      </p:sp>
      <p:sp>
        <p:nvSpPr>
          <p:cNvPr id="7" name="Date Placeholder 6">
            <a:extLst>
              <a:ext uri="{FF2B5EF4-FFF2-40B4-BE49-F238E27FC236}">
                <a16:creationId xmlns:a16="http://schemas.microsoft.com/office/drawing/2014/main" id="{DEDA7CE3-B24B-05A2-BA0D-D7D610680FDD}"/>
              </a:ext>
            </a:extLst>
          </p:cNvPr>
          <p:cNvSpPr>
            <a:spLocks noGrp="1"/>
          </p:cNvSpPr>
          <p:nvPr>
            <p:ph type="dt" sz="half" idx="10"/>
          </p:nvPr>
        </p:nvSpPr>
        <p:spPr>
          <a:xfrm>
            <a:off x="83133" y="2561765"/>
            <a:ext cx="1221199" cy="365125"/>
          </a:xfrm>
        </p:spPr>
        <p:txBody>
          <a:bodyPr lIns="0"/>
          <a:lstStyle/>
          <a:p>
            <a:fld id="{5F520839-584A-5A45-8FDB-55CE28A35CDF}" type="datetimeFigureOut">
              <a:rPr lang="en-US" smtClean="0"/>
              <a:t>7/16/2023</a:t>
            </a:fld>
            <a:endParaRPr lang="en-US" dirty="0"/>
          </a:p>
        </p:txBody>
      </p:sp>
      <p:sp>
        <p:nvSpPr>
          <p:cNvPr id="8" name="Footer Placeholder 7">
            <a:extLst>
              <a:ext uri="{FF2B5EF4-FFF2-40B4-BE49-F238E27FC236}">
                <a16:creationId xmlns:a16="http://schemas.microsoft.com/office/drawing/2014/main" id="{DDF306F0-480B-F841-8246-DE963A7377B3}"/>
              </a:ext>
            </a:extLst>
          </p:cNvPr>
          <p:cNvSpPr>
            <a:spLocks noGrp="1"/>
          </p:cNvSpPr>
          <p:nvPr>
            <p:ph type="ftr" sz="quarter" idx="11"/>
          </p:nvPr>
        </p:nvSpPr>
        <p:spPr>
          <a:xfrm>
            <a:off x="83133" y="3429000"/>
            <a:ext cx="1221196" cy="847165"/>
          </a:xfrm>
        </p:spPr>
        <p:txBody>
          <a:bodyPr lIns="0" anchor="t" anchorCtr="0"/>
          <a:lstStyle>
            <a:lvl1pPr algn="l">
              <a:defRPr/>
            </a:lvl1pPr>
          </a:lstStyle>
          <a:p>
            <a:r>
              <a:rPr lang="en-US" dirty="0"/>
              <a:t>Presentation name</a:t>
            </a:r>
          </a:p>
        </p:txBody>
      </p:sp>
      <p:cxnSp>
        <p:nvCxnSpPr>
          <p:cNvPr id="10" name="Straight Connector 9">
            <a:extLst>
              <a:ext uri="{FF2B5EF4-FFF2-40B4-BE49-F238E27FC236}">
                <a16:creationId xmlns:a16="http://schemas.microsoft.com/office/drawing/2014/main" id="{4F993BCA-281A-D192-D798-F592A39280D2}"/>
              </a:ext>
            </a:extLst>
          </p:cNvPr>
          <p:cNvCxnSpPr>
            <a:cxnSpLocks/>
          </p:cNvCxnSpPr>
          <p:nvPr userDrawn="1"/>
        </p:nvCxnSpPr>
        <p:spPr>
          <a:xfrm>
            <a:off x="1399922" y="0"/>
            <a:ext cx="0" cy="6858000"/>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9B1487BD-C069-49F4-8066-C1051D5C6CD5}"/>
              </a:ext>
            </a:extLst>
          </p:cNvPr>
          <p:cNvSpPr>
            <a:spLocks noGrp="1"/>
          </p:cNvSpPr>
          <p:nvPr>
            <p:ph sz="half" idx="13"/>
          </p:nvPr>
        </p:nvSpPr>
        <p:spPr>
          <a:xfrm>
            <a:off x="6993526" y="2634709"/>
            <a:ext cx="4799544" cy="3542254"/>
          </a:xfrm>
        </p:spPr>
        <p:txBody>
          <a:bodyPr lIns="0"/>
          <a:lstStyle>
            <a:lvl1pPr>
              <a:defRPr sz="2400"/>
            </a:lvl1pPr>
            <a:lvl2pPr>
              <a:defRPr sz="18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F47C2958-5F60-3CA4-3DCA-0460D44352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9" name="Rectangle 18">
            <a:extLst>
              <a:ext uri="{FF2B5EF4-FFF2-40B4-BE49-F238E27FC236}">
                <a16:creationId xmlns:a16="http://schemas.microsoft.com/office/drawing/2014/main" id="{4A9A3ECF-ED89-A2F8-AC7A-D7617299E0A3}"/>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21" name="Content Placeholder 2">
            <a:extLst>
              <a:ext uri="{FF2B5EF4-FFF2-40B4-BE49-F238E27FC236}">
                <a16:creationId xmlns:a16="http://schemas.microsoft.com/office/drawing/2014/main" id="{E0ECC6B7-8ACB-1ECF-B4D2-C495DC5E53F0}"/>
              </a:ext>
            </a:extLst>
          </p:cNvPr>
          <p:cNvSpPr>
            <a:spLocks noGrp="1"/>
          </p:cNvSpPr>
          <p:nvPr>
            <p:ph sz="half" idx="14"/>
          </p:nvPr>
        </p:nvSpPr>
        <p:spPr>
          <a:xfrm>
            <a:off x="1659526" y="2634709"/>
            <a:ext cx="4799544" cy="3542254"/>
          </a:xfrm>
        </p:spPr>
        <p:txBody>
          <a:bodyPr lIns="0"/>
          <a:lstStyle>
            <a:lvl1pPr>
              <a:defRPr sz="2400"/>
            </a:lvl1pPr>
            <a:lvl2pPr>
              <a:defRPr sz="18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68D560D7-D155-5ACE-E7F1-A442130854D2}"/>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lumMod val="50000"/>
                  </a:schemeClr>
                </a:solidFill>
                <a:latin typeface="Inter"/>
              </a:rPr>
              <a:t>PROPRIETARY </a:t>
            </a:r>
          </a:p>
          <a:p>
            <a:pPr lvl="0" algn="l"/>
            <a:r>
              <a:rPr lang="en-US" sz="600" b="0" i="0" spc="200" baseline="0" dirty="0">
                <a:solidFill>
                  <a:schemeClr val="bg1">
                    <a:lumMod val="50000"/>
                  </a:schemeClr>
                </a:solidFill>
                <a:latin typeface="Inter"/>
              </a:rPr>
              <a:t>AND CONFIDENTIAL</a:t>
            </a:r>
          </a:p>
        </p:txBody>
      </p:sp>
    </p:spTree>
    <p:extLst>
      <p:ext uri="{BB962C8B-B14F-4D97-AF65-F5344CB8AC3E}">
        <p14:creationId xmlns:p14="http://schemas.microsoft.com/office/powerpoint/2010/main" val="62010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with leaf">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2BFC3CA-A7AC-D16F-BF01-2A7B9B135B61}"/>
              </a:ext>
            </a:extLst>
          </p:cNvPr>
          <p:cNvCxnSpPr>
            <a:cxnSpLocks/>
          </p:cNvCxnSpPr>
          <p:nvPr userDrawn="1"/>
        </p:nvCxnSpPr>
        <p:spPr>
          <a:xfrm>
            <a:off x="1399922" y="0"/>
            <a:ext cx="0" cy="6858000"/>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3695FF-0D73-54E8-C7DD-53B2FD19F6B8}"/>
              </a:ext>
            </a:extLst>
          </p:cNvPr>
          <p:cNvSpPr>
            <a:spLocks noGrp="1"/>
          </p:cNvSpPr>
          <p:nvPr>
            <p:ph type="title" hasCustomPrompt="1"/>
          </p:nvPr>
        </p:nvSpPr>
        <p:spPr>
          <a:xfrm>
            <a:off x="1659525" y="228412"/>
            <a:ext cx="8848789" cy="3673028"/>
          </a:xfrm>
        </p:spPr>
        <p:txBody>
          <a:bodyPr lIns="0" anchor="b" anchorCtr="0">
            <a:normAutofit/>
          </a:bodyPr>
          <a:lstStyle>
            <a:lvl1pPr>
              <a:defRPr sz="2800" b="1" i="0">
                <a:solidFill>
                  <a:schemeClr val="accent6">
                    <a:lumMod val="50000"/>
                  </a:schemeClr>
                </a:solidFill>
                <a:latin typeface="Inter Semi Bold" panose="020B0502030000000004" pitchFamily="34" charset="0"/>
                <a:ea typeface="Inter Semi Bold" panose="020B0502030000000004" pitchFamily="34" charset="0"/>
              </a:defRPr>
            </a:lvl1pPr>
          </a:lstStyle>
          <a:p>
            <a:r>
              <a:rPr lang="en-US" dirty="0"/>
              <a:t>“Quote”</a:t>
            </a:r>
          </a:p>
        </p:txBody>
      </p:sp>
      <p:sp>
        <p:nvSpPr>
          <p:cNvPr id="3" name="Content Placeholder 2">
            <a:extLst>
              <a:ext uri="{FF2B5EF4-FFF2-40B4-BE49-F238E27FC236}">
                <a16:creationId xmlns:a16="http://schemas.microsoft.com/office/drawing/2014/main" id="{85ADA07D-800F-C60A-DFE2-F619EB1AFC53}"/>
              </a:ext>
            </a:extLst>
          </p:cNvPr>
          <p:cNvSpPr>
            <a:spLocks noGrp="1"/>
          </p:cNvSpPr>
          <p:nvPr>
            <p:ph sz="half" idx="1" hasCustomPrompt="1"/>
          </p:nvPr>
        </p:nvSpPr>
        <p:spPr>
          <a:xfrm>
            <a:off x="1659525" y="4356847"/>
            <a:ext cx="8848780" cy="1325564"/>
          </a:xfrm>
        </p:spPr>
        <p:txBody>
          <a:bodyPr>
            <a:norm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Name, title, campus</a:t>
            </a:r>
          </a:p>
        </p:txBody>
      </p:sp>
      <p:sp>
        <p:nvSpPr>
          <p:cNvPr id="5" name="Date Placeholder 4">
            <a:extLst>
              <a:ext uri="{FF2B5EF4-FFF2-40B4-BE49-F238E27FC236}">
                <a16:creationId xmlns:a16="http://schemas.microsoft.com/office/drawing/2014/main" id="{E015A92B-66DF-A428-941E-E425D401D40B}"/>
              </a:ext>
            </a:extLst>
          </p:cNvPr>
          <p:cNvSpPr>
            <a:spLocks noGrp="1"/>
          </p:cNvSpPr>
          <p:nvPr>
            <p:ph type="dt" sz="half" idx="10"/>
          </p:nvPr>
        </p:nvSpPr>
        <p:spPr>
          <a:xfrm>
            <a:off x="83134" y="2561765"/>
            <a:ext cx="1221222" cy="365125"/>
          </a:xfrm>
        </p:spPr>
        <p:txBody>
          <a:bodyPr lIns="0"/>
          <a:lstStyle/>
          <a:p>
            <a:fld id="{5F520839-584A-5A45-8FDB-55CE28A35CDF}" type="datetimeFigureOut">
              <a:rPr lang="en-US" smtClean="0"/>
              <a:t>7/16/2023</a:t>
            </a:fld>
            <a:endParaRPr lang="en-US" dirty="0"/>
          </a:p>
        </p:txBody>
      </p:sp>
      <p:sp>
        <p:nvSpPr>
          <p:cNvPr id="6" name="Footer Placeholder 5">
            <a:extLst>
              <a:ext uri="{FF2B5EF4-FFF2-40B4-BE49-F238E27FC236}">
                <a16:creationId xmlns:a16="http://schemas.microsoft.com/office/drawing/2014/main" id="{BE4FC325-AE70-EDC9-5D81-B43D3DFA21BC}"/>
              </a:ext>
            </a:extLst>
          </p:cNvPr>
          <p:cNvSpPr>
            <a:spLocks noGrp="1"/>
          </p:cNvSpPr>
          <p:nvPr>
            <p:ph type="ftr" sz="quarter" idx="11"/>
          </p:nvPr>
        </p:nvSpPr>
        <p:spPr>
          <a:xfrm>
            <a:off x="83134" y="3429000"/>
            <a:ext cx="1221205" cy="927847"/>
          </a:xfrm>
        </p:spPr>
        <p:txBody>
          <a:bodyPr lIns="0" anchor="t" anchorCtr="0"/>
          <a:lstStyle>
            <a:lvl1pPr algn="l">
              <a:defRPr/>
            </a:lvl1pPr>
          </a:lstStyle>
          <a:p>
            <a:r>
              <a:rPr lang="en-US" dirty="0"/>
              <a:t>Presentation name</a:t>
            </a:r>
          </a:p>
        </p:txBody>
      </p:sp>
      <p:pic>
        <p:nvPicPr>
          <p:cNvPr id="10" name="Picture 9">
            <a:extLst>
              <a:ext uri="{FF2B5EF4-FFF2-40B4-BE49-F238E27FC236}">
                <a16:creationId xmlns:a16="http://schemas.microsoft.com/office/drawing/2014/main" id="{33D1BF0F-E6EB-1613-B036-89BD067B15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44B553CF-33F0-BCC7-3182-FB6C835C8CA0}"/>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pic>
        <p:nvPicPr>
          <p:cNvPr id="8" name="Picture 7">
            <a:extLst>
              <a:ext uri="{FF2B5EF4-FFF2-40B4-BE49-F238E27FC236}">
                <a16:creationId xmlns:a16="http://schemas.microsoft.com/office/drawing/2014/main" id="{D97E199D-FAB8-4A94-2849-CBFA1BE0806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0387" y="5276638"/>
            <a:ext cx="2376479" cy="2457589"/>
          </a:xfrm>
          <a:prstGeom prst="rect">
            <a:avLst/>
          </a:prstGeom>
          <a:scene3d>
            <a:camera prst="orthographicFront">
              <a:rot lat="0" lon="0" rev="20999999"/>
            </a:camera>
            <a:lightRig rig="threePt" dir="t"/>
          </a:scene3d>
        </p:spPr>
      </p:pic>
      <p:sp>
        <p:nvSpPr>
          <p:cNvPr id="11" name="Rectangle 10">
            <a:extLst>
              <a:ext uri="{FF2B5EF4-FFF2-40B4-BE49-F238E27FC236}">
                <a16:creationId xmlns:a16="http://schemas.microsoft.com/office/drawing/2014/main" id="{C723C8A8-132D-8550-2B5D-CFAD7586E9AB}"/>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Tree>
    <p:extLst>
      <p:ext uri="{BB962C8B-B14F-4D97-AF65-F5344CB8AC3E}">
        <p14:creationId xmlns:p14="http://schemas.microsoft.com/office/powerpoint/2010/main" val="350827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no leaf">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2BFC3CA-A7AC-D16F-BF01-2A7B9B135B61}"/>
              </a:ext>
            </a:extLst>
          </p:cNvPr>
          <p:cNvCxnSpPr>
            <a:cxnSpLocks/>
          </p:cNvCxnSpPr>
          <p:nvPr userDrawn="1"/>
        </p:nvCxnSpPr>
        <p:spPr>
          <a:xfrm>
            <a:off x="1399922" y="0"/>
            <a:ext cx="0" cy="6858000"/>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3695FF-0D73-54E8-C7DD-53B2FD19F6B8}"/>
              </a:ext>
            </a:extLst>
          </p:cNvPr>
          <p:cNvSpPr>
            <a:spLocks noGrp="1"/>
          </p:cNvSpPr>
          <p:nvPr>
            <p:ph type="title" hasCustomPrompt="1"/>
          </p:nvPr>
        </p:nvSpPr>
        <p:spPr>
          <a:xfrm>
            <a:off x="1659525" y="228412"/>
            <a:ext cx="8848789" cy="3673028"/>
          </a:xfrm>
        </p:spPr>
        <p:txBody>
          <a:bodyPr lIns="0" anchor="b" anchorCtr="0">
            <a:normAutofit/>
          </a:bodyPr>
          <a:lstStyle>
            <a:lvl1pPr>
              <a:defRPr sz="2800" b="1" i="0">
                <a:solidFill>
                  <a:schemeClr val="accent6">
                    <a:lumMod val="50000"/>
                  </a:schemeClr>
                </a:solidFill>
                <a:latin typeface="Inter Semi Bold" panose="020B0502030000000004" pitchFamily="34" charset="0"/>
                <a:ea typeface="Inter Semi Bold" panose="020B0502030000000004" pitchFamily="34" charset="0"/>
              </a:defRPr>
            </a:lvl1pPr>
          </a:lstStyle>
          <a:p>
            <a:r>
              <a:rPr lang="en-US" dirty="0"/>
              <a:t>“Quote”</a:t>
            </a:r>
          </a:p>
        </p:txBody>
      </p:sp>
      <p:sp>
        <p:nvSpPr>
          <p:cNvPr id="3" name="Content Placeholder 2">
            <a:extLst>
              <a:ext uri="{FF2B5EF4-FFF2-40B4-BE49-F238E27FC236}">
                <a16:creationId xmlns:a16="http://schemas.microsoft.com/office/drawing/2014/main" id="{85ADA07D-800F-C60A-DFE2-F619EB1AFC53}"/>
              </a:ext>
            </a:extLst>
          </p:cNvPr>
          <p:cNvSpPr>
            <a:spLocks noGrp="1"/>
          </p:cNvSpPr>
          <p:nvPr>
            <p:ph sz="half" idx="1" hasCustomPrompt="1"/>
          </p:nvPr>
        </p:nvSpPr>
        <p:spPr>
          <a:xfrm>
            <a:off x="1659525" y="4356847"/>
            <a:ext cx="8848780" cy="1325564"/>
          </a:xfrm>
        </p:spPr>
        <p:txBody>
          <a:bodyPr>
            <a:norm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Name, title, campus</a:t>
            </a:r>
          </a:p>
        </p:txBody>
      </p:sp>
      <p:sp>
        <p:nvSpPr>
          <p:cNvPr id="5" name="Date Placeholder 4">
            <a:extLst>
              <a:ext uri="{FF2B5EF4-FFF2-40B4-BE49-F238E27FC236}">
                <a16:creationId xmlns:a16="http://schemas.microsoft.com/office/drawing/2014/main" id="{E015A92B-66DF-A428-941E-E425D401D40B}"/>
              </a:ext>
            </a:extLst>
          </p:cNvPr>
          <p:cNvSpPr>
            <a:spLocks noGrp="1"/>
          </p:cNvSpPr>
          <p:nvPr>
            <p:ph type="dt" sz="half" idx="10"/>
          </p:nvPr>
        </p:nvSpPr>
        <p:spPr>
          <a:xfrm>
            <a:off x="83134" y="2561765"/>
            <a:ext cx="1221222" cy="365125"/>
          </a:xfrm>
        </p:spPr>
        <p:txBody>
          <a:bodyPr lIns="0"/>
          <a:lstStyle/>
          <a:p>
            <a:fld id="{5F520839-584A-5A45-8FDB-55CE28A35CDF}" type="datetimeFigureOut">
              <a:rPr lang="en-US" smtClean="0"/>
              <a:t>7/16/2023</a:t>
            </a:fld>
            <a:endParaRPr lang="en-US" dirty="0"/>
          </a:p>
        </p:txBody>
      </p:sp>
      <p:sp>
        <p:nvSpPr>
          <p:cNvPr id="6" name="Footer Placeholder 5">
            <a:extLst>
              <a:ext uri="{FF2B5EF4-FFF2-40B4-BE49-F238E27FC236}">
                <a16:creationId xmlns:a16="http://schemas.microsoft.com/office/drawing/2014/main" id="{BE4FC325-AE70-EDC9-5D81-B43D3DFA21BC}"/>
              </a:ext>
            </a:extLst>
          </p:cNvPr>
          <p:cNvSpPr>
            <a:spLocks noGrp="1"/>
          </p:cNvSpPr>
          <p:nvPr>
            <p:ph type="ftr" sz="quarter" idx="11"/>
          </p:nvPr>
        </p:nvSpPr>
        <p:spPr>
          <a:xfrm>
            <a:off x="83134" y="3429000"/>
            <a:ext cx="1221205" cy="927847"/>
          </a:xfrm>
        </p:spPr>
        <p:txBody>
          <a:bodyPr lIns="0" anchor="t" anchorCtr="0"/>
          <a:lstStyle>
            <a:lvl1pPr algn="l">
              <a:defRPr/>
            </a:lvl1pPr>
          </a:lstStyle>
          <a:p>
            <a:r>
              <a:rPr lang="en-US" dirty="0"/>
              <a:t>Presentation name</a:t>
            </a:r>
          </a:p>
        </p:txBody>
      </p:sp>
      <p:pic>
        <p:nvPicPr>
          <p:cNvPr id="10" name="Picture 9">
            <a:extLst>
              <a:ext uri="{FF2B5EF4-FFF2-40B4-BE49-F238E27FC236}">
                <a16:creationId xmlns:a16="http://schemas.microsoft.com/office/drawing/2014/main" id="{33D1BF0F-E6EB-1613-B036-89BD067B15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44B553CF-33F0-BCC7-3182-FB6C835C8CA0}"/>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4" name="Rectangle 3">
            <a:extLst>
              <a:ext uri="{FF2B5EF4-FFF2-40B4-BE49-F238E27FC236}">
                <a16:creationId xmlns:a16="http://schemas.microsoft.com/office/drawing/2014/main" id="{0F77082A-16B4-5CF0-CB30-867DBFE77A69}"/>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lumMod val="50000"/>
                  </a:schemeClr>
                </a:solidFill>
                <a:latin typeface="Inter"/>
              </a:rPr>
              <a:t>PROPRIETARY </a:t>
            </a:r>
          </a:p>
          <a:p>
            <a:pPr lvl="0" algn="l"/>
            <a:r>
              <a:rPr lang="en-US" sz="600" b="0" i="0" spc="200" baseline="0" dirty="0">
                <a:solidFill>
                  <a:schemeClr val="bg1">
                    <a:lumMod val="50000"/>
                  </a:schemeClr>
                </a:solidFill>
                <a:latin typeface="Inter"/>
              </a:rPr>
              <a:t>AND CONFIDENTIAL</a:t>
            </a:r>
          </a:p>
        </p:txBody>
      </p:sp>
    </p:spTree>
    <p:extLst>
      <p:ext uri="{BB962C8B-B14F-4D97-AF65-F5344CB8AC3E}">
        <p14:creationId xmlns:p14="http://schemas.microsoft.com/office/powerpoint/2010/main" val="110901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data images with lea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00AE06-35BC-93D0-F7AD-10DB3766C01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9545374">
            <a:off x="-259368" y="5076113"/>
            <a:ext cx="1563707" cy="2201700"/>
          </a:xfrm>
          <a:prstGeom prst="rect">
            <a:avLst/>
          </a:prstGeom>
          <a:scene3d>
            <a:camera prst="orthographicFront">
              <a:rot lat="0" lon="0" rev="20999999"/>
            </a:camera>
            <a:lightRig rig="threePt" dir="t"/>
          </a:scene3d>
        </p:spPr>
      </p:pic>
      <p:cxnSp>
        <p:nvCxnSpPr>
          <p:cNvPr id="12" name="Straight Connector 11">
            <a:extLst>
              <a:ext uri="{FF2B5EF4-FFF2-40B4-BE49-F238E27FC236}">
                <a16:creationId xmlns:a16="http://schemas.microsoft.com/office/drawing/2014/main" id="{42BFC3CA-A7AC-D16F-BF01-2A7B9B135B61}"/>
              </a:ext>
            </a:extLst>
          </p:cNvPr>
          <p:cNvCxnSpPr>
            <a:cxnSpLocks/>
          </p:cNvCxnSpPr>
          <p:nvPr userDrawn="1"/>
        </p:nvCxnSpPr>
        <p:spPr>
          <a:xfrm>
            <a:off x="1399922" y="0"/>
            <a:ext cx="0" cy="6858000"/>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3695FF-0D73-54E8-C7DD-53B2FD19F6B8}"/>
              </a:ext>
            </a:extLst>
          </p:cNvPr>
          <p:cNvSpPr>
            <a:spLocks noGrp="1"/>
          </p:cNvSpPr>
          <p:nvPr>
            <p:ph type="title"/>
          </p:nvPr>
        </p:nvSpPr>
        <p:spPr>
          <a:xfrm>
            <a:off x="1659526" y="225966"/>
            <a:ext cx="8848789" cy="1325563"/>
          </a:xfrm>
        </p:spPr>
        <p:txBody>
          <a:bodyPr lIns="0" anchor="b" anchorCtr="0"/>
          <a:lstStyle/>
          <a:p>
            <a:r>
              <a:rPr lang="en-US"/>
              <a:t>Click to edit Master title style</a:t>
            </a:r>
          </a:p>
        </p:txBody>
      </p:sp>
      <p:sp>
        <p:nvSpPr>
          <p:cNvPr id="3" name="Content Placeholder 2">
            <a:extLst>
              <a:ext uri="{FF2B5EF4-FFF2-40B4-BE49-F238E27FC236}">
                <a16:creationId xmlns:a16="http://schemas.microsoft.com/office/drawing/2014/main" id="{85ADA07D-800F-C60A-DFE2-F619EB1AFC53}"/>
              </a:ext>
            </a:extLst>
          </p:cNvPr>
          <p:cNvSpPr>
            <a:spLocks noGrp="1"/>
          </p:cNvSpPr>
          <p:nvPr>
            <p:ph sz="half" idx="1" hasCustomPrompt="1"/>
          </p:nvPr>
        </p:nvSpPr>
        <p:spPr>
          <a:xfrm>
            <a:off x="1659526" y="5144689"/>
            <a:ext cx="3003912" cy="1325563"/>
          </a:xfrm>
        </p:spPr>
        <p:txBody>
          <a:bodyPr>
            <a:norm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Text</a:t>
            </a:r>
          </a:p>
        </p:txBody>
      </p:sp>
      <p:sp>
        <p:nvSpPr>
          <p:cNvPr id="5" name="Date Placeholder 4">
            <a:extLst>
              <a:ext uri="{FF2B5EF4-FFF2-40B4-BE49-F238E27FC236}">
                <a16:creationId xmlns:a16="http://schemas.microsoft.com/office/drawing/2014/main" id="{E015A92B-66DF-A428-941E-E425D401D40B}"/>
              </a:ext>
            </a:extLst>
          </p:cNvPr>
          <p:cNvSpPr>
            <a:spLocks noGrp="1"/>
          </p:cNvSpPr>
          <p:nvPr>
            <p:ph type="dt" sz="half" idx="10"/>
          </p:nvPr>
        </p:nvSpPr>
        <p:spPr>
          <a:xfrm>
            <a:off x="83134" y="2561765"/>
            <a:ext cx="1221222" cy="365125"/>
          </a:xfrm>
        </p:spPr>
        <p:txBody>
          <a:bodyPr lIns="0"/>
          <a:lstStyle/>
          <a:p>
            <a:fld id="{5F520839-584A-5A45-8FDB-55CE28A35CDF}" type="datetimeFigureOut">
              <a:rPr lang="en-US" smtClean="0"/>
              <a:t>7/16/2023</a:t>
            </a:fld>
            <a:endParaRPr lang="en-US" dirty="0"/>
          </a:p>
        </p:txBody>
      </p:sp>
      <p:sp>
        <p:nvSpPr>
          <p:cNvPr id="6" name="Footer Placeholder 5">
            <a:extLst>
              <a:ext uri="{FF2B5EF4-FFF2-40B4-BE49-F238E27FC236}">
                <a16:creationId xmlns:a16="http://schemas.microsoft.com/office/drawing/2014/main" id="{BE4FC325-AE70-EDC9-5D81-B43D3DFA21BC}"/>
              </a:ext>
            </a:extLst>
          </p:cNvPr>
          <p:cNvSpPr>
            <a:spLocks noGrp="1"/>
          </p:cNvSpPr>
          <p:nvPr>
            <p:ph type="ftr" sz="quarter" idx="11"/>
          </p:nvPr>
        </p:nvSpPr>
        <p:spPr>
          <a:xfrm>
            <a:off x="83134" y="3429000"/>
            <a:ext cx="1221205" cy="927847"/>
          </a:xfrm>
        </p:spPr>
        <p:txBody>
          <a:bodyPr lIns="0" anchor="t" anchorCtr="0"/>
          <a:lstStyle>
            <a:lvl1pPr algn="l">
              <a:defRPr/>
            </a:lvl1pPr>
          </a:lstStyle>
          <a:p>
            <a:r>
              <a:rPr lang="en-US" dirty="0"/>
              <a:t>Presentation name</a:t>
            </a:r>
          </a:p>
        </p:txBody>
      </p:sp>
      <p:pic>
        <p:nvPicPr>
          <p:cNvPr id="10" name="Picture 9">
            <a:extLst>
              <a:ext uri="{FF2B5EF4-FFF2-40B4-BE49-F238E27FC236}">
                <a16:creationId xmlns:a16="http://schemas.microsoft.com/office/drawing/2014/main" id="{33D1BF0F-E6EB-1613-B036-89BD067B15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44B553CF-33F0-BCC7-3182-FB6C835C8CA0}"/>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pic>
        <p:nvPicPr>
          <p:cNvPr id="7" name="Picture 6">
            <a:extLst>
              <a:ext uri="{FF2B5EF4-FFF2-40B4-BE49-F238E27FC236}">
                <a16:creationId xmlns:a16="http://schemas.microsoft.com/office/drawing/2014/main" id="{362782E1-52BE-DB1A-9575-899B65E871D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rot="21151346">
            <a:off x="-620168" y="4709715"/>
            <a:ext cx="2285306" cy="2344020"/>
          </a:xfrm>
          <a:prstGeom prst="rect">
            <a:avLst/>
          </a:prstGeom>
        </p:spPr>
      </p:pic>
      <p:sp>
        <p:nvSpPr>
          <p:cNvPr id="11" name="Rectangle 10">
            <a:extLst>
              <a:ext uri="{FF2B5EF4-FFF2-40B4-BE49-F238E27FC236}">
                <a16:creationId xmlns:a16="http://schemas.microsoft.com/office/drawing/2014/main" id="{C723C8A8-132D-8550-2B5D-CFAD7586E9AB}"/>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
        <p:nvSpPr>
          <p:cNvPr id="15" name="Picture Placeholder 14">
            <a:extLst>
              <a:ext uri="{FF2B5EF4-FFF2-40B4-BE49-F238E27FC236}">
                <a16:creationId xmlns:a16="http://schemas.microsoft.com/office/drawing/2014/main" id="{C61B33BC-1850-92F5-A32E-96B040A43316}"/>
              </a:ext>
            </a:extLst>
          </p:cNvPr>
          <p:cNvSpPr>
            <a:spLocks noGrp="1"/>
          </p:cNvSpPr>
          <p:nvPr>
            <p:ph type="pic" sz="quarter" idx="12"/>
          </p:nvPr>
        </p:nvSpPr>
        <p:spPr>
          <a:xfrm>
            <a:off x="1658938" y="2017315"/>
            <a:ext cx="3005137" cy="2868613"/>
          </a:xfrm>
        </p:spPr>
        <p:txBody>
          <a:bodyPr/>
          <a:lstStyle/>
          <a:p>
            <a:r>
              <a:rPr lang="en-US" dirty="0"/>
              <a:t>Click icon to add picture</a:t>
            </a:r>
          </a:p>
        </p:txBody>
      </p:sp>
      <p:sp>
        <p:nvSpPr>
          <p:cNvPr id="16" name="Content Placeholder 2">
            <a:extLst>
              <a:ext uri="{FF2B5EF4-FFF2-40B4-BE49-F238E27FC236}">
                <a16:creationId xmlns:a16="http://schemas.microsoft.com/office/drawing/2014/main" id="{915FB6FB-59A9-EC5F-1ABF-10C6A841CF22}"/>
              </a:ext>
            </a:extLst>
          </p:cNvPr>
          <p:cNvSpPr>
            <a:spLocks noGrp="1"/>
          </p:cNvSpPr>
          <p:nvPr>
            <p:ph sz="half" idx="13" hasCustomPrompt="1"/>
          </p:nvPr>
        </p:nvSpPr>
        <p:spPr>
          <a:xfrm>
            <a:off x="5246006" y="5144689"/>
            <a:ext cx="3003912" cy="1325563"/>
          </a:xfrm>
        </p:spPr>
        <p:txBody>
          <a:bodyPr>
            <a:norm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Text</a:t>
            </a:r>
          </a:p>
        </p:txBody>
      </p:sp>
      <p:sp>
        <p:nvSpPr>
          <p:cNvPr id="17" name="Picture Placeholder 14">
            <a:extLst>
              <a:ext uri="{FF2B5EF4-FFF2-40B4-BE49-F238E27FC236}">
                <a16:creationId xmlns:a16="http://schemas.microsoft.com/office/drawing/2014/main" id="{98C047B7-508C-8791-AA6B-66A88FD8A329}"/>
              </a:ext>
            </a:extLst>
          </p:cNvPr>
          <p:cNvSpPr>
            <a:spLocks noGrp="1"/>
          </p:cNvSpPr>
          <p:nvPr>
            <p:ph type="pic" sz="quarter" idx="14"/>
          </p:nvPr>
        </p:nvSpPr>
        <p:spPr>
          <a:xfrm>
            <a:off x="5245418" y="2017315"/>
            <a:ext cx="3005137" cy="2868613"/>
          </a:xfrm>
        </p:spPr>
        <p:txBody>
          <a:bodyPr/>
          <a:lstStyle/>
          <a:p>
            <a:r>
              <a:rPr lang="en-US" dirty="0"/>
              <a:t>Click icon to add picture</a:t>
            </a:r>
          </a:p>
        </p:txBody>
      </p:sp>
      <p:sp>
        <p:nvSpPr>
          <p:cNvPr id="18" name="Content Placeholder 2">
            <a:extLst>
              <a:ext uri="{FF2B5EF4-FFF2-40B4-BE49-F238E27FC236}">
                <a16:creationId xmlns:a16="http://schemas.microsoft.com/office/drawing/2014/main" id="{A5955BEB-01E3-86D7-7FDD-4A96BD698478}"/>
              </a:ext>
            </a:extLst>
          </p:cNvPr>
          <p:cNvSpPr>
            <a:spLocks noGrp="1"/>
          </p:cNvSpPr>
          <p:nvPr>
            <p:ph sz="half" idx="15" hasCustomPrompt="1"/>
          </p:nvPr>
        </p:nvSpPr>
        <p:spPr>
          <a:xfrm>
            <a:off x="8822326" y="5144689"/>
            <a:ext cx="3003912" cy="1325563"/>
          </a:xfrm>
        </p:spPr>
        <p:txBody>
          <a:bodyPr>
            <a:norm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Text</a:t>
            </a:r>
          </a:p>
        </p:txBody>
      </p:sp>
      <p:sp>
        <p:nvSpPr>
          <p:cNvPr id="19" name="Picture Placeholder 14">
            <a:extLst>
              <a:ext uri="{FF2B5EF4-FFF2-40B4-BE49-F238E27FC236}">
                <a16:creationId xmlns:a16="http://schemas.microsoft.com/office/drawing/2014/main" id="{6BE0456C-CACF-4A1F-EFA7-F00ABE687ECC}"/>
              </a:ext>
            </a:extLst>
          </p:cNvPr>
          <p:cNvSpPr>
            <a:spLocks noGrp="1"/>
          </p:cNvSpPr>
          <p:nvPr>
            <p:ph type="pic" sz="quarter" idx="16"/>
          </p:nvPr>
        </p:nvSpPr>
        <p:spPr>
          <a:xfrm>
            <a:off x="8821738" y="2017315"/>
            <a:ext cx="3005137" cy="2868613"/>
          </a:xfrm>
        </p:spPr>
        <p:txBody>
          <a:bodyPr/>
          <a:lstStyle/>
          <a:p>
            <a:r>
              <a:rPr lang="en-US" dirty="0"/>
              <a:t>Click icon to add picture</a:t>
            </a:r>
          </a:p>
        </p:txBody>
      </p:sp>
    </p:spTree>
    <p:extLst>
      <p:ext uri="{BB962C8B-B14F-4D97-AF65-F5344CB8AC3E}">
        <p14:creationId xmlns:p14="http://schemas.microsoft.com/office/powerpoint/2010/main" val="388497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data images no leaf">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2BFC3CA-A7AC-D16F-BF01-2A7B9B135B61}"/>
              </a:ext>
            </a:extLst>
          </p:cNvPr>
          <p:cNvCxnSpPr>
            <a:cxnSpLocks/>
          </p:cNvCxnSpPr>
          <p:nvPr userDrawn="1"/>
        </p:nvCxnSpPr>
        <p:spPr>
          <a:xfrm>
            <a:off x="1399922" y="0"/>
            <a:ext cx="0" cy="6858000"/>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3695FF-0D73-54E8-C7DD-53B2FD19F6B8}"/>
              </a:ext>
            </a:extLst>
          </p:cNvPr>
          <p:cNvSpPr>
            <a:spLocks noGrp="1"/>
          </p:cNvSpPr>
          <p:nvPr>
            <p:ph type="title"/>
          </p:nvPr>
        </p:nvSpPr>
        <p:spPr>
          <a:xfrm>
            <a:off x="1659526" y="225966"/>
            <a:ext cx="8848789" cy="1325563"/>
          </a:xfrm>
        </p:spPr>
        <p:txBody>
          <a:bodyPr lIns="0" anchor="b" anchorCtr="0"/>
          <a:lstStyle/>
          <a:p>
            <a:r>
              <a:rPr lang="en-US"/>
              <a:t>Click to edit Master title style</a:t>
            </a:r>
          </a:p>
        </p:txBody>
      </p:sp>
      <p:sp>
        <p:nvSpPr>
          <p:cNvPr id="3" name="Content Placeholder 2">
            <a:extLst>
              <a:ext uri="{FF2B5EF4-FFF2-40B4-BE49-F238E27FC236}">
                <a16:creationId xmlns:a16="http://schemas.microsoft.com/office/drawing/2014/main" id="{85ADA07D-800F-C60A-DFE2-F619EB1AFC53}"/>
              </a:ext>
            </a:extLst>
          </p:cNvPr>
          <p:cNvSpPr>
            <a:spLocks noGrp="1"/>
          </p:cNvSpPr>
          <p:nvPr>
            <p:ph sz="half" idx="1" hasCustomPrompt="1"/>
          </p:nvPr>
        </p:nvSpPr>
        <p:spPr>
          <a:xfrm>
            <a:off x="1659526" y="5144689"/>
            <a:ext cx="3003912" cy="1325563"/>
          </a:xfrm>
        </p:spPr>
        <p:txBody>
          <a:bodyPr>
            <a:norm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Text</a:t>
            </a:r>
          </a:p>
        </p:txBody>
      </p:sp>
      <p:sp>
        <p:nvSpPr>
          <p:cNvPr id="5" name="Date Placeholder 4">
            <a:extLst>
              <a:ext uri="{FF2B5EF4-FFF2-40B4-BE49-F238E27FC236}">
                <a16:creationId xmlns:a16="http://schemas.microsoft.com/office/drawing/2014/main" id="{E015A92B-66DF-A428-941E-E425D401D40B}"/>
              </a:ext>
            </a:extLst>
          </p:cNvPr>
          <p:cNvSpPr>
            <a:spLocks noGrp="1"/>
          </p:cNvSpPr>
          <p:nvPr>
            <p:ph type="dt" sz="half" idx="10"/>
          </p:nvPr>
        </p:nvSpPr>
        <p:spPr>
          <a:xfrm>
            <a:off x="83134" y="2561765"/>
            <a:ext cx="1221222" cy="365125"/>
          </a:xfrm>
        </p:spPr>
        <p:txBody>
          <a:bodyPr lIns="0"/>
          <a:lstStyle/>
          <a:p>
            <a:fld id="{5F520839-584A-5A45-8FDB-55CE28A35CDF}" type="datetimeFigureOut">
              <a:rPr lang="en-US" smtClean="0"/>
              <a:t>7/16/2023</a:t>
            </a:fld>
            <a:endParaRPr lang="en-US" dirty="0"/>
          </a:p>
        </p:txBody>
      </p:sp>
      <p:sp>
        <p:nvSpPr>
          <p:cNvPr id="6" name="Footer Placeholder 5">
            <a:extLst>
              <a:ext uri="{FF2B5EF4-FFF2-40B4-BE49-F238E27FC236}">
                <a16:creationId xmlns:a16="http://schemas.microsoft.com/office/drawing/2014/main" id="{BE4FC325-AE70-EDC9-5D81-B43D3DFA21BC}"/>
              </a:ext>
            </a:extLst>
          </p:cNvPr>
          <p:cNvSpPr>
            <a:spLocks noGrp="1"/>
          </p:cNvSpPr>
          <p:nvPr>
            <p:ph type="ftr" sz="quarter" idx="11"/>
          </p:nvPr>
        </p:nvSpPr>
        <p:spPr>
          <a:xfrm>
            <a:off x="83134" y="3429000"/>
            <a:ext cx="1221205" cy="927847"/>
          </a:xfrm>
        </p:spPr>
        <p:txBody>
          <a:bodyPr lIns="0" anchor="t" anchorCtr="0"/>
          <a:lstStyle>
            <a:lvl1pPr algn="l">
              <a:defRPr/>
            </a:lvl1pPr>
          </a:lstStyle>
          <a:p>
            <a:r>
              <a:rPr lang="en-US" dirty="0"/>
              <a:t>Presentation name</a:t>
            </a:r>
          </a:p>
        </p:txBody>
      </p:sp>
      <p:pic>
        <p:nvPicPr>
          <p:cNvPr id="10" name="Picture 9">
            <a:extLst>
              <a:ext uri="{FF2B5EF4-FFF2-40B4-BE49-F238E27FC236}">
                <a16:creationId xmlns:a16="http://schemas.microsoft.com/office/drawing/2014/main" id="{33D1BF0F-E6EB-1613-B036-89BD067B15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44B553CF-33F0-BCC7-3182-FB6C835C8CA0}"/>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15" name="Picture Placeholder 14">
            <a:extLst>
              <a:ext uri="{FF2B5EF4-FFF2-40B4-BE49-F238E27FC236}">
                <a16:creationId xmlns:a16="http://schemas.microsoft.com/office/drawing/2014/main" id="{C61B33BC-1850-92F5-A32E-96B040A43316}"/>
              </a:ext>
            </a:extLst>
          </p:cNvPr>
          <p:cNvSpPr>
            <a:spLocks noGrp="1"/>
          </p:cNvSpPr>
          <p:nvPr>
            <p:ph type="pic" sz="quarter" idx="12"/>
          </p:nvPr>
        </p:nvSpPr>
        <p:spPr>
          <a:xfrm>
            <a:off x="1658938" y="2017315"/>
            <a:ext cx="3005137" cy="2868613"/>
          </a:xfrm>
        </p:spPr>
        <p:txBody>
          <a:bodyPr/>
          <a:lstStyle/>
          <a:p>
            <a:r>
              <a:rPr lang="en-US" dirty="0"/>
              <a:t>Click icon to add picture</a:t>
            </a:r>
          </a:p>
        </p:txBody>
      </p:sp>
      <p:sp>
        <p:nvSpPr>
          <p:cNvPr id="16" name="Content Placeholder 2">
            <a:extLst>
              <a:ext uri="{FF2B5EF4-FFF2-40B4-BE49-F238E27FC236}">
                <a16:creationId xmlns:a16="http://schemas.microsoft.com/office/drawing/2014/main" id="{915FB6FB-59A9-EC5F-1ABF-10C6A841CF22}"/>
              </a:ext>
            </a:extLst>
          </p:cNvPr>
          <p:cNvSpPr>
            <a:spLocks noGrp="1"/>
          </p:cNvSpPr>
          <p:nvPr>
            <p:ph sz="half" idx="13" hasCustomPrompt="1"/>
          </p:nvPr>
        </p:nvSpPr>
        <p:spPr>
          <a:xfrm>
            <a:off x="5246006" y="5144689"/>
            <a:ext cx="3003912" cy="1325563"/>
          </a:xfrm>
        </p:spPr>
        <p:txBody>
          <a:bodyPr>
            <a:norm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Text</a:t>
            </a:r>
          </a:p>
        </p:txBody>
      </p:sp>
      <p:sp>
        <p:nvSpPr>
          <p:cNvPr id="17" name="Picture Placeholder 14">
            <a:extLst>
              <a:ext uri="{FF2B5EF4-FFF2-40B4-BE49-F238E27FC236}">
                <a16:creationId xmlns:a16="http://schemas.microsoft.com/office/drawing/2014/main" id="{98C047B7-508C-8791-AA6B-66A88FD8A329}"/>
              </a:ext>
            </a:extLst>
          </p:cNvPr>
          <p:cNvSpPr>
            <a:spLocks noGrp="1"/>
          </p:cNvSpPr>
          <p:nvPr>
            <p:ph type="pic" sz="quarter" idx="14"/>
          </p:nvPr>
        </p:nvSpPr>
        <p:spPr>
          <a:xfrm>
            <a:off x="5245418" y="2017315"/>
            <a:ext cx="3005137" cy="2868613"/>
          </a:xfrm>
        </p:spPr>
        <p:txBody>
          <a:bodyPr/>
          <a:lstStyle/>
          <a:p>
            <a:r>
              <a:rPr lang="en-US" dirty="0"/>
              <a:t>Click icon to add picture</a:t>
            </a:r>
          </a:p>
        </p:txBody>
      </p:sp>
      <p:sp>
        <p:nvSpPr>
          <p:cNvPr id="18" name="Content Placeholder 2">
            <a:extLst>
              <a:ext uri="{FF2B5EF4-FFF2-40B4-BE49-F238E27FC236}">
                <a16:creationId xmlns:a16="http://schemas.microsoft.com/office/drawing/2014/main" id="{A5955BEB-01E3-86D7-7FDD-4A96BD698478}"/>
              </a:ext>
            </a:extLst>
          </p:cNvPr>
          <p:cNvSpPr>
            <a:spLocks noGrp="1"/>
          </p:cNvSpPr>
          <p:nvPr>
            <p:ph sz="half" idx="15" hasCustomPrompt="1"/>
          </p:nvPr>
        </p:nvSpPr>
        <p:spPr>
          <a:xfrm>
            <a:off x="8822326" y="5144689"/>
            <a:ext cx="3003912" cy="1325563"/>
          </a:xfrm>
        </p:spPr>
        <p:txBody>
          <a:bodyPr>
            <a:norm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Text</a:t>
            </a:r>
          </a:p>
        </p:txBody>
      </p:sp>
      <p:sp>
        <p:nvSpPr>
          <p:cNvPr id="19" name="Picture Placeholder 14">
            <a:extLst>
              <a:ext uri="{FF2B5EF4-FFF2-40B4-BE49-F238E27FC236}">
                <a16:creationId xmlns:a16="http://schemas.microsoft.com/office/drawing/2014/main" id="{6BE0456C-CACF-4A1F-EFA7-F00ABE687ECC}"/>
              </a:ext>
            </a:extLst>
          </p:cNvPr>
          <p:cNvSpPr>
            <a:spLocks noGrp="1"/>
          </p:cNvSpPr>
          <p:nvPr>
            <p:ph type="pic" sz="quarter" idx="16"/>
          </p:nvPr>
        </p:nvSpPr>
        <p:spPr>
          <a:xfrm>
            <a:off x="8821738" y="2017315"/>
            <a:ext cx="3005137" cy="2868613"/>
          </a:xfrm>
        </p:spPr>
        <p:txBody>
          <a:bodyPr/>
          <a:lstStyle/>
          <a:p>
            <a:r>
              <a:rPr lang="en-US" dirty="0"/>
              <a:t>Click icon to add picture</a:t>
            </a:r>
          </a:p>
        </p:txBody>
      </p:sp>
      <p:sp>
        <p:nvSpPr>
          <p:cNvPr id="4" name="Rectangle 3">
            <a:extLst>
              <a:ext uri="{FF2B5EF4-FFF2-40B4-BE49-F238E27FC236}">
                <a16:creationId xmlns:a16="http://schemas.microsoft.com/office/drawing/2014/main" id="{F29B32FA-753C-B2D5-50B2-7FAB1D720884}"/>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lumMod val="50000"/>
                  </a:schemeClr>
                </a:solidFill>
                <a:latin typeface="Inter"/>
              </a:rPr>
              <a:t>PROPRIETARY </a:t>
            </a:r>
          </a:p>
          <a:p>
            <a:pPr lvl="0" algn="l"/>
            <a:r>
              <a:rPr lang="en-US" sz="600" b="0" i="0" spc="200" baseline="0" dirty="0">
                <a:solidFill>
                  <a:schemeClr val="bg1">
                    <a:lumMod val="50000"/>
                  </a:schemeClr>
                </a:solidFill>
                <a:latin typeface="Inter"/>
              </a:rPr>
              <a:t>AND CONFIDENTIAL</a:t>
            </a:r>
          </a:p>
        </p:txBody>
      </p:sp>
    </p:spTree>
    <p:extLst>
      <p:ext uri="{BB962C8B-B14F-4D97-AF65-F5344CB8AC3E}">
        <p14:creationId xmlns:p14="http://schemas.microsoft.com/office/powerpoint/2010/main" val="372440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her schools like you with leaf">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2BFC3CA-A7AC-D16F-BF01-2A7B9B135B61}"/>
              </a:ext>
            </a:extLst>
          </p:cNvPr>
          <p:cNvCxnSpPr>
            <a:cxnSpLocks/>
          </p:cNvCxnSpPr>
          <p:nvPr userDrawn="1"/>
        </p:nvCxnSpPr>
        <p:spPr>
          <a:xfrm>
            <a:off x="1399922" y="0"/>
            <a:ext cx="0" cy="6858000"/>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3695FF-0D73-54E8-C7DD-53B2FD19F6B8}"/>
              </a:ext>
            </a:extLst>
          </p:cNvPr>
          <p:cNvSpPr>
            <a:spLocks noGrp="1"/>
          </p:cNvSpPr>
          <p:nvPr>
            <p:ph type="title"/>
          </p:nvPr>
        </p:nvSpPr>
        <p:spPr>
          <a:xfrm>
            <a:off x="1659526" y="225966"/>
            <a:ext cx="8848789" cy="1325563"/>
          </a:xfrm>
        </p:spPr>
        <p:txBody>
          <a:bodyPr lIns="0" anchor="b" anchorCtr="0"/>
          <a:lstStyle/>
          <a:p>
            <a:r>
              <a:rPr lang="en-US"/>
              <a:t>Click to edit Master title style</a:t>
            </a:r>
          </a:p>
        </p:txBody>
      </p:sp>
      <p:sp>
        <p:nvSpPr>
          <p:cNvPr id="5" name="Date Placeholder 4">
            <a:extLst>
              <a:ext uri="{FF2B5EF4-FFF2-40B4-BE49-F238E27FC236}">
                <a16:creationId xmlns:a16="http://schemas.microsoft.com/office/drawing/2014/main" id="{E015A92B-66DF-A428-941E-E425D401D40B}"/>
              </a:ext>
            </a:extLst>
          </p:cNvPr>
          <p:cNvSpPr>
            <a:spLocks noGrp="1"/>
          </p:cNvSpPr>
          <p:nvPr>
            <p:ph type="dt" sz="half" idx="10"/>
          </p:nvPr>
        </p:nvSpPr>
        <p:spPr>
          <a:xfrm>
            <a:off x="83134" y="2561765"/>
            <a:ext cx="1221222" cy="365125"/>
          </a:xfrm>
        </p:spPr>
        <p:txBody>
          <a:bodyPr lIns="0"/>
          <a:lstStyle/>
          <a:p>
            <a:fld id="{5F520839-584A-5A45-8FDB-55CE28A35CDF}" type="datetimeFigureOut">
              <a:rPr lang="en-US" smtClean="0"/>
              <a:t>7/16/2023</a:t>
            </a:fld>
            <a:endParaRPr lang="en-US" dirty="0"/>
          </a:p>
        </p:txBody>
      </p:sp>
      <p:sp>
        <p:nvSpPr>
          <p:cNvPr id="6" name="Footer Placeholder 5">
            <a:extLst>
              <a:ext uri="{FF2B5EF4-FFF2-40B4-BE49-F238E27FC236}">
                <a16:creationId xmlns:a16="http://schemas.microsoft.com/office/drawing/2014/main" id="{BE4FC325-AE70-EDC9-5D81-B43D3DFA21BC}"/>
              </a:ext>
            </a:extLst>
          </p:cNvPr>
          <p:cNvSpPr>
            <a:spLocks noGrp="1"/>
          </p:cNvSpPr>
          <p:nvPr>
            <p:ph type="ftr" sz="quarter" idx="11"/>
          </p:nvPr>
        </p:nvSpPr>
        <p:spPr>
          <a:xfrm>
            <a:off x="83134" y="3429000"/>
            <a:ext cx="1221205" cy="927847"/>
          </a:xfrm>
        </p:spPr>
        <p:txBody>
          <a:bodyPr lIns="0" anchor="t" anchorCtr="0"/>
          <a:lstStyle>
            <a:lvl1pPr algn="l">
              <a:defRPr/>
            </a:lvl1pPr>
          </a:lstStyle>
          <a:p>
            <a:r>
              <a:rPr lang="en-US" dirty="0"/>
              <a:t>Presentation name</a:t>
            </a:r>
          </a:p>
        </p:txBody>
      </p:sp>
      <p:pic>
        <p:nvPicPr>
          <p:cNvPr id="10" name="Picture 9">
            <a:extLst>
              <a:ext uri="{FF2B5EF4-FFF2-40B4-BE49-F238E27FC236}">
                <a16:creationId xmlns:a16="http://schemas.microsoft.com/office/drawing/2014/main" id="{33D1BF0F-E6EB-1613-B036-89BD067B15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44B553CF-33F0-BCC7-3182-FB6C835C8CA0}"/>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15" name="Picture Placeholder 14">
            <a:extLst>
              <a:ext uri="{FF2B5EF4-FFF2-40B4-BE49-F238E27FC236}">
                <a16:creationId xmlns:a16="http://schemas.microsoft.com/office/drawing/2014/main" id="{C61B33BC-1850-92F5-A32E-96B040A43316}"/>
              </a:ext>
            </a:extLst>
          </p:cNvPr>
          <p:cNvSpPr>
            <a:spLocks noGrp="1"/>
          </p:cNvSpPr>
          <p:nvPr>
            <p:ph type="pic" sz="quarter" idx="12"/>
          </p:nvPr>
        </p:nvSpPr>
        <p:spPr>
          <a:xfrm>
            <a:off x="1658939" y="2017315"/>
            <a:ext cx="2506662" cy="1411685"/>
          </a:xfrm>
        </p:spPr>
        <p:txBody>
          <a:bodyPr/>
          <a:lstStyle/>
          <a:p>
            <a:r>
              <a:rPr lang="en-US" dirty="0"/>
              <a:t>Click icon to add picture</a:t>
            </a:r>
          </a:p>
        </p:txBody>
      </p:sp>
      <p:sp>
        <p:nvSpPr>
          <p:cNvPr id="7" name="Picture Placeholder 14">
            <a:extLst>
              <a:ext uri="{FF2B5EF4-FFF2-40B4-BE49-F238E27FC236}">
                <a16:creationId xmlns:a16="http://schemas.microsoft.com/office/drawing/2014/main" id="{8061DA7B-BD98-BAD7-7337-E395FFD45FBC}"/>
              </a:ext>
            </a:extLst>
          </p:cNvPr>
          <p:cNvSpPr>
            <a:spLocks noGrp="1"/>
          </p:cNvSpPr>
          <p:nvPr>
            <p:ph type="pic" sz="quarter" idx="13"/>
          </p:nvPr>
        </p:nvSpPr>
        <p:spPr>
          <a:xfrm>
            <a:off x="5077779" y="2017315"/>
            <a:ext cx="2506662" cy="1411685"/>
          </a:xfrm>
        </p:spPr>
        <p:txBody>
          <a:bodyPr/>
          <a:lstStyle/>
          <a:p>
            <a:r>
              <a:rPr lang="en-US" dirty="0"/>
              <a:t>Click icon to add picture</a:t>
            </a:r>
          </a:p>
        </p:txBody>
      </p:sp>
      <p:sp>
        <p:nvSpPr>
          <p:cNvPr id="8" name="Picture Placeholder 14">
            <a:extLst>
              <a:ext uri="{FF2B5EF4-FFF2-40B4-BE49-F238E27FC236}">
                <a16:creationId xmlns:a16="http://schemas.microsoft.com/office/drawing/2014/main" id="{39C1694C-A318-6D58-B033-8E8AED7100BD}"/>
              </a:ext>
            </a:extLst>
          </p:cNvPr>
          <p:cNvSpPr>
            <a:spLocks noGrp="1"/>
          </p:cNvSpPr>
          <p:nvPr>
            <p:ph type="pic" sz="quarter" idx="14"/>
          </p:nvPr>
        </p:nvSpPr>
        <p:spPr>
          <a:xfrm>
            <a:off x="8496619" y="2017315"/>
            <a:ext cx="2506662" cy="1411685"/>
          </a:xfrm>
        </p:spPr>
        <p:txBody>
          <a:bodyPr/>
          <a:lstStyle/>
          <a:p>
            <a:r>
              <a:rPr lang="en-US" dirty="0"/>
              <a:t>Click icon to add picture</a:t>
            </a:r>
          </a:p>
        </p:txBody>
      </p:sp>
      <p:sp>
        <p:nvSpPr>
          <p:cNvPr id="9" name="Picture Placeholder 14">
            <a:extLst>
              <a:ext uri="{FF2B5EF4-FFF2-40B4-BE49-F238E27FC236}">
                <a16:creationId xmlns:a16="http://schemas.microsoft.com/office/drawing/2014/main" id="{E6844051-9444-8BD5-BCE6-D709AF644F1C}"/>
              </a:ext>
            </a:extLst>
          </p:cNvPr>
          <p:cNvSpPr>
            <a:spLocks noGrp="1"/>
          </p:cNvSpPr>
          <p:nvPr>
            <p:ph type="pic" sz="quarter" idx="15"/>
          </p:nvPr>
        </p:nvSpPr>
        <p:spPr>
          <a:xfrm>
            <a:off x="1658939" y="4100115"/>
            <a:ext cx="2506662" cy="1411685"/>
          </a:xfrm>
        </p:spPr>
        <p:txBody>
          <a:bodyPr/>
          <a:lstStyle/>
          <a:p>
            <a:r>
              <a:rPr lang="en-US" dirty="0"/>
              <a:t>Click icon to add picture</a:t>
            </a:r>
          </a:p>
        </p:txBody>
      </p:sp>
      <p:sp>
        <p:nvSpPr>
          <p:cNvPr id="11" name="Picture Placeholder 14">
            <a:extLst>
              <a:ext uri="{FF2B5EF4-FFF2-40B4-BE49-F238E27FC236}">
                <a16:creationId xmlns:a16="http://schemas.microsoft.com/office/drawing/2014/main" id="{D020C8AA-BAC3-52B5-68AE-92C47BB55237}"/>
              </a:ext>
            </a:extLst>
          </p:cNvPr>
          <p:cNvSpPr>
            <a:spLocks noGrp="1"/>
          </p:cNvSpPr>
          <p:nvPr>
            <p:ph type="pic" sz="quarter" idx="16"/>
          </p:nvPr>
        </p:nvSpPr>
        <p:spPr>
          <a:xfrm>
            <a:off x="5077779" y="4100115"/>
            <a:ext cx="2506662" cy="1411685"/>
          </a:xfrm>
        </p:spPr>
        <p:txBody>
          <a:bodyPr/>
          <a:lstStyle/>
          <a:p>
            <a:r>
              <a:rPr lang="en-US" dirty="0"/>
              <a:t>Click icon to add picture</a:t>
            </a:r>
          </a:p>
        </p:txBody>
      </p:sp>
      <p:sp>
        <p:nvSpPr>
          <p:cNvPr id="14" name="Picture Placeholder 14">
            <a:extLst>
              <a:ext uri="{FF2B5EF4-FFF2-40B4-BE49-F238E27FC236}">
                <a16:creationId xmlns:a16="http://schemas.microsoft.com/office/drawing/2014/main" id="{EFB556D4-2B41-1FCD-D140-3D9A9765176F}"/>
              </a:ext>
            </a:extLst>
          </p:cNvPr>
          <p:cNvSpPr>
            <a:spLocks noGrp="1"/>
          </p:cNvSpPr>
          <p:nvPr>
            <p:ph type="pic" sz="quarter" idx="17"/>
          </p:nvPr>
        </p:nvSpPr>
        <p:spPr>
          <a:xfrm>
            <a:off x="8496619" y="4100115"/>
            <a:ext cx="2506662" cy="1411685"/>
          </a:xfrm>
        </p:spPr>
        <p:txBody>
          <a:bodyPr/>
          <a:lstStyle/>
          <a:p>
            <a:r>
              <a:rPr lang="en-US" dirty="0"/>
              <a:t>Click icon to add picture</a:t>
            </a:r>
          </a:p>
        </p:txBody>
      </p:sp>
      <p:pic>
        <p:nvPicPr>
          <p:cNvPr id="22" name="Picture 21">
            <a:extLst>
              <a:ext uri="{FF2B5EF4-FFF2-40B4-BE49-F238E27FC236}">
                <a16:creationId xmlns:a16="http://schemas.microsoft.com/office/drawing/2014/main" id="{F0C83EBD-BE12-14E8-3800-67E4EFDC0AE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76517" y="4540475"/>
            <a:ext cx="2376479" cy="2457589"/>
          </a:xfrm>
          <a:prstGeom prst="rect">
            <a:avLst/>
          </a:prstGeom>
          <a:scene3d>
            <a:camera prst="orthographicFront">
              <a:rot lat="0" lon="0" rev="20999999"/>
            </a:camera>
            <a:lightRig rig="threePt" dir="t"/>
          </a:scene3d>
        </p:spPr>
      </p:pic>
      <p:pic>
        <p:nvPicPr>
          <p:cNvPr id="20" name="Picture 19">
            <a:extLst>
              <a:ext uri="{FF2B5EF4-FFF2-40B4-BE49-F238E27FC236}">
                <a16:creationId xmlns:a16="http://schemas.microsoft.com/office/drawing/2014/main" id="{D85AC2F0-65E3-9584-B7E7-71740B71DE2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rot="19579080">
            <a:off x="-216856" y="5122627"/>
            <a:ext cx="1657158" cy="2333279"/>
          </a:xfrm>
          <a:prstGeom prst="rect">
            <a:avLst/>
          </a:prstGeom>
          <a:scene3d>
            <a:camera prst="orthographicFront">
              <a:rot lat="0" lon="0" rev="20999999"/>
            </a:camera>
            <a:lightRig rig="threePt" dir="t"/>
          </a:scene3d>
        </p:spPr>
      </p:pic>
      <p:sp>
        <p:nvSpPr>
          <p:cNvPr id="21" name="Rectangle 20">
            <a:extLst>
              <a:ext uri="{FF2B5EF4-FFF2-40B4-BE49-F238E27FC236}">
                <a16:creationId xmlns:a16="http://schemas.microsoft.com/office/drawing/2014/main" id="{9308123D-E1F8-619A-63B2-8BBC5F25B2FF}"/>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Tree>
    <p:extLst>
      <p:ext uri="{BB962C8B-B14F-4D97-AF65-F5344CB8AC3E}">
        <p14:creationId xmlns:p14="http://schemas.microsoft.com/office/powerpoint/2010/main" val="215757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Other schools like you no leaf">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2BFC3CA-A7AC-D16F-BF01-2A7B9B135B61}"/>
              </a:ext>
            </a:extLst>
          </p:cNvPr>
          <p:cNvCxnSpPr>
            <a:cxnSpLocks/>
          </p:cNvCxnSpPr>
          <p:nvPr userDrawn="1"/>
        </p:nvCxnSpPr>
        <p:spPr>
          <a:xfrm>
            <a:off x="1399922" y="0"/>
            <a:ext cx="0" cy="6858000"/>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3695FF-0D73-54E8-C7DD-53B2FD19F6B8}"/>
              </a:ext>
            </a:extLst>
          </p:cNvPr>
          <p:cNvSpPr>
            <a:spLocks noGrp="1"/>
          </p:cNvSpPr>
          <p:nvPr>
            <p:ph type="title"/>
          </p:nvPr>
        </p:nvSpPr>
        <p:spPr>
          <a:xfrm>
            <a:off x="1659526" y="225966"/>
            <a:ext cx="8848789" cy="1325563"/>
          </a:xfrm>
        </p:spPr>
        <p:txBody>
          <a:bodyPr lIns="0" anchor="b" anchorCtr="0"/>
          <a:lstStyle/>
          <a:p>
            <a:r>
              <a:rPr lang="en-US"/>
              <a:t>Click to edit Master title style</a:t>
            </a:r>
          </a:p>
        </p:txBody>
      </p:sp>
      <p:sp>
        <p:nvSpPr>
          <p:cNvPr id="5" name="Date Placeholder 4">
            <a:extLst>
              <a:ext uri="{FF2B5EF4-FFF2-40B4-BE49-F238E27FC236}">
                <a16:creationId xmlns:a16="http://schemas.microsoft.com/office/drawing/2014/main" id="{E015A92B-66DF-A428-941E-E425D401D40B}"/>
              </a:ext>
            </a:extLst>
          </p:cNvPr>
          <p:cNvSpPr>
            <a:spLocks noGrp="1"/>
          </p:cNvSpPr>
          <p:nvPr>
            <p:ph type="dt" sz="half" idx="10"/>
          </p:nvPr>
        </p:nvSpPr>
        <p:spPr>
          <a:xfrm>
            <a:off x="83134" y="2561765"/>
            <a:ext cx="1221222" cy="365125"/>
          </a:xfrm>
        </p:spPr>
        <p:txBody>
          <a:bodyPr lIns="0"/>
          <a:lstStyle/>
          <a:p>
            <a:fld id="{5F520839-584A-5A45-8FDB-55CE28A35CDF}" type="datetimeFigureOut">
              <a:rPr lang="en-US" smtClean="0"/>
              <a:t>7/16/2023</a:t>
            </a:fld>
            <a:endParaRPr lang="en-US" dirty="0"/>
          </a:p>
        </p:txBody>
      </p:sp>
      <p:sp>
        <p:nvSpPr>
          <p:cNvPr id="6" name="Footer Placeholder 5">
            <a:extLst>
              <a:ext uri="{FF2B5EF4-FFF2-40B4-BE49-F238E27FC236}">
                <a16:creationId xmlns:a16="http://schemas.microsoft.com/office/drawing/2014/main" id="{BE4FC325-AE70-EDC9-5D81-B43D3DFA21BC}"/>
              </a:ext>
            </a:extLst>
          </p:cNvPr>
          <p:cNvSpPr>
            <a:spLocks noGrp="1"/>
          </p:cNvSpPr>
          <p:nvPr>
            <p:ph type="ftr" sz="quarter" idx="11"/>
          </p:nvPr>
        </p:nvSpPr>
        <p:spPr>
          <a:xfrm>
            <a:off x="83134" y="3429000"/>
            <a:ext cx="1221205" cy="927847"/>
          </a:xfrm>
        </p:spPr>
        <p:txBody>
          <a:bodyPr lIns="0" anchor="t" anchorCtr="0"/>
          <a:lstStyle>
            <a:lvl1pPr algn="l">
              <a:defRPr/>
            </a:lvl1pPr>
          </a:lstStyle>
          <a:p>
            <a:r>
              <a:rPr lang="en-US" dirty="0"/>
              <a:t>Presentation name</a:t>
            </a:r>
          </a:p>
        </p:txBody>
      </p:sp>
      <p:pic>
        <p:nvPicPr>
          <p:cNvPr id="10" name="Picture 9">
            <a:extLst>
              <a:ext uri="{FF2B5EF4-FFF2-40B4-BE49-F238E27FC236}">
                <a16:creationId xmlns:a16="http://schemas.microsoft.com/office/drawing/2014/main" id="{33D1BF0F-E6EB-1613-B036-89BD067B15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44B553CF-33F0-BCC7-3182-FB6C835C8CA0}"/>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15" name="Picture Placeholder 14">
            <a:extLst>
              <a:ext uri="{FF2B5EF4-FFF2-40B4-BE49-F238E27FC236}">
                <a16:creationId xmlns:a16="http://schemas.microsoft.com/office/drawing/2014/main" id="{C61B33BC-1850-92F5-A32E-96B040A43316}"/>
              </a:ext>
            </a:extLst>
          </p:cNvPr>
          <p:cNvSpPr>
            <a:spLocks noGrp="1"/>
          </p:cNvSpPr>
          <p:nvPr>
            <p:ph type="pic" sz="quarter" idx="12"/>
          </p:nvPr>
        </p:nvSpPr>
        <p:spPr>
          <a:xfrm>
            <a:off x="1658939" y="2017315"/>
            <a:ext cx="2506662" cy="1411685"/>
          </a:xfrm>
        </p:spPr>
        <p:txBody>
          <a:bodyPr/>
          <a:lstStyle/>
          <a:p>
            <a:r>
              <a:rPr lang="en-US" dirty="0"/>
              <a:t>Click icon to add picture</a:t>
            </a:r>
          </a:p>
        </p:txBody>
      </p:sp>
      <p:sp>
        <p:nvSpPr>
          <p:cNvPr id="4" name="Rectangle 3">
            <a:extLst>
              <a:ext uri="{FF2B5EF4-FFF2-40B4-BE49-F238E27FC236}">
                <a16:creationId xmlns:a16="http://schemas.microsoft.com/office/drawing/2014/main" id="{F29B32FA-753C-B2D5-50B2-7FAB1D720884}"/>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lumMod val="50000"/>
                  </a:schemeClr>
                </a:solidFill>
                <a:latin typeface="Inter"/>
              </a:rPr>
              <a:t>PROPRIETARY </a:t>
            </a:r>
          </a:p>
          <a:p>
            <a:pPr lvl="0" algn="l"/>
            <a:r>
              <a:rPr lang="en-US" sz="600" b="0" i="0" spc="200" baseline="0" dirty="0">
                <a:solidFill>
                  <a:schemeClr val="bg1">
                    <a:lumMod val="50000"/>
                  </a:schemeClr>
                </a:solidFill>
                <a:latin typeface="Inter"/>
              </a:rPr>
              <a:t>AND CONFIDENTIAL</a:t>
            </a:r>
          </a:p>
        </p:txBody>
      </p:sp>
      <p:sp>
        <p:nvSpPr>
          <p:cNvPr id="7" name="Picture Placeholder 14">
            <a:extLst>
              <a:ext uri="{FF2B5EF4-FFF2-40B4-BE49-F238E27FC236}">
                <a16:creationId xmlns:a16="http://schemas.microsoft.com/office/drawing/2014/main" id="{8061DA7B-BD98-BAD7-7337-E395FFD45FBC}"/>
              </a:ext>
            </a:extLst>
          </p:cNvPr>
          <p:cNvSpPr>
            <a:spLocks noGrp="1"/>
          </p:cNvSpPr>
          <p:nvPr>
            <p:ph type="pic" sz="quarter" idx="13"/>
          </p:nvPr>
        </p:nvSpPr>
        <p:spPr>
          <a:xfrm>
            <a:off x="5077779" y="2017315"/>
            <a:ext cx="2506662" cy="1411685"/>
          </a:xfrm>
        </p:spPr>
        <p:txBody>
          <a:bodyPr/>
          <a:lstStyle/>
          <a:p>
            <a:r>
              <a:rPr lang="en-US" dirty="0"/>
              <a:t>Click icon to add picture</a:t>
            </a:r>
          </a:p>
        </p:txBody>
      </p:sp>
      <p:sp>
        <p:nvSpPr>
          <p:cNvPr id="8" name="Picture Placeholder 14">
            <a:extLst>
              <a:ext uri="{FF2B5EF4-FFF2-40B4-BE49-F238E27FC236}">
                <a16:creationId xmlns:a16="http://schemas.microsoft.com/office/drawing/2014/main" id="{39C1694C-A318-6D58-B033-8E8AED7100BD}"/>
              </a:ext>
            </a:extLst>
          </p:cNvPr>
          <p:cNvSpPr>
            <a:spLocks noGrp="1"/>
          </p:cNvSpPr>
          <p:nvPr>
            <p:ph type="pic" sz="quarter" idx="14"/>
          </p:nvPr>
        </p:nvSpPr>
        <p:spPr>
          <a:xfrm>
            <a:off x="8496619" y="2017315"/>
            <a:ext cx="2506662" cy="1411685"/>
          </a:xfrm>
        </p:spPr>
        <p:txBody>
          <a:bodyPr/>
          <a:lstStyle/>
          <a:p>
            <a:r>
              <a:rPr lang="en-US" dirty="0"/>
              <a:t>Click icon to add picture</a:t>
            </a:r>
          </a:p>
        </p:txBody>
      </p:sp>
      <p:sp>
        <p:nvSpPr>
          <p:cNvPr id="9" name="Picture Placeholder 14">
            <a:extLst>
              <a:ext uri="{FF2B5EF4-FFF2-40B4-BE49-F238E27FC236}">
                <a16:creationId xmlns:a16="http://schemas.microsoft.com/office/drawing/2014/main" id="{E6844051-9444-8BD5-BCE6-D709AF644F1C}"/>
              </a:ext>
            </a:extLst>
          </p:cNvPr>
          <p:cNvSpPr>
            <a:spLocks noGrp="1"/>
          </p:cNvSpPr>
          <p:nvPr>
            <p:ph type="pic" sz="quarter" idx="15"/>
          </p:nvPr>
        </p:nvSpPr>
        <p:spPr>
          <a:xfrm>
            <a:off x="1658939" y="4100115"/>
            <a:ext cx="2506662" cy="1411685"/>
          </a:xfrm>
        </p:spPr>
        <p:txBody>
          <a:bodyPr/>
          <a:lstStyle/>
          <a:p>
            <a:r>
              <a:rPr lang="en-US" dirty="0"/>
              <a:t>Click icon to add picture</a:t>
            </a:r>
          </a:p>
        </p:txBody>
      </p:sp>
      <p:sp>
        <p:nvSpPr>
          <p:cNvPr id="11" name="Picture Placeholder 14">
            <a:extLst>
              <a:ext uri="{FF2B5EF4-FFF2-40B4-BE49-F238E27FC236}">
                <a16:creationId xmlns:a16="http://schemas.microsoft.com/office/drawing/2014/main" id="{D020C8AA-BAC3-52B5-68AE-92C47BB55237}"/>
              </a:ext>
            </a:extLst>
          </p:cNvPr>
          <p:cNvSpPr>
            <a:spLocks noGrp="1"/>
          </p:cNvSpPr>
          <p:nvPr>
            <p:ph type="pic" sz="quarter" idx="16"/>
          </p:nvPr>
        </p:nvSpPr>
        <p:spPr>
          <a:xfrm>
            <a:off x="5077779" y="4100115"/>
            <a:ext cx="2506662" cy="1411685"/>
          </a:xfrm>
        </p:spPr>
        <p:txBody>
          <a:bodyPr/>
          <a:lstStyle/>
          <a:p>
            <a:r>
              <a:rPr lang="en-US" dirty="0"/>
              <a:t>Click icon to add picture</a:t>
            </a:r>
          </a:p>
        </p:txBody>
      </p:sp>
      <p:sp>
        <p:nvSpPr>
          <p:cNvPr id="14" name="Picture Placeholder 14">
            <a:extLst>
              <a:ext uri="{FF2B5EF4-FFF2-40B4-BE49-F238E27FC236}">
                <a16:creationId xmlns:a16="http://schemas.microsoft.com/office/drawing/2014/main" id="{EFB556D4-2B41-1FCD-D140-3D9A9765176F}"/>
              </a:ext>
            </a:extLst>
          </p:cNvPr>
          <p:cNvSpPr>
            <a:spLocks noGrp="1"/>
          </p:cNvSpPr>
          <p:nvPr>
            <p:ph type="pic" sz="quarter" idx="17"/>
          </p:nvPr>
        </p:nvSpPr>
        <p:spPr>
          <a:xfrm>
            <a:off x="8496619" y="4100115"/>
            <a:ext cx="2506662" cy="1411685"/>
          </a:xfrm>
        </p:spPr>
        <p:txBody>
          <a:bodyPr/>
          <a:lstStyle/>
          <a:p>
            <a:r>
              <a:rPr lang="en-US" dirty="0"/>
              <a:t>Click icon to add picture</a:t>
            </a:r>
          </a:p>
        </p:txBody>
      </p:sp>
    </p:spTree>
    <p:extLst>
      <p:ext uri="{BB962C8B-B14F-4D97-AF65-F5344CB8AC3E}">
        <p14:creationId xmlns:p14="http://schemas.microsoft.com/office/powerpoint/2010/main" val="377586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speakers">
    <p:spTree>
      <p:nvGrpSpPr>
        <p:cNvPr id="1" name=""/>
        <p:cNvGrpSpPr/>
        <p:nvPr/>
      </p:nvGrpSpPr>
      <p:grpSpPr>
        <a:xfrm>
          <a:off x="0" y="0"/>
          <a:ext cx="0" cy="0"/>
          <a:chOff x="0" y="0"/>
          <a:chExt cx="0" cy="0"/>
        </a:xfrm>
      </p:grpSpPr>
      <p:pic>
        <p:nvPicPr>
          <p:cNvPr id="9" name="Picture 8" descr="A picture containing kiwi&#10;&#10;Description automatically generated">
            <a:extLst>
              <a:ext uri="{FF2B5EF4-FFF2-40B4-BE49-F238E27FC236}">
                <a16:creationId xmlns:a16="http://schemas.microsoft.com/office/drawing/2014/main" id="{31880019-3285-292C-FEF5-E6FE3D9EEA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9922" y="0"/>
            <a:ext cx="10792078" cy="6858000"/>
          </a:xfrm>
          <a:prstGeom prst="rect">
            <a:avLst/>
          </a:prstGeom>
        </p:spPr>
      </p:pic>
      <p:sp>
        <p:nvSpPr>
          <p:cNvPr id="2" name="Title 1">
            <a:extLst>
              <a:ext uri="{FF2B5EF4-FFF2-40B4-BE49-F238E27FC236}">
                <a16:creationId xmlns:a16="http://schemas.microsoft.com/office/drawing/2014/main" id="{8C90AF4A-0E66-6857-5AB3-191F300193BE}"/>
              </a:ext>
            </a:extLst>
          </p:cNvPr>
          <p:cNvSpPr>
            <a:spLocks noGrp="1"/>
          </p:cNvSpPr>
          <p:nvPr>
            <p:ph type="ctrTitle" hasCustomPrompt="1"/>
          </p:nvPr>
        </p:nvSpPr>
        <p:spPr>
          <a:xfrm>
            <a:off x="2025706" y="0"/>
            <a:ext cx="9144000" cy="2387600"/>
          </a:xfrm>
        </p:spPr>
        <p:txBody>
          <a:bodyPr lIns="0" tIns="0" rIns="0" bIns="0" anchor="b" anchorCtr="0">
            <a:normAutofit/>
          </a:bodyPr>
          <a:lstStyle>
            <a:lvl1pPr algn="l">
              <a:defRPr sz="4800" b="0" i="0">
                <a:solidFill>
                  <a:schemeClr val="bg1"/>
                </a:solidFill>
                <a:latin typeface="Inter Medium" panose="020B0502030000000004" pitchFamily="34" charset="0"/>
                <a:ea typeface="Inter Medium" panose="020B0502030000000004" pitchFamily="34" charset="0"/>
              </a:defRPr>
            </a:lvl1pPr>
          </a:lstStyle>
          <a:p>
            <a:r>
              <a:rPr lang="en-US" dirty="0"/>
              <a:t>Title</a:t>
            </a:r>
          </a:p>
        </p:txBody>
      </p:sp>
      <p:sp>
        <p:nvSpPr>
          <p:cNvPr id="3" name="Subtitle 2">
            <a:extLst>
              <a:ext uri="{FF2B5EF4-FFF2-40B4-BE49-F238E27FC236}">
                <a16:creationId xmlns:a16="http://schemas.microsoft.com/office/drawing/2014/main" id="{D9395484-A0CC-66E3-5AC1-672720C74D6F}"/>
              </a:ext>
            </a:extLst>
          </p:cNvPr>
          <p:cNvSpPr>
            <a:spLocks noGrp="1"/>
          </p:cNvSpPr>
          <p:nvPr>
            <p:ph type="subTitle" idx="1" hasCustomPrompt="1"/>
          </p:nvPr>
        </p:nvSpPr>
        <p:spPr>
          <a:xfrm>
            <a:off x="2025706" y="2561765"/>
            <a:ext cx="9144000" cy="94932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11" name="Picture 10">
            <a:extLst>
              <a:ext uri="{FF2B5EF4-FFF2-40B4-BE49-F238E27FC236}">
                <a16:creationId xmlns:a16="http://schemas.microsoft.com/office/drawing/2014/main" id="{2CDAE07B-0679-0FDB-AF28-0B47A719D5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D21E1501-4B8C-6078-1ED0-344E0AB43F2E}"/>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7" name="Text Placeholder 6">
            <a:extLst>
              <a:ext uri="{FF2B5EF4-FFF2-40B4-BE49-F238E27FC236}">
                <a16:creationId xmlns:a16="http://schemas.microsoft.com/office/drawing/2014/main" id="{C904C03A-8B42-3909-63D3-B0EC9C924F58}"/>
              </a:ext>
            </a:extLst>
          </p:cNvPr>
          <p:cNvSpPr>
            <a:spLocks noGrp="1"/>
          </p:cNvSpPr>
          <p:nvPr>
            <p:ph type="body" sz="quarter" idx="10" hasCustomPrompt="1"/>
          </p:nvPr>
        </p:nvSpPr>
        <p:spPr>
          <a:xfrm>
            <a:off x="3127365" y="5843832"/>
            <a:ext cx="2754427" cy="810968"/>
          </a:xfrm>
        </p:spPr>
        <p:txBody>
          <a:bodyPr lIns="0">
            <a:normAutofit/>
          </a:bodyPr>
          <a:lstStyle>
            <a:lvl1pPr marL="0" indent="0" algn="ctr">
              <a:buNone/>
              <a:defRPr sz="18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10" name="Picture Placeholder 9">
            <a:extLst>
              <a:ext uri="{FF2B5EF4-FFF2-40B4-BE49-F238E27FC236}">
                <a16:creationId xmlns:a16="http://schemas.microsoft.com/office/drawing/2014/main" id="{02404BC3-F9D9-3EAB-5F51-8CE322EED981}"/>
              </a:ext>
            </a:extLst>
          </p:cNvPr>
          <p:cNvSpPr>
            <a:spLocks noGrp="1"/>
          </p:cNvSpPr>
          <p:nvPr>
            <p:ph type="pic" sz="quarter" idx="11"/>
          </p:nvPr>
        </p:nvSpPr>
        <p:spPr>
          <a:xfrm>
            <a:off x="3594226" y="3943668"/>
            <a:ext cx="1820705" cy="1818511"/>
          </a:xfrm>
          <a:prstGeom prst="ellipse">
            <a:avLst/>
          </a:prstGeom>
          <a:ln w="25400">
            <a:solidFill>
              <a:schemeClr val="bg1"/>
            </a:solidFill>
          </a:ln>
        </p:spPr>
        <p:txBody>
          <a:bodyPr anchor="ctr" anchorCtr="1">
            <a:normAutofit/>
          </a:bodyPr>
          <a:lstStyle>
            <a:lvl1pPr marL="0" indent="0">
              <a:buNone/>
              <a:defRPr sz="2000">
                <a:solidFill>
                  <a:schemeClr val="bg1"/>
                </a:solidFill>
              </a:defRPr>
            </a:lvl1pPr>
          </a:lstStyle>
          <a:p>
            <a:r>
              <a:rPr lang="en-US" dirty="0"/>
              <a:t>Click icon to add picture</a:t>
            </a:r>
          </a:p>
        </p:txBody>
      </p:sp>
      <p:pic>
        <p:nvPicPr>
          <p:cNvPr id="16" name="Picture 15">
            <a:extLst>
              <a:ext uri="{FF2B5EF4-FFF2-40B4-BE49-F238E27FC236}">
                <a16:creationId xmlns:a16="http://schemas.microsoft.com/office/drawing/2014/main" id="{91505258-F34D-EEF0-DF5C-8C4268873EF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80387" y="4291302"/>
            <a:ext cx="2376479" cy="2457589"/>
          </a:xfrm>
          <a:prstGeom prst="rect">
            <a:avLst/>
          </a:prstGeom>
          <a:scene3d>
            <a:camera prst="orthographicFront">
              <a:rot lat="0" lon="0" rev="20999999"/>
            </a:camera>
            <a:lightRig rig="threePt" dir="t"/>
          </a:scene3d>
        </p:spPr>
      </p:pic>
      <p:pic>
        <p:nvPicPr>
          <p:cNvPr id="14" name="Picture 13">
            <a:extLst>
              <a:ext uri="{FF2B5EF4-FFF2-40B4-BE49-F238E27FC236}">
                <a16:creationId xmlns:a16="http://schemas.microsoft.com/office/drawing/2014/main" id="{3B71CF05-267E-A49A-ECD3-D7A3AC9A71D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22999" y="4534759"/>
            <a:ext cx="2078695" cy="2926803"/>
          </a:xfrm>
          <a:prstGeom prst="rect">
            <a:avLst/>
          </a:prstGeom>
          <a:scene3d>
            <a:camera prst="orthographicFront">
              <a:rot lat="0" lon="0" rev="20999999"/>
            </a:camera>
            <a:lightRig rig="threePt" dir="t"/>
          </a:scene3d>
        </p:spPr>
      </p:pic>
      <p:sp>
        <p:nvSpPr>
          <p:cNvPr id="12" name="Rectangle 11">
            <a:extLst>
              <a:ext uri="{FF2B5EF4-FFF2-40B4-BE49-F238E27FC236}">
                <a16:creationId xmlns:a16="http://schemas.microsoft.com/office/drawing/2014/main" id="{22DC51D4-A700-124A-2A27-DFC4D0820031}"/>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
        <p:nvSpPr>
          <p:cNvPr id="17" name="Date Placeholder 16">
            <a:extLst>
              <a:ext uri="{FF2B5EF4-FFF2-40B4-BE49-F238E27FC236}">
                <a16:creationId xmlns:a16="http://schemas.microsoft.com/office/drawing/2014/main" id="{6E7D9789-4106-00A7-25FA-686303F00F24}"/>
              </a:ext>
            </a:extLst>
          </p:cNvPr>
          <p:cNvSpPr>
            <a:spLocks noGrp="1"/>
          </p:cNvSpPr>
          <p:nvPr>
            <p:ph type="dt" sz="half" idx="12"/>
          </p:nvPr>
        </p:nvSpPr>
        <p:spPr>
          <a:xfrm>
            <a:off x="83132" y="2561765"/>
            <a:ext cx="1221233" cy="365125"/>
          </a:xfrm>
        </p:spPr>
        <p:txBody>
          <a:bodyPr lIns="0"/>
          <a:lstStyle>
            <a:lvl1pPr>
              <a:defRPr b="0" i="0">
                <a:latin typeface="Inter Medium" panose="020B0502030000000004" pitchFamily="34" charset="0"/>
                <a:ea typeface="Inter Medium" panose="020B0502030000000004" pitchFamily="34" charset="0"/>
              </a:defRPr>
            </a:lvl1pPr>
          </a:lstStyle>
          <a:p>
            <a:fld id="{5F520839-584A-5A45-8FDB-55CE28A35CDF}" type="datetimeFigureOut">
              <a:rPr lang="en-US" smtClean="0"/>
              <a:pPr/>
              <a:t>7/16/2023</a:t>
            </a:fld>
            <a:endParaRPr lang="en-US" dirty="0"/>
          </a:p>
        </p:txBody>
      </p:sp>
      <p:sp>
        <p:nvSpPr>
          <p:cNvPr id="4" name="Text Placeholder 6">
            <a:extLst>
              <a:ext uri="{FF2B5EF4-FFF2-40B4-BE49-F238E27FC236}">
                <a16:creationId xmlns:a16="http://schemas.microsoft.com/office/drawing/2014/main" id="{F8ED5384-CD82-FD54-4F03-2DF13C0965E0}"/>
              </a:ext>
            </a:extLst>
          </p:cNvPr>
          <p:cNvSpPr>
            <a:spLocks noGrp="1"/>
          </p:cNvSpPr>
          <p:nvPr>
            <p:ph type="body" sz="quarter" idx="13" hasCustomPrompt="1"/>
          </p:nvPr>
        </p:nvSpPr>
        <p:spPr>
          <a:xfrm>
            <a:off x="6713845" y="5843832"/>
            <a:ext cx="2754427" cy="810968"/>
          </a:xfrm>
        </p:spPr>
        <p:txBody>
          <a:bodyPr lIns="0">
            <a:normAutofit/>
          </a:bodyPr>
          <a:lstStyle>
            <a:lvl1pPr marL="0" indent="0" algn="ctr">
              <a:buNone/>
              <a:defRPr sz="18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5" name="Picture Placeholder 9">
            <a:extLst>
              <a:ext uri="{FF2B5EF4-FFF2-40B4-BE49-F238E27FC236}">
                <a16:creationId xmlns:a16="http://schemas.microsoft.com/office/drawing/2014/main" id="{CF6F2D98-B99B-1C1E-B1A4-ADDD824C5AF0}"/>
              </a:ext>
            </a:extLst>
          </p:cNvPr>
          <p:cNvSpPr>
            <a:spLocks noGrp="1"/>
          </p:cNvSpPr>
          <p:nvPr>
            <p:ph type="pic" sz="quarter" idx="14"/>
          </p:nvPr>
        </p:nvSpPr>
        <p:spPr>
          <a:xfrm>
            <a:off x="7180706" y="3943668"/>
            <a:ext cx="1820705" cy="1818511"/>
          </a:xfrm>
          <a:prstGeom prst="ellipse">
            <a:avLst/>
          </a:prstGeom>
          <a:ln w="25400">
            <a:solidFill>
              <a:schemeClr val="bg1"/>
            </a:solidFill>
          </a:ln>
        </p:spPr>
        <p:txBody>
          <a:bodyPr anchor="ctr" anchorCtr="1">
            <a:normAutofit/>
          </a:bodyPr>
          <a:lstStyle>
            <a:lvl1pPr marL="0" indent="0">
              <a:buNone/>
              <a:defRPr sz="2000">
                <a:solidFill>
                  <a:schemeClr val="bg1"/>
                </a:solidFill>
              </a:defRPr>
            </a:lvl1pPr>
          </a:lstStyle>
          <a:p>
            <a:r>
              <a:rPr lang="en-US" dirty="0"/>
              <a:t>Click icon to add picture</a:t>
            </a:r>
          </a:p>
        </p:txBody>
      </p:sp>
    </p:spTree>
    <p:extLst>
      <p:ext uri="{BB962C8B-B14F-4D97-AF65-F5344CB8AC3E}">
        <p14:creationId xmlns:p14="http://schemas.microsoft.com/office/powerpoint/2010/main" val="414699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photo with leaf">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2BFC3CA-A7AC-D16F-BF01-2A7B9B135B61}"/>
              </a:ext>
            </a:extLst>
          </p:cNvPr>
          <p:cNvCxnSpPr>
            <a:cxnSpLocks/>
          </p:cNvCxnSpPr>
          <p:nvPr userDrawn="1"/>
        </p:nvCxnSpPr>
        <p:spPr>
          <a:xfrm>
            <a:off x="1399922" y="0"/>
            <a:ext cx="0" cy="6858000"/>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3695FF-0D73-54E8-C7DD-53B2FD19F6B8}"/>
              </a:ext>
            </a:extLst>
          </p:cNvPr>
          <p:cNvSpPr>
            <a:spLocks noGrp="1"/>
          </p:cNvSpPr>
          <p:nvPr>
            <p:ph type="title"/>
          </p:nvPr>
        </p:nvSpPr>
        <p:spPr>
          <a:xfrm>
            <a:off x="1659526" y="225966"/>
            <a:ext cx="8848789" cy="1325563"/>
          </a:xfrm>
        </p:spPr>
        <p:txBody>
          <a:bodyPr lIns="0" anchor="b" anchorCtr="0"/>
          <a:lstStyle/>
          <a:p>
            <a:r>
              <a:rPr lang="en-US"/>
              <a:t>Click to edit Master title style</a:t>
            </a:r>
          </a:p>
        </p:txBody>
      </p:sp>
      <p:sp>
        <p:nvSpPr>
          <p:cNvPr id="3" name="Content Placeholder 2">
            <a:extLst>
              <a:ext uri="{FF2B5EF4-FFF2-40B4-BE49-F238E27FC236}">
                <a16:creationId xmlns:a16="http://schemas.microsoft.com/office/drawing/2014/main" id="{85ADA07D-800F-C60A-DFE2-F619EB1AFC53}"/>
              </a:ext>
            </a:extLst>
          </p:cNvPr>
          <p:cNvSpPr>
            <a:spLocks noGrp="1"/>
          </p:cNvSpPr>
          <p:nvPr>
            <p:ph sz="half" idx="1" hasCustomPrompt="1"/>
          </p:nvPr>
        </p:nvSpPr>
        <p:spPr>
          <a:xfrm>
            <a:off x="1659526" y="2017315"/>
            <a:ext cx="3837034" cy="4614719"/>
          </a:xfrm>
        </p:spPr>
        <p:txBody>
          <a:bodyPr>
            <a:norm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Text</a:t>
            </a:r>
          </a:p>
        </p:txBody>
      </p:sp>
      <p:sp>
        <p:nvSpPr>
          <p:cNvPr id="5" name="Date Placeholder 4">
            <a:extLst>
              <a:ext uri="{FF2B5EF4-FFF2-40B4-BE49-F238E27FC236}">
                <a16:creationId xmlns:a16="http://schemas.microsoft.com/office/drawing/2014/main" id="{E015A92B-66DF-A428-941E-E425D401D40B}"/>
              </a:ext>
            </a:extLst>
          </p:cNvPr>
          <p:cNvSpPr>
            <a:spLocks noGrp="1"/>
          </p:cNvSpPr>
          <p:nvPr>
            <p:ph type="dt" sz="half" idx="10"/>
          </p:nvPr>
        </p:nvSpPr>
        <p:spPr>
          <a:xfrm>
            <a:off x="83134" y="2561765"/>
            <a:ext cx="1221222" cy="365125"/>
          </a:xfrm>
        </p:spPr>
        <p:txBody>
          <a:bodyPr lIns="0"/>
          <a:lstStyle/>
          <a:p>
            <a:fld id="{5F520839-584A-5A45-8FDB-55CE28A35CDF}" type="datetimeFigureOut">
              <a:rPr lang="en-US" smtClean="0"/>
              <a:t>7/16/2023</a:t>
            </a:fld>
            <a:endParaRPr lang="en-US" dirty="0"/>
          </a:p>
        </p:txBody>
      </p:sp>
      <p:sp>
        <p:nvSpPr>
          <p:cNvPr id="6" name="Footer Placeholder 5">
            <a:extLst>
              <a:ext uri="{FF2B5EF4-FFF2-40B4-BE49-F238E27FC236}">
                <a16:creationId xmlns:a16="http://schemas.microsoft.com/office/drawing/2014/main" id="{BE4FC325-AE70-EDC9-5D81-B43D3DFA21BC}"/>
              </a:ext>
            </a:extLst>
          </p:cNvPr>
          <p:cNvSpPr>
            <a:spLocks noGrp="1"/>
          </p:cNvSpPr>
          <p:nvPr>
            <p:ph type="ftr" sz="quarter" idx="11"/>
          </p:nvPr>
        </p:nvSpPr>
        <p:spPr>
          <a:xfrm>
            <a:off x="83134" y="3429000"/>
            <a:ext cx="1221205" cy="927847"/>
          </a:xfrm>
        </p:spPr>
        <p:txBody>
          <a:bodyPr lIns="0" anchor="t" anchorCtr="0"/>
          <a:lstStyle>
            <a:lvl1pPr algn="l">
              <a:defRPr/>
            </a:lvl1pPr>
          </a:lstStyle>
          <a:p>
            <a:r>
              <a:rPr lang="en-US" dirty="0"/>
              <a:t>Presentation name</a:t>
            </a:r>
          </a:p>
        </p:txBody>
      </p:sp>
      <p:pic>
        <p:nvPicPr>
          <p:cNvPr id="10" name="Picture 9">
            <a:extLst>
              <a:ext uri="{FF2B5EF4-FFF2-40B4-BE49-F238E27FC236}">
                <a16:creationId xmlns:a16="http://schemas.microsoft.com/office/drawing/2014/main" id="{33D1BF0F-E6EB-1613-B036-89BD067B15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44B553CF-33F0-BCC7-3182-FB6C835C8CA0}"/>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19" name="Picture Placeholder 14">
            <a:extLst>
              <a:ext uri="{FF2B5EF4-FFF2-40B4-BE49-F238E27FC236}">
                <a16:creationId xmlns:a16="http://schemas.microsoft.com/office/drawing/2014/main" id="{6BE0456C-CACF-4A1F-EFA7-F00ABE687ECC}"/>
              </a:ext>
            </a:extLst>
          </p:cNvPr>
          <p:cNvSpPr>
            <a:spLocks noGrp="1"/>
          </p:cNvSpPr>
          <p:nvPr>
            <p:ph type="pic" sz="quarter" idx="16"/>
          </p:nvPr>
        </p:nvSpPr>
        <p:spPr>
          <a:xfrm>
            <a:off x="5831840" y="2017315"/>
            <a:ext cx="5995036" cy="4614719"/>
          </a:xfrm>
        </p:spPr>
        <p:txBody>
          <a:bodyPr/>
          <a:lstStyle/>
          <a:p>
            <a:r>
              <a:rPr lang="en-US" dirty="0"/>
              <a:t>Click icon to add picture</a:t>
            </a:r>
          </a:p>
        </p:txBody>
      </p:sp>
      <p:pic>
        <p:nvPicPr>
          <p:cNvPr id="9" name="Picture 8">
            <a:extLst>
              <a:ext uri="{FF2B5EF4-FFF2-40B4-BE49-F238E27FC236}">
                <a16:creationId xmlns:a16="http://schemas.microsoft.com/office/drawing/2014/main" id="{E2879EC9-119F-719A-D16E-1E6C36790CC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01141" y="4606732"/>
            <a:ext cx="1207785" cy="3259422"/>
          </a:xfrm>
          <a:prstGeom prst="rect">
            <a:avLst/>
          </a:prstGeom>
          <a:scene3d>
            <a:camera prst="orthographicFront">
              <a:rot lat="0" lon="0" rev="20399999"/>
            </a:camera>
            <a:lightRig rig="threePt" dir="t"/>
          </a:scene3d>
        </p:spPr>
      </p:pic>
      <p:pic>
        <p:nvPicPr>
          <p:cNvPr id="11" name="Picture 10">
            <a:extLst>
              <a:ext uri="{FF2B5EF4-FFF2-40B4-BE49-F238E27FC236}">
                <a16:creationId xmlns:a16="http://schemas.microsoft.com/office/drawing/2014/main" id="{6C487705-B29F-4F40-B793-8D63BDFDBB6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rot="18778966">
            <a:off x="-989911" y="5159481"/>
            <a:ext cx="2285306" cy="2344020"/>
          </a:xfrm>
          <a:prstGeom prst="rect">
            <a:avLst/>
          </a:prstGeom>
        </p:spPr>
      </p:pic>
      <p:sp>
        <p:nvSpPr>
          <p:cNvPr id="14" name="Rectangle 13">
            <a:extLst>
              <a:ext uri="{FF2B5EF4-FFF2-40B4-BE49-F238E27FC236}">
                <a16:creationId xmlns:a16="http://schemas.microsoft.com/office/drawing/2014/main" id="{BAC4079A-2C41-6C7A-ABCD-E31E156CDFE8}"/>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Tree>
    <p:extLst>
      <p:ext uri="{BB962C8B-B14F-4D97-AF65-F5344CB8AC3E}">
        <p14:creationId xmlns:p14="http://schemas.microsoft.com/office/powerpoint/2010/main" val="197510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and photo no leaf">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2BFC3CA-A7AC-D16F-BF01-2A7B9B135B61}"/>
              </a:ext>
            </a:extLst>
          </p:cNvPr>
          <p:cNvCxnSpPr>
            <a:cxnSpLocks/>
          </p:cNvCxnSpPr>
          <p:nvPr userDrawn="1"/>
        </p:nvCxnSpPr>
        <p:spPr>
          <a:xfrm>
            <a:off x="1399922" y="0"/>
            <a:ext cx="0" cy="6858000"/>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3695FF-0D73-54E8-C7DD-53B2FD19F6B8}"/>
              </a:ext>
            </a:extLst>
          </p:cNvPr>
          <p:cNvSpPr>
            <a:spLocks noGrp="1"/>
          </p:cNvSpPr>
          <p:nvPr>
            <p:ph type="title"/>
          </p:nvPr>
        </p:nvSpPr>
        <p:spPr>
          <a:xfrm>
            <a:off x="1659526" y="225966"/>
            <a:ext cx="8848789" cy="1325563"/>
          </a:xfrm>
        </p:spPr>
        <p:txBody>
          <a:bodyPr lIns="0" anchor="b" anchorCtr="0"/>
          <a:lstStyle/>
          <a:p>
            <a:r>
              <a:rPr lang="en-US"/>
              <a:t>Click to edit Master title style</a:t>
            </a:r>
          </a:p>
        </p:txBody>
      </p:sp>
      <p:sp>
        <p:nvSpPr>
          <p:cNvPr id="3" name="Content Placeholder 2">
            <a:extLst>
              <a:ext uri="{FF2B5EF4-FFF2-40B4-BE49-F238E27FC236}">
                <a16:creationId xmlns:a16="http://schemas.microsoft.com/office/drawing/2014/main" id="{85ADA07D-800F-C60A-DFE2-F619EB1AFC53}"/>
              </a:ext>
            </a:extLst>
          </p:cNvPr>
          <p:cNvSpPr>
            <a:spLocks noGrp="1"/>
          </p:cNvSpPr>
          <p:nvPr>
            <p:ph sz="half" idx="1" hasCustomPrompt="1"/>
          </p:nvPr>
        </p:nvSpPr>
        <p:spPr>
          <a:xfrm>
            <a:off x="1659526" y="2017315"/>
            <a:ext cx="3837034" cy="4614719"/>
          </a:xfrm>
        </p:spPr>
        <p:txBody>
          <a:bodyPr>
            <a:norm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a:t>Text</a:t>
            </a:r>
          </a:p>
        </p:txBody>
      </p:sp>
      <p:sp>
        <p:nvSpPr>
          <p:cNvPr id="5" name="Date Placeholder 4">
            <a:extLst>
              <a:ext uri="{FF2B5EF4-FFF2-40B4-BE49-F238E27FC236}">
                <a16:creationId xmlns:a16="http://schemas.microsoft.com/office/drawing/2014/main" id="{E015A92B-66DF-A428-941E-E425D401D40B}"/>
              </a:ext>
            </a:extLst>
          </p:cNvPr>
          <p:cNvSpPr>
            <a:spLocks noGrp="1"/>
          </p:cNvSpPr>
          <p:nvPr>
            <p:ph type="dt" sz="half" idx="10"/>
          </p:nvPr>
        </p:nvSpPr>
        <p:spPr>
          <a:xfrm>
            <a:off x="83134" y="2561765"/>
            <a:ext cx="1221222" cy="365125"/>
          </a:xfrm>
        </p:spPr>
        <p:txBody>
          <a:bodyPr lIns="0"/>
          <a:lstStyle/>
          <a:p>
            <a:fld id="{5F520839-584A-5A45-8FDB-55CE28A35CDF}" type="datetimeFigureOut">
              <a:rPr lang="en-US" smtClean="0"/>
              <a:t>7/16/2023</a:t>
            </a:fld>
            <a:endParaRPr lang="en-US" dirty="0"/>
          </a:p>
        </p:txBody>
      </p:sp>
      <p:sp>
        <p:nvSpPr>
          <p:cNvPr id="6" name="Footer Placeholder 5">
            <a:extLst>
              <a:ext uri="{FF2B5EF4-FFF2-40B4-BE49-F238E27FC236}">
                <a16:creationId xmlns:a16="http://schemas.microsoft.com/office/drawing/2014/main" id="{BE4FC325-AE70-EDC9-5D81-B43D3DFA21BC}"/>
              </a:ext>
            </a:extLst>
          </p:cNvPr>
          <p:cNvSpPr>
            <a:spLocks noGrp="1"/>
          </p:cNvSpPr>
          <p:nvPr>
            <p:ph type="ftr" sz="quarter" idx="11"/>
          </p:nvPr>
        </p:nvSpPr>
        <p:spPr>
          <a:xfrm>
            <a:off x="83134" y="3429000"/>
            <a:ext cx="1221205" cy="927847"/>
          </a:xfrm>
        </p:spPr>
        <p:txBody>
          <a:bodyPr lIns="0" anchor="t" anchorCtr="0"/>
          <a:lstStyle>
            <a:lvl1pPr algn="l">
              <a:defRPr/>
            </a:lvl1pPr>
          </a:lstStyle>
          <a:p>
            <a:r>
              <a:rPr lang="en-US" dirty="0"/>
              <a:t>Presentation name</a:t>
            </a:r>
          </a:p>
        </p:txBody>
      </p:sp>
      <p:pic>
        <p:nvPicPr>
          <p:cNvPr id="10" name="Picture 9">
            <a:extLst>
              <a:ext uri="{FF2B5EF4-FFF2-40B4-BE49-F238E27FC236}">
                <a16:creationId xmlns:a16="http://schemas.microsoft.com/office/drawing/2014/main" id="{33D1BF0F-E6EB-1613-B036-89BD067B15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44B553CF-33F0-BCC7-3182-FB6C835C8CA0}"/>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19" name="Picture Placeholder 14">
            <a:extLst>
              <a:ext uri="{FF2B5EF4-FFF2-40B4-BE49-F238E27FC236}">
                <a16:creationId xmlns:a16="http://schemas.microsoft.com/office/drawing/2014/main" id="{6BE0456C-CACF-4A1F-EFA7-F00ABE687ECC}"/>
              </a:ext>
            </a:extLst>
          </p:cNvPr>
          <p:cNvSpPr>
            <a:spLocks noGrp="1"/>
          </p:cNvSpPr>
          <p:nvPr>
            <p:ph type="pic" sz="quarter" idx="16"/>
          </p:nvPr>
        </p:nvSpPr>
        <p:spPr>
          <a:xfrm>
            <a:off x="5831840" y="2017315"/>
            <a:ext cx="5995036" cy="4614719"/>
          </a:xfrm>
        </p:spPr>
        <p:txBody>
          <a:bodyPr/>
          <a:lstStyle/>
          <a:p>
            <a:r>
              <a:rPr lang="en-US" dirty="0"/>
              <a:t>Click icon to add picture</a:t>
            </a:r>
          </a:p>
        </p:txBody>
      </p:sp>
      <p:sp>
        <p:nvSpPr>
          <p:cNvPr id="4" name="Rectangle 3">
            <a:extLst>
              <a:ext uri="{FF2B5EF4-FFF2-40B4-BE49-F238E27FC236}">
                <a16:creationId xmlns:a16="http://schemas.microsoft.com/office/drawing/2014/main" id="{F29B32FA-753C-B2D5-50B2-7FAB1D720884}"/>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lumMod val="50000"/>
                  </a:schemeClr>
                </a:solidFill>
                <a:latin typeface="Inter"/>
              </a:rPr>
              <a:t>PROPRIETARY </a:t>
            </a:r>
          </a:p>
          <a:p>
            <a:pPr lvl="0" algn="l"/>
            <a:r>
              <a:rPr lang="en-US" sz="600" b="0" i="0" spc="200" baseline="0" dirty="0">
                <a:solidFill>
                  <a:schemeClr val="bg1">
                    <a:lumMod val="50000"/>
                  </a:schemeClr>
                </a:solidFill>
                <a:latin typeface="Inter"/>
              </a:rPr>
              <a:t>AND CONFIDENTIAL</a:t>
            </a:r>
          </a:p>
        </p:txBody>
      </p:sp>
    </p:spTree>
    <p:extLst>
      <p:ext uri="{BB962C8B-B14F-4D97-AF65-F5344CB8AC3E}">
        <p14:creationId xmlns:p14="http://schemas.microsoft.com/office/powerpoint/2010/main" val="386714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1 speaker">
    <p:spTree>
      <p:nvGrpSpPr>
        <p:cNvPr id="1" name=""/>
        <p:cNvGrpSpPr/>
        <p:nvPr/>
      </p:nvGrpSpPr>
      <p:grpSpPr>
        <a:xfrm>
          <a:off x="0" y="0"/>
          <a:ext cx="0" cy="0"/>
          <a:chOff x="0" y="0"/>
          <a:chExt cx="0" cy="0"/>
        </a:xfrm>
      </p:grpSpPr>
      <p:pic>
        <p:nvPicPr>
          <p:cNvPr id="9" name="Picture 8" descr="A picture containing kiwi&#10;&#10;Description automatically generated">
            <a:extLst>
              <a:ext uri="{FF2B5EF4-FFF2-40B4-BE49-F238E27FC236}">
                <a16:creationId xmlns:a16="http://schemas.microsoft.com/office/drawing/2014/main" id="{31880019-3285-292C-FEF5-E6FE3D9EEA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9922" y="0"/>
            <a:ext cx="10792078" cy="6858000"/>
          </a:xfrm>
          <a:prstGeom prst="rect">
            <a:avLst/>
          </a:prstGeom>
        </p:spPr>
      </p:pic>
      <p:sp>
        <p:nvSpPr>
          <p:cNvPr id="3" name="Subtitle 2">
            <a:extLst>
              <a:ext uri="{FF2B5EF4-FFF2-40B4-BE49-F238E27FC236}">
                <a16:creationId xmlns:a16="http://schemas.microsoft.com/office/drawing/2014/main" id="{D9395484-A0CC-66E3-5AC1-672720C74D6F}"/>
              </a:ext>
            </a:extLst>
          </p:cNvPr>
          <p:cNvSpPr>
            <a:spLocks noGrp="1"/>
          </p:cNvSpPr>
          <p:nvPr>
            <p:ph type="subTitle" idx="1" hasCustomPrompt="1"/>
          </p:nvPr>
        </p:nvSpPr>
        <p:spPr>
          <a:xfrm>
            <a:off x="2025706" y="2561765"/>
            <a:ext cx="9144000" cy="94932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if needed</a:t>
            </a:r>
          </a:p>
        </p:txBody>
      </p:sp>
      <p:pic>
        <p:nvPicPr>
          <p:cNvPr id="11" name="Picture 10">
            <a:extLst>
              <a:ext uri="{FF2B5EF4-FFF2-40B4-BE49-F238E27FC236}">
                <a16:creationId xmlns:a16="http://schemas.microsoft.com/office/drawing/2014/main" id="{2CDAE07B-0679-0FDB-AF28-0B47A719D5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D21E1501-4B8C-6078-1ED0-344E0AB43F2E}"/>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7" name="Text Placeholder 6">
            <a:extLst>
              <a:ext uri="{FF2B5EF4-FFF2-40B4-BE49-F238E27FC236}">
                <a16:creationId xmlns:a16="http://schemas.microsoft.com/office/drawing/2014/main" id="{C904C03A-8B42-3909-63D3-B0EC9C924F58}"/>
              </a:ext>
            </a:extLst>
          </p:cNvPr>
          <p:cNvSpPr>
            <a:spLocks noGrp="1"/>
          </p:cNvSpPr>
          <p:nvPr>
            <p:ph type="body" sz="quarter" idx="10" hasCustomPrompt="1"/>
          </p:nvPr>
        </p:nvSpPr>
        <p:spPr>
          <a:xfrm>
            <a:off x="4375888" y="4743450"/>
            <a:ext cx="6793762" cy="800100"/>
          </a:xfrm>
        </p:spPr>
        <p:txBody>
          <a:bodyPr lIns="0">
            <a:normAutofit/>
          </a:bodyPr>
          <a:lstStyle>
            <a:lvl1pPr marL="0" indent="0">
              <a:buNone/>
              <a:defRPr sz="18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10" name="Picture Placeholder 9">
            <a:extLst>
              <a:ext uri="{FF2B5EF4-FFF2-40B4-BE49-F238E27FC236}">
                <a16:creationId xmlns:a16="http://schemas.microsoft.com/office/drawing/2014/main" id="{02404BC3-F9D9-3EAB-5F51-8CE322EED981}"/>
              </a:ext>
            </a:extLst>
          </p:cNvPr>
          <p:cNvSpPr>
            <a:spLocks noGrp="1"/>
          </p:cNvSpPr>
          <p:nvPr>
            <p:ph type="pic" sz="quarter" idx="11"/>
          </p:nvPr>
        </p:nvSpPr>
        <p:spPr>
          <a:xfrm>
            <a:off x="1955696" y="3943668"/>
            <a:ext cx="2160588" cy="2157984"/>
          </a:xfrm>
          <a:prstGeom prst="ellipse">
            <a:avLst/>
          </a:prstGeom>
          <a:ln w="25400">
            <a:solidFill>
              <a:schemeClr val="bg1"/>
            </a:solidFill>
          </a:ln>
        </p:spPr>
        <p:txBody>
          <a:bodyPr anchor="ctr" anchorCtr="1"/>
          <a:lstStyle>
            <a:lvl1pPr marL="0" indent="0">
              <a:buNone/>
              <a:defRPr>
                <a:solidFill>
                  <a:schemeClr val="bg1"/>
                </a:solidFill>
              </a:defRPr>
            </a:lvl1pPr>
          </a:lstStyle>
          <a:p>
            <a:r>
              <a:rPr lang="en-US" dirty="0"/>
              <a:t>Click icon to add picture</a:t>
            </a:r>
          </a:p>
        </p:txBody>
      </p:sp>
      <p:pic>
        <p:nvPicPr>
          <p:cNvPr id="16" name="Picture 15">
            <a:extLst>
              <a:ext uri="{FF2B5EF4-FFF2-40B4-BE49-F238E27FC236}">
                <a16:creationId xmlns:a16="http://schemas.microsoft.com/office/drawing/2014/main" id="{91505258-F34D-EEF0-DF5C-8C4268873EF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80387" y="4291302"/>
            <a:ext cx="2376479" cy="2457589"/>
          </a:xfrm>
          <a:prstGeom prst="rect">
            <a:avLst/>
          </a:prstGeom>
          <a:scene3d>
            <a:camera prst="orthographicFront">
              <a:rot lat="0" lon="0" rev="20999999"/>
            </a:camera>
            <a:lightRig rig="threePt" dir="t"/>
          </a:scene3d>
        </p:spPr>
      </p:pic>
      <p:pic>
        <p:nvPicPr>
          <p:cNvPr id="14" name="Picture 13">
            <a:extLst>
              <a:ext uri="{FF2B5EF4-FFF2-40B4-BE49-F238E27FC236}">
                <a16:creationId xmlns:a16="http://schemas.microsoft.com/office/drawing/2014/main" id="{3B71CF05-267E-A49A-ECD3-D7A3AC9A71D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22999" y="4534759"/>
            <a:ext cx="2078695" cy="2926803"/>
          </a:xfrm>
          <a:prstGeom prst="rect">
            <a:avLst/>
          </a:prstGeom>
          <a:scene3d>
            <a:camera prst="orthographicFront">
              <a:rot lat="0" lon="0" rev="20999999"/>
            </a:camera>
            <a:lightRig rig="threePt" dir="t"/>
          </a:scene3d>
        </p:spPr>
      </p:pic>
      <p:sp>
        <p:nvSpPr>
          <p:cNvPr id="12" name="Rectangle 11">
            <a:extLst>
              <a:ext uri="{FF2B5EF4-FFF2-40B4-BE49-F238E27FC236}">
                <a16:creationId xmlns:a16="http://schemas.microsoft.com/office/drawing/2014/main" id="{22DC51D4-A700-124A-2A27-DFC4D0820031}"/>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
        <p:nvSpPr>
          <p:cNvPr id="17" name="Date Placeholder 16">
            <a:extLst>
              <a:ext uri="{FF2B5EF4-FFF2-40B4-BE49-F238E27FC236}">
                <a16:creationId xmlns:a16="http://schemas.microsoft.com/office/drawing/2014/main" id="{6E7D9789-4106-00A7-25FA-686303F00F24}"/>
              </a:ext>
            </a:extLst>
          </p:cNvPr>
          <p:cNvSpPr>
            <a:spLocks noGrp="1"/>
          </p:cNvSpPr>
          <p:nvPr>
            <p:ph type="dt" sz="half" idx="12"/>
          </p:nvPr>
        </p:nvSpPr>
        <p:spPr>
          <a:xfrm>
            <a:off x="83132" y="2561765"/>
            <a:ext cx="1221233" cy="365125"/>
          </a:xfrm>
        </p:spPr>
        <p:txBody>
          <a:bodyPr lIns="0"/>
          <a:lstStyle>
            <a:lvl1pPr>
              <a:defRPr b="0" i="0">
                <a:latin typeface="Inter Medium" panose="020B0502030000000004" pitchFamily="34" charset="0"/>
                <a:ea typeface="Inter Medium" panose="020B0502030000000004" pitchFamily="34" charset="0"/>
              </a:defRPr>
            </a:lvl1pPr>
          </a:lstStyle>
          <a:p>
            <a:fld id="{5F520839-584A-5A45-8FDB-55CE28A35CDF}" type="datetimeFigureOut">
              <a:rPr lang="en-US" smtClean="0"/>
              <a:pPr/>
              <a:t>7/16/2023</a:t>
            </a:fld>
            <a:endParaRPr lang="en-US" dirty="0"/>
          </a:p>
        </p:txBody>
      </p:sp>
      <p:sp>
        <p:nvSpPr>
          <p:cNvPr id="4" name="TextBox 3">
            <a:extLst>
              <a:ext uri="{FF2B5EF4-FFF2-40B4-BE49-F238E27FC236}">
                <a16:creationId xmlns:a16="http://schemas.microsoft.com/office/drawing/2014/main" id="{75AE171B-9D2B-CD39-2089-DD0ECD234B46}"/>
              </a:ext>
            </a:extLst>
          </p:cNvPr>
          <p:cNvSpPr txBox="1"/>
          <p:nvPr userDrawn="1"/>
        </p:nvSpPr>
        <p:spPr>
          <a:xfrm>
            <a:off x="2025706" y="1299293"/>
            <a:ext cx="9229091" cy="815257"/>
          </a:xfrm>
          <a:prstGeom prst="rect">
            <a:avLst/>
          </a:prstGeom>
        </p:spPr>
        <p:txBody>
          <a:bodyPr vert="horz" wrap="none" lIns="0" tIns="45720" rIns="91440" bIns="45720" rtlCol="0" anchor="b" anchorCtr="0">
            <a:noAutofit/>
          </a:bodyPr>
          <a:lstStyle/>
          <a:p>
            <a:pPr algn="l"/>
            <a:r>
              <a:rPr lang="en-US" sz="3200" b="1" i="0" spc="0" dirty="0">
                <a:solidFill>
                  <a:schemeClr val="bg1"/>
                </a:solidFill>
                <a:latin typeface="Inter Semi Bold" panose="020B0502030000000004" pitchFamily="34" charset="0"/>
                <a:ea typeface="Inter Semi Bold" panose="020B0502030000000004" pitchFamily="34" charset="0"/>
              </a:rPr>
              <a:t>Thank you for your time and attention.</a:t>
            </a:r>
          </a:p>
        </p:txBody>
      </p:sp>
    </p:spTree>
    <p:extLst>
      <p:ext uri="{BB962C8B-B14F-4D97-AF65-F5344CB8AC3E}">
        <p14:creationId xmlns:p14="http://schemas.microsoft.com/office/powerpoint/2010/main" val="189147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2 speakers">
    <p:spTree>
      <p:nvGrpSpPr>
        <p:cNvPr id="1" name=""/>
        <p:cNvGrpSpPr/>
        <p:nvPr/>
      </p:nvGrpSpPr>
      <p:grpSpPr>
        <a:xfrm>
          <a:off x="0" y="0"/>
          <a:ext cx="0" cy="0"/>
          <a:chOff x="0" y="0"/>
          <a:chExt cx="0" cy="0"/>
        </a:xfrm>
      </p:grpSpPr>
      <p:pic>
        <p:nvPicPr>
          <p:cNvPr id="9" name="Picture 8" descr="A picture containing kiwi&#10;&#10;Description automatically generated">
            <a:extLst>
              <a:ext uri="{FF2B5EF4-FFF2-40B4-BE49-F238E27FC236}">
                <a16:creationId xmlns:a16="http://schemas.microsoft.com/office/drawing/2014/main" id="{31880019-3285-292C-FEF5-E6FE3D9EEA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9922" y="0"/>
            <a:ext cx="10792078" cy="6858000"/>
          </a:xfrm>
          <a:prstGeom prst="rect">
            <a:avLst/>
          </a:prstGeom>
        </p:spPr>
      </p:pic>
      <p:sp>
        <p:nvSpPr>
          <p:cNvPr id="3" name="Subtitle 2">
            <a:extLst>
              <a:ext uri="{FF2B5EF4-FFF2-40B4-BE49-F238E27FC236}">
                <a16:creationId xmlns:a16="http://schemas.microsoft.com/office/drawing/2014/main" id="{D9395484-A0CC-66E3-5AC1-672720C74D6F}"/>
              </a:ext>
            </a:extLst>
          </p:cNvPr>
          <p:cNvSpPr>
            <a:spLocks noGrp="1"/>
          </p:cNvSpPr>
          <p:nvPr>
            <p:ph type="subTitle" idx="1" hasCustomPrompt="1"/>
          </p:nvPr>
        </p:nvSpPr>
        <p:spPr>
          <a:xfrm>
            <a:off x="2025706" y="2561765"/>
            <a:ext cx="9144000" cy="94932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if needed</a:t>
            </a:r>
          </a:p>
        </p:txBody>
      </p:sp>
      <p:pic>
        <p:nvPicPr>
          <p:cNvPr id="11" name="Picture 10">
            <a:extLst>
              <a:ext uri="{FF2B5EF4-FFF2-40B4-BE49-F238E27FC236}">
                <a16:creationId xmlns:a16="http://schemas.microsoft.com/office/drawing/2014/main" id="{2CDAE07B-0679-0FDB-AF28-0B47A719D5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D21E1501-4B8C-6078-1ED0-344E0AB43F2E}"/>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7" name="Text Placeholder 6">
            <a:extLst>
              <a:ext uri="{FF2B5EF4-FFF2-40B4-BE49-F238E27FC236}">
                <a16:creationId xmlns:a16="http://schemas.microsoft.com/office/drawing/2014/main" id="{C904C03A-8B42-3909-63D3-B0EC9C924F58}"/>
              </a:ext>
            </a:extLst>
          </p:cNvPr>
          <p:cNvSpPr>
            <a:spLocks noGrp="1"/>
          </p:cNvSpPr>
          <p:nvPr>
            <p:ph type="body" sz="quarter" idx="10" hasCustomPrompt="1"/>
          </p:nvPr>
        </p:nvSpPr>
        <p:spPr>
          <a:xfrm>
            <a:off x="3127365" y="5843832"/>
            <a:ext cx="2754427" cy="810968"/>
          </a:xfrm>
        </p:spPr>
        <p:txBody>
          <a:bodyPr lIns="0">
            <a:normAutofit/>
          </a:bodyPr>
          <a:lstStyle>
            <a:lvl1pPr marL="0" indent="0" algn="ctr">
              <a:buNone/>
              <a:defRPr sz="18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10" name="Picture Placeholder 9">
            <a:extLst>
              <a:ext uri="{FF2B5EF4-FFF2-40B4-BE49-F238E27FC236}">
                <a16:creationId xmlns:a16="http://schemas.microsoft.com/office/drawing/2014/main" id="{02404BC3-F9D9-3EAB-5F51-8CE322EED981}"/>
              </a:ext>
            </a:extLst>
          </p:cNvPr>
          <p:cNvSpPr>
            <a:spLocks noGrp="1"/>
          </p:cNvSpPr>
          <p:nvPr>
            <p:ph type="pic" sz="quarter" idx="11"/>
          </p:nvPr>
        </p:nvSpPr>
        <p:spPr>
          <a:xfrm>
            <a:off x="3594226" y="3943668"/>
            <a:ext cx="1820705" cy="1818511"/>
          </a:xfrm>
          <a:prstGeom prst="ellipse">
            <a:avLst/>
          </a:prstGeom>
          <a:ln w="25400">
            <a:solidFill>
              <a:schemeClr val="bg1"/>
            </a:solidFill>
          </a:ln>
        </p:spPr>
        <p:txBody>
          <a:bodyPr anchor="ctr" anchorCtr="1">
            <a:normAutofit/>
          </a:bodyPr>
          <a:lstStyle>
            <a:lvl1pPr marL="0" indent="0">
              <a:buNone/>
              <a:defRPr sz="2000">
                <a:solidFill>
                  <a:schemeClr val="bg1"/>
                </a:solidFill>
              </a:defRPr>
            </a:lvl1pPr>
          </a:lstStyle>
          <a:p>
            <a:r>
              <a:rPr lang="en-US" dirty="0"/>
              <a:t>Click icon to add picture</a:t>
            </a:r>
          </a:p>
        </p:txBody>
      </p:sp>
      <p:pic>
        <p:nvPicPr>
          <p:cNvPr id="16" name="Picture 15">
            <a:extLst>
              <a:ext uri="{FF2B5EF4-FFF2-40B4-BE49-F238E27FC236}">
                <a16:creationId xmlns:a16="http://schemas.microsoft.com/office/drawing/2014/main" id="{91505258-F34D-EEF0-DF5C-8C4268873EF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80387" y="4291302"/>
            <a:ext cx="2376479" cy="2457589"/>
          </a:xfrm>
          <a:prstGeom prst="rect">
            <a:avLst/>
          </a:prstGeom>
          <a:scene3d>
            <a:camera prst="orthographicFront">
              <a:rot lat="0" lon="0" rev="20999999"/>
            </a:camera>
            <a:lightRig rig="threePt" dir="t"/>
          </a:scene3d>
        </p:spPr>
      </p:pic>
      <p:pic>
        <p:nvPicPr>
          <p:cNvPr id="14" name="Picture 13">
            <a:extLst>
              <a:ext uri="{FF2B5EF4-FFF2-40B4-BE49-F238E27FC236}">
                <a16:creationId xmlns:a16="http://schemas.microsoft.com/office/drawing/2014/main" id="{3B71CF05-267E-A49A-ECD3-D7A3AC9A71D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22999" y="4534759"/>
            <a:ext cx="2078695" cy="2926803"/>
          </a:xfrm>
          <a:prstGeom prst="rect">
            <a:avLst/>
          </a:prstGeom>
          <a:scene3d>
            <a:camera prst="orthographicFront">
              <a:rot lat="0" lon="0" rev="20999999"/>
            </a:camera>
            <a:lightRig rig="threePt" dir="t"/>
          </a:scene3d>
        </p:spPr>
      </p:pic>
      <p:sp>
        <p:nvSpPr>
          <p:cNvPr id="12" name="Rectangle 11">
            <a:extLst>
              <a:ext uri="{FF2B5EF4-FFF2-40B4-BE49-F238E27FC236}">
                <a16:creationId xmlns:a16="http://schemas.microsoft.com/office/drawing/2014/main" id="{22DC51D4-A700-124A-2A27-DFC4D0820031}"/>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
        <p:nvSpPr>
          <p:cNvPr id="17" name="Date Placeholder 16">
            <a:extLst>
              <a:ext uri="{FF2B5EF4-FFF2-40B4-BE49-F238E27FC236}">
                <a16:creationId xmlns:a16="http://schemas.microsoft.com/office/drawing/2014/main" id="{6E7D9789-4106-00A7-25FA-686303F00F24}"/>
              </a:ext>
            </a:extLst>
          </p:cNvPr>
          <p:cNvSpPr>
            <a:spLocks noGrp="1"/>
          </p:cNvSpPr>
          <p:nvPr>
            <p:ph type="dt" sz="half" idx="12"/>
          </p:nvPr>
        </p:nvSpPr>
        <p:spPr>
          <a:xfrm>
            <a:off x="83132" y="2561765"/>
            <a:ext cx="1221233" cy="365125"/>
          </a:xfrm>
        </p:spPr>
        <p:txBody>
          <a:bodyPr lIns="0"/>
          <a:lstStyle>
            <a:lvl1pPr>
              <a:defRPr b="0" i="0">
                <a:latin typeface="Inter Medium" panose="020B0502030000000004" pitchFamily="34" charset="0"/>
                <a:ea typeface="Inter Medium" panose="020B0502030000000004" pitchFamily="34" charset="0"/>
              </a:defRPr>
            </a:lvl1pPr>
          </a:lstStyle>
          <a:p>
            <a:fld id="{5F520839-584A-5A45-8FDB-55CE28A35CDF}" type="datetimeFigureOut">
              <a:rPr lang="en-US" smtClean="0"/>
              <a:pPr/>
              <a:t>7/16/2023</a:t>
            </a:fld>
            <a:endParaRPr lang="en-US" dirty="0"/>
          </a:p>
        </p:txBody>
      </p:sp>
      <p:sp>
        <p:nvSpPr>
          <p:cNvPr id="4" name="Text Placeholder 6">
            <a:extLst>
              <a:ext uri="{FF2B5EF4-FFF2-40B4-BE49-F238E27FC236}">
                <a16:creationId xmlns:a16="http://schemas.microsoft.com/office/drawing/2014/main" id="{F8ED5384-CD82-FD54-4F03-2DF13C0965E0}"/>
              </a:ext>
            </a:extLst>
          </p:cNvPr>
          <p:cNvSpPr>
            <a:spLocks noGrp="1"/>
          </p:cNvSpPr>
          <p:nvPr>
            <p:ph type="body" sz="quarter" idx="13" hasCustomPrompt="1"/>
          </p:nvPr>
        </p:nvSpPr>
        <p:spPr>
          <a:xfrm>
            <a:off x="6713845" y="5843832"/>
            <a:ext cx="2754427" cy="810968"/>
          </a:xfrm>
        </p:spPr>
        <p:txBody>
          <a:bodyPr lIns="0">
            <a:normAutofit/>
          </a:bodyPr>
          <a:lstStyle>
            <a:lvl1pPr marL="0" indent="0" algn="ctr">
              <a:buNone/>
              <a:defRPr sz="18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5" name="Picture Placeholder 9">
            <a:extLst>
              <a:ext uri="{FF2B5EF4-FFF2-40B4-BE49-F238E27FC236}">
                <a16:creationId xmlns:a16="http://schemas.microsoft.com/office/drawing/2014/main" id="{CF6F2D98-B99B-1C1E-B1A4-ADDD824C5AF0}"/>
              </a:ext>
            </a:extLst>
          </p:cNvPr>
          <p:cNvSpPr>
            <a:spLocks noGrp="1"/>
          </p:cNvSpPr>
          <p:nvPr>
            <p:ph type="pic" sz="quarter" idx="14"/>
          </p:nvPr>
        </p:nvSpPr>
        <p:spPr>
          <a:xfrm>
            <a:off x="7180706" y="3943668"/>
            <a:ext cx="1820705" cy="1818511"/>
          </a:xfrm>
          <a:prstGeom prst="ellipse">
            <a:avLst/>
          </a:prstGeom>
          <a:ln w="25400">
            <a:solidFill>
              <a:schemeClr val="bg1"/>
            </a:solidFill>
          </a:ln>
        </p:spPr>
        <p:txBody>
          <a:bodyPr anchor="ctr" anchorCtr="1">
            <a:normAutofit/>
          </a:bodyPr>
          <a:lstStyle>
            <a:lvl1pPr marL="0" indent="0">
              <a:buNone/>
              <a:defRPr sz="2000">
                <a:solidFill>
                  <a:schemeClr val="bg1"/>
                </a:solidFill>
              </a:defRPr>
            </a:lvl1pPr>
          </a:lstStyle>
          <a:p>
            <a:r>
              <a:rPr lang="en-US" dirty="0"/>
              <a:t>Click icon to add picture</a:t>
            </a:r>
          </a:p>
        </p:txBody>
      </p:sp>
      <p:sp>
        <p:nvSpPr>
          <p:cNvPr id="6" name="TextBox 5">
            <a:extLst>
              <a:ext uri="{FF2B5EF4-FFF2-40B4-BE49-F238E27FC236}">
                <a16:creationId xmlns:a16="http://schemas.microsoft.com/office/drawing/2014/main" id="{F4730C58-792A-5A86-7A94-DF073B04FEC1}"/>
              </a:ext>
            </a:extLst>
          </p:cNvPr>
          <p:cNvSpPr txBox="1"/>
          <p:nvPr userDrawn="1"/>
        </p:nvSpPr>
        <p:spPr>
          <a:xfrm>
            <a:off x="2025706" y="1299293"/>
            <a:ext cx="9229091" cy="815257"/>
          </a:xfrm>
          <a:prstGeom prst="rect">
            <a:avLst/>
          </a:prstGeom>
        </p:spPr>
        <p:txBody>
          <a:bodyPr vert="horz" wrap="none" lIns="0" tIns="45720" rIns="91440" bIns="45720" rtlCol="0" anchor="b" anchorCtr="0">
            <a:noAutofit/>
          </a:bodyPr>
          <a:lstStyle/>
          <a:p>
            <a:pPr algn="l"/>
            <a:r>
              <a:rPr lang="en-US" sz="3200" b="1" i="0" spc="0" dirty="0">
                <a:solidFill>
                  <a:schemeClr val="bg1"/>
                </a:solidFill>
                <a:latin typeface="Inter Semi Bold" panose="020B0502030000000004" pitchFamily="34" charset="0"/>
                <a:ea typeface="Inter Semi Bold" panose="020B0502030000000004" pitchFamily="34" charset="0"/>
              </a:rPr>
              <a:t>Thank you for your time and attention.</a:t>
            </a:r>
          </a:p>
        </p:txBody>
      </p:sp>
    </p:spTree>
    <p:extLst>
      <p:ext uri="{BB962C8B-B14F-4D97-AF65-F5344CB8AC3E}">
        <p14:creationId xmlns:p14="http://schemas.microsoft.com/office/powerpoint/2010/main" val="125586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8D2889-9F3B-FC81-CC84-76555D7773E5}"/>
              </a:ext>
            </a:extLst>
          </p:cNvPr>
          <p:cNvSpPr>
            <a:spLocks noGrp="1"/>
          </p:cNvSpPr>
          <p:nvPr>
            <p:ph type="dt" sz="half" idx="10"/>
          </p:nvPr>
        </p:nvSpPr>
        <p:spPr/>
        <p:txBody>
          <a:bodyPr/>
          <a:lstStyle/>
          <a:p>
            <a:fld id="{5F520839-584A-5A45-8FDB-55CE28A35CDF}" type="datetimeFigureOut">
              <a:rPr lang="en-US" smtClean="0"/>
              <a:t>7/16/2023</a:t>
            </a:fld>
            <a:endParaRPr lang="en-US" dirty="0"/>
          </a:p>
        </p:txBody>
      </p:sp>
      <p:sp>
        <p:nvSpPr>
          <p:cNvPr id="3" name="Footer Placeholder 2">
            <a:extLst>
              <a:ext uri="{FF2B5EF4-FFF2-40B4-BE49-F238E27FC236}">
                <a16:creationId xmlns:a16="http://schemas.microsoft.com/office/drawing/2014/main" id="{2CC67FA3-6D6D-CF2A-BA51-34DFF0BC609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9A350E6-30DA-5050-6F99-CFD4C686A19C}"/>
              </a:ext>
            </a:extLst>
          </p:cNvPr>
          <p:cNvSpPr>
            <a:spLocks noGrp="1"/>
          </p:cNvSpPr>
          <p:nvPr>
            <p:ph type="sldNum" sz="quarter" idx="12"/>
          </p:nvPr>
        </p:nvSpPr>
        <p:spPr/>
        <p:txBody>
          <a:bodyPr/>
          <a:lstStyle/>
          <a:p>
            <a:fld id="{F8186AAE-B16E-DA41-B450-97BC84106907}" type="slidenum">
              <a:rPr lang="en-US" smtClean="0"/>
              <a:t>‹#›</a:t>
            </a:fld>
            <a:endParaRPr lang="en-US" dirty="0"/>
          </a:p>
        </p:txBody>
      </p:sp>
    </p:spTree>
    <p:extLst>
      <p:ext uri="{BB962C8B-B14F-4D97-AF65-F5344CB8AC3E}">
        <p14:creationId xmlns:p14="http://schemas.microsoft.com/office/powerpoint/2010/main" val="348037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descr="A picture containing kiwi&#10;&#10;Description automatically generated">
            <a:extLst>
              <a:ext uri="{FF2B5EF4-FFF2-40B4-BE49-F238E27FC236}">
                <a16:creationId xmlns:a16="http://schemas.microsoft.com/office/drawing/2014/main" id="{1C804A9E-AD25-18F4-6DE4-9E77C7B780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9922" y="0"/>
            <a:ext cx="10792078" cy="6858000"/>
          </a:xfrm>
          <a:prstGeom prst="rect">
            <a:avLst/>
          </a:prstGeom>
        </p:spPr>
      </p:pic>
      <p:pic>
        <p:nvPicPr>
          <p:cNvPr id="8" name="Picture 7">
            <a:extLst>
              <a:ext uri="{FF2B5EF4-FFF2-40B4-BE49-F238E27FC236}">
                <a16:creationId xmlns:a16="http://schemas.microsoft.com/office/drawing/2014/main" id="{230F971E-4A24-952F-A9CD-0D370B603F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9" name="Rectangle 8">
            <a:extLst>
              <a:ext uri="{FF2B5EF4-FFF2-40B4-BE49-F238E27FC236}">
                <a16:creationId xmlns:a16="http://schemas.microsoft.com/office/drawing/2014/main" id="{CFE7A2C1-A1E8-F3E8-5361-8747EE0C3FEE}"/>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pic>
        <p:nvPicPr>
          <p:cNvPr id="10" name="Picture 9">
            <a:extLst>
              <a:ext uri="{FF2B5EF4-FFF2-40B4-BE49-F238E27FC236}">
                <a16:creationId xmlns:a16="http://schemas.microsoft.com/office/drawing/2014/main" id="{E13D7025-0350-02E8-B061-E45E785BA4A8}"/>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01141" y="4606732"/>
            <a:ext cx="1207785" cy="3259422"/>
          </a:xfrm>
          <a:prstGeom prst="rect">
            <a:avLst/>
          </a:prstGeom>
          <a:scene3d>
            <a:camera prst="orthographicFront">
              <a:rot lat="0" lon="0" rev="20399999"/>
            </a:camera>
            <a:lightRig rig="threePt" dir="t"/>
          </a:scene3d>
        </p:spPr>
      </p:pic>
      <p:sp>
        <p:nvSpPr>
          <p:cNvPr id="3" name="Content Placeholder 2">
            <a:extLst>
              <a:ext uri="{FF2B5EF4-FFF2-40B4-BE49-F238E27FC236}">
                <a16:creationId xmlns:a16="http://schemas.microsoft.com/office/drawing/2014/main" id="{87958F12-C6DC-639C-B0D2-7780B8DB00FA}"/>
              </a:ext>
            </a:extLst>
          </p:cNvPr>
          <p:cNvSpPr>
            <a:spLocks noGrp="1"/>
          </p:cNvSpPr>
          <p:nvPr>
            <p:ph idx="1"/>
          </p:nvPr>
        </p:nvSpPr>
        <p:spPr>
          <a:xfrm>
            <a:off x="2178424" y="1825625"/>
            <a:ext cx="9175376" cy="4351338"/>
          </a:xfrm>
        </p:spPr>
        <p:txBody>
          <a:bodyPr lIns="0"/>
          <a:lstStyle>
            <a:lvl1pPr marL="457200" indent="-457200">
              <a:buFont typeface="+mj-lt"/>
              <a:buAutoNum type="arabicPeriod"/>
              <a:defRPr sz="2400">
                <a:solidFill>
                  <a:schemeClr val="bg1"/>
                </a:solidFill>
              </a:defRPr>
            </a:lvl1pPr>
            <a:lvl2pPr>
              <a:defRPr sz="18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260C9-1429-3EEF-26B2-4C308C9A6C20}"/>
              </a:ext>
            </a:extLst>
          </p:cNvPr>
          <p:cNvSpPr>
            <a:spLocks noGrp="1"/>
          </p:cNvSpPr>
          <p:nvPr>
            <p:ph type="dt" sz="half" idx="10"/>
          </p:nvPr>
        </p:nvSpPr>
        <p:spPr>
          <a:xfrm>
            <a:off x="83133" y="2561765"/>
            <a:ext cx="1207785" cy="365125"/>
          </a:xfrm>
        </p:spPr>
        <p:txBody>
          <a:bodyPr lIns="0"/>
          <a:lstStyle/>
          <a:p>
            <a:fld id="{5F520839-584A-5A45-8FDB-55CE28A35CDF}" type="datetimeFigureOut">
              <a:rPr lang="en-US" smtClean="0"/>
              <a:t>7/16/2023</a:t>
            </a:fld>
            <a:endParaRPr lang="en-US" dirty="0"/>
          </a:p>
        </p:txBody>
      </p:sp>
      <p:sp>
        <p:nvSpPr>
          <p:cNvPr id="15" name="TextBox 14">
            <a:extLst>
              <a:ext uri="{FF2B5EF4-FFF2-40B4-BE49-F238E27FC236}">
                <a16:creationId xmlns:a16="http://schemas.microsoft.com/office/drawing/2014/main" id="{623AFE92-7B07-5A49-6755-76FD6B0AA704}"/>
              </a:ext>
            </a:extLst>
          </p:cNvPr>
          <p:cNvSpPr txBox="1"/>
          <p:nvPr userDrawn="1"/>
        </p:nvSpPr>
        <p:spPr>
          <a:xfrm>
            <a:off x="2124708" y="731155"/>
            <a:ext cx="9229091" cy="815257"/>
          </a:xfrm>
          <a:prstGeom prst="rect">
            <a:avLst/>
          </a:prstGeom>
        </p:spPr>
        <p:txBody>
          <a:bodyPr vert="horz" wrap="none" lIns="0" tIns="45720" rIns="91440" bIns="45720" rtlCol="0" anchor="t" anchorCtr="0">
            <a:noAutofit/>
          </a:bodyPr>
          <a:lstStyle/>
          <a:p>
            <a:pPr algn="l"/>
            <a:r>
              <a:rPr lang="en-US" sz="3600" b="0" i="0" spc="0" dirty="0">
                <a:solidFill>
                  <a:schemeClr val="bg1"/>
                </a:solidFill>
                <a:latin typeface="Inter Light BETA" panose="020B0402030000000004" pitchFamily="34" charset="0"/>
                <a:ea typeface="Inter Light BETA" panose="020B0402030000000004" pitchFamily="34" charset="0"/>
              </a:rPr>
              <a:t>Agenda</a:t>
            </a:r>
          </a:p>
        </p:txBody>
      </p:sp>
      <p:pic>
        <p:nvPicPr>
          <p:cNvPr id="16" name="Picture 15">
            <a:extLst>
              <a:ext uri="{FF2B5EF4-FFF2-40B4-BE49-F238E27FC236}">
                <a16:creationId xmlns:a16="http://schemas.microsoft.com/office/drawing/2014/main" id="{37D5CA95-F018-32CB-DFFE-7E0AF193B08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rot="18778966">
            <a:off x="-989911" y="5159481"/>
            <a:ext cx="2285306" cy="2344020"/>
          </a:xfrm>
          <a:prstGeom prst="rect">
            <a:avLst/>
          </a:prstGeom>
        </p:spPr>
      </p:pic>
      <p:sp>
        <p:nvSpPr>
          <p:cNvPr id="13" name="Rectangle 12">
            <a:extLst>
              <a:ext uri="{FF2B5EF4-FFF2-40B4-BE49-F238E27FC236}">
                <a16:creationId xmlns:a16="http://schemas.microsoft.com/office/drawing/2014/main" id="{42416544-90DC-C46F-FD84-ADB332E0E1AC}"/>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Tree>
    <p:extLst>
      <p:ext uri="{BB962C8B-B14F-4D97-AF65-F5344CB8AC3E}">
        <p14:creationId xmlns:p14="http://schemas.microsoft.com/office/powerpoint/2010/main" val="55873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School 1 speaker">
    <p:spTree>
      <p:nvGrpSpPr>
        <p:cNvPr id="1" name=""/>
        <p:cNvGrpSpPr/>
        <p:nvPr/>
      </p:nvGrpSpPr>
      <p:grpSpPr>
        <a:xfrm>
          <a:off x="0" y="0"/>
          <a:ext cx="0" cy="0"/>
          <a:chOff x="0" y="0"/>
          <a:chExt cx="0" cy="0"/>
        </a:xfrm>
      </p:grpSpPr>
      <p:pic>
        <p:nvPicPr>
          <p:cNvPr id="9" name="Picture 8" descr="A picture containing kiwi&#10;&#10;Description automatically generated">
            <a:extLst>
              <a:ext uri="{FF2B5EF4-FFF2-40B4-BE49-F238E27FC236}">
                <a16:creationId xmlns:a16="http://schemas.microsoft.com/office/drawing/2014/main" id="{31880019-3285-292C-FEF5-E6FE3D9EEA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9922" y="0"/>
            <a:ext cx="10792078" cy="6858000"/>
          </a:xfrm>
          <a:prstGeom prst="rect">
            <a:avLst/>
          </a:prstGeom>
        </p:spPr>
      </p:pic>
      <p:sp>
        <p:nvSpPr>
          <p:cNvPr id="2" name="Title 1">
            <a:extLst>
              <a:ext uri="{FF2B5EF4-FFF2-40B4-BE49-F238E27FC236}">
                <a16:creationId xmlns:a16="http://schemas.microsoft.com/office/drawing/2014/main" id="{8C90AF4A-0E66-6857-5AB3-191F300193BE}"/>
              </a:ext>
            </a:extLst>
          </p:cNvPr>
          <p:cNvSpPr>
            <a:spLocks noGrp="1"/>
          </p:cNvSpPr>
          <p:nvPr>
            <p:ph type="ctrTitle" hasCustomPrompt="1"/>
          </p:nvPr>
        </p:nvSpPr>
        <p:spPr>
          <a:xfrm>
            <a:off x="2025706" y="0"/>
            <a:ext cx="9144000" cy="2387600"/>
          </a:xfrm>
        </p:spPr>
        <p:txBody>
          <a:bodyPr lIns="0" tIns="0" rIns="0" bIns="0" anchor="b" anchorCtr="0">
            <a:normAutofit/>
          </a:bodyPr>
          <a:lstStyle>
            <a:lvl1pPr algn="l">
              <a:defRPr sz="4800" b="0" i="0">
                <a:solidFill>
                  <a:schemeClr val="bg1"/>
                </a:solidFill>
                <a:latin typeface="Inter Medium" panose="020B0502030000000004" pitchFamily="34" charset="0"/>
                <a:ea typeface="Inter Medium" panose="020B0502030000000004" pitchFamily="34" charset="0"/>
              </a:defRPr>
            </a:lvl1pPr>
          </a:lstStyle>
          <a:p>
            <a:r>
              <a:rPr lang="en-US" dirty="0"/>
              <a:t>Title</a:t>
            </a:r>
          </a:p>
        </p:txBody>
      </p:sp>
      <p:sp>
        <p:nvSpPr>
          <p:cNvPr id="3" name="Subtitle 2">
            <a:extLst>
              <a:ext uri="{FF2B5EF4-FFF2-40B4-BE49-F238E27FC236}">
                <a16:creationId xmlns:a16="http://schemas.microsoft.com/office/drawing/2014/main" id="{D9395484-A0CC-66E3-5AC1-672720C74D6F}"/>
              </a:ext>
            </a:extLst>
          </p:cNvPr>
          <p:cNvSpPr>
            <a:spLocks noGrp="1"/>
          </p:cNvSpPr>
          <p:nvPr>
            <p:ph type="subTitle" idx="1" hasCustomPrompt="1"/>
          </p:nvPr>
        </p:nvSpPr>
        <p:spPr>
          <a:xfrm>
            <a:off x="2025706" y="2561765"/>
            <a:ext cx="9144000" cy="94932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11" name="Picture 10">
            <a:extLst>
              <a:ext uri="{FF2B5EF4-FFF2-40B4-BE49-F238E27FC236}">
                <a16:creationId xmlns:a16="http://schemas.microsoft.com/office/drawing/2014/main" id="{2CDAE07B-0679-0FDB-AF28-0B47A719D5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D21E1501-4B8C-6078-1ED0-344E0AB43F2E}"/>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7" name="Text Placeholder 6">
            <a:extLst>
              <a:ext uri="{FF2B5EF4-FFF2-40B4-BE49-F238E27FC236}">
                <a16:creationId xmlns:a16="http://schemas.microsoft.com/office/drawing/2014/main" id="{C904C03A-8B42-3909-63D3-B0EC9C924F58}"/>
              </a:ext>
            </a:extLst>
          </p:cNvPr>
          <p:cNvSpPr>
            <a:spLocks noGrp="1"/>
          </p:cNvSpPr>
          <p:nvPr>
            <p:ph type="body" sz="quarter" idx="10" hasCustomPrompt="1"/>
          </p:nvPr>
        </p:nvSpPr>
        <p:spPr>
          <a:xfrm>
            <a:off x="4375888" y="4743450"/>
            <a:ext cx="6793762" cy="800100"/>
          </a:xfrm>
        </p:spPr>
        <p:txBody>
          <a:bodyPr lIns="0">
            <a:normAutofit/>
          </a:bodyPr>
          <a:lstStyle>
            <a:lvl1pPr marL="0" indent="0">
              <a:buNone/>
              <a:defRPr sz="18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10" name="Picture Placeholder 9">
            <a:extLst>
              <a:ext uri="{FF2B5EF4-FFF2-40B4-BE49-F238E27FC236}">
                <a16:creationId xmlns:a16="http://schemas.microsoft.com/office/drawing/2014/main" id="{02404BC3-F9D9-3EAB-5F51-8CE322EED981}"/>
              </a:ext>
            </a:extLst>
          </p:cNvPr>
          <p:cNvSpPr>
            <a:spLocks noGrp="1"/>
          </p:cNvSpPr>
          <p:nvPr>
            <p:ph type="pic" sz="quarter" idx="11"/>
          </p:nvPr>
        </p:nvSpPr>
        <p:spPr>
          <a:xfrm>
            <a:off x="1955696" y="3943668"/>
            <a:ext cx="2160588" cy="2157984"/>
          </a:xfrm>
          <a:prstGeom prst="ellipse">
            <a:avLst/>
          </a:prstGeom>
          <a:ln w="25400">
            <a:solidFill>
              <a:schemeClr val="bg1"/>
            </a:solidFill>
          </a:ln>
        </p:spPr>
        <p:txBody>
          <a:bodyPr anchor="ctr" anchorCtr="1"/>
          <a:lstStyle>
            <a:lvl1pPr marL="0" indent="0">
              <a:buNone/>
              <a:defRPr>
                <a:solidFill>
                  <a:schemeClr val="bg1"/>
                </a:solidFill>
              </a:defRPr>
            </a:lvl1pPr>
          </a:lstStyle>
          <a:p>
            <a:r>
              <a:rPr lang="en-US" dirty="0"/>
              <a:t>Click icon to add picture</a:t>
            </a:r>
          </a:p>
        </p:txBody>
      </p:sp>
      <p:pic>
        <p:nvPicPr>
          <p:cNvPr id="16" name="Picture 15">
            <a:extLst>
              <a:ext uri="{FF2B5EF4-FFF2-40B4-BE49-F238E27FC236}">
                <a16:creationId xmlns:a16="http://schemas.microsoft.com/office/drawing/2014/main" id="{91505258-F34D-EEF0-DF5C-8C4268873EF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80387" y="4291302"/>
            <a:ext cx="2376479" cy="2457589"/>
          </a:xfrm>
          <a:prstGeom prst="rect">
            <a:avLst/>
          </a:prstGeom>
          <a:scene3d>
            <a:camera prst="orthographicFront">
              <a:rot lat="0" lon="0" rev="20999999"/>
            </a:camera>
            <a:lightRig rig="threePt" dir="t"/>
          </a:scene3d>
        </p:spPr>
      </p:pic>
      <p:pic>
        <p:nvPicPr>
          <p:cNvPr id="14" name="Picture 13">
            <a:extLst>
              <a:ext uri="{FF2B5EF4-FFF2-40B4-BE49-F238E27FC236}">
                <a16:creationId xmlns:a16="http://schemas.microsoft.com/office/drawing/2014/main" id="{3B71CF05-267E-A49A-ECD3-D7A3AC9A71D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22999" y="4534759"/>
            <a:ext cx="2078695" cy="2926803"/>
          </a:xfrm>
          <a:prstGeom prst="rect">
            <a:avLst/>
          </a:prstGeom>
          <a:scene3d>
            <a:camera prst="orthographicFront">
              <a:rot lat="0" lon="0" rev="20999999"/>
            </a:camera>
            <a:lightRig rig="threePt" dir="t"/>
          </a:scene3d>
        </p:spPr>
      </p:pic>
      <p:sp>
        <p:nvSpPr>
          <p:cNvPr id="12" name="Rectangle 11">
            <a:extLst>
              <a:ext uri="{FF2B5EF4-FFF2-40B4-BE49-F238E27FC236}">
                <a16:creationId xmlns:a16="http://schemas.microsoft.com/office/drawing/2014/main" id="{22DC51D4-A700-124A-2A27-DFC4D0820031}"/>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
        <p:nvSpPr>
          <p:cNvPr id="17" name="Date Placeholder 16">
            <a:extLst>
              <a:ext uri="{FF2B5EF4-FFF2-40B4-BE49-F238E27FC236}">
                <a16:creationId xmlns:a16="http://schemas.microsoft.com/office/drawing/2014/main" id="{6E7D9789-4106-00A7-25FA-686303F00F24}"/>
              </a:ext>
            </a:extLst>
          </p:cNvPr>
          <p:cNvSpPr>
            <a:spLocks noGrp="1"/>
          </p:cNvSpPr>
          <p:nvPr>
            <p:ph type="dt" sz="half" idx="12"/>
          </p:nvPr>
        </p:nvSpPr>
        <p:spPr>
          <a:xfrm>
            <a:off x="83132" y="2561765"/>
            <a:ext cx="1221233" cy="365125"/>
          </a:xfrm>
        </p:spPr>
        <p:txBody>
          <a:bodyPr lIns="0"/>
          <a:lstStyle>
            <a:lvl1pPr>
              <a:defRPr b="0" i="0">
                <a:latin typeface="Inter Medium" panose="020B0502030000000004" pitchFamily="34" charset="0"/>
                <a:ea typeface="Inter Medium" panose="020B0502030000000004" pitchFamily="34" charset="0"/>
              </a:defRPr>
            </a:lvl1pPr>
          </a:lstStyle>
          <a:p>
            <a:fld id="{5F520839-584A-5A45-8FDB-55CE28A35CDF}" type="datetimeFigureOut">
              <a:rPr lang="en-US" smtClean="0"/>
              <a:pPr/>
              <a:t>7/16/2023</a:t>
            </a:fld>
            <a:endParaRPr lang="en-US" dirty="0"/>
          </a:p>
        </p:txBody>
      </p:sp>
      <p:sp>
        <p:nvSpPr>
          <p:cNvPr id="5" name="Picture Placeholder 4">
            <a:extLst>
              <a:ext uri="{FF2B5EF4-FFF2-40B4-BE49-F238E27FC236}">
                <a16:creationId xmlns:a16="http://schemas.microsoft.com/office/drawing/2014/main" id="{F70D33AB-987A-06BB-D230-9744FB8887ED}"/>
              </a:ext>
            </a:extLst>
          </p:cNvPr>
          <p:cNvSpPr>
            <a:spLocks noGrp="1"/>
          </p:cNvSpPr>
          <p:nvPr>
            <p:ph type="pic" sz="quarter" idx="13" hasCustomPrompt="1"/>
          </p:nvPr>
        </p:nvSpPr>
        <p:spPr>
          <a:xfrm>
            <a:off x="82550" y="3292475"/>
            <a:ext cx="1222375" cy="650875"/>
          </a:xfrm>
        </p:spPr>
        <p:txBody>
          <a:bodyPr>
            <a:normAutofit/>
          </a:bodyPr>
          <a:lstStyle>
            <a:lvl1pPr marL="0" indent="0">
              <a:buFontTx/>
              <a:buNone/>
              <a:defRPr sz="1600"/>
            </a:lvl1pPr>
          </a:lstStyle>
          <a:p>
            <a:r>
              <a:rPr lang="en-US" dirty="0"/>
              <a:t>School logo</a:t>
            </a:r>
          </a:p>
        </p:txBody>
      </p:sp>
    </p:spTree>
    <p:extLst>
      <p:ext uri="{BB962C8B-B14F-4D97-AF65-F5344CB8AC3E}">
        <p14:creationId xmlns:p14="http://schemas.microsoft.com/office/powerpoint/2010/main" val="39709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School 2 speakers">
    <p:spTree>
      <p:nvGrpSpPr>
        <p:cNvPr id="1" name=""/>
        <p:cNvGrpSpPr/>
        <p:nvPr/>
      </p:nvGrpSpPr>
      <p:grpSpPr>
        <a:xfrm>
          <a:off x="0" y="0"/>
          <a:ext cx="0" cy="0"/>
          <a:chOff x="0" y="0"/>
          <a:chExt cx="0" cy="0"/>
        </a:xfrm>
      </p:grpSpPr>
      <p:pic>
        <p:nvPicPr>
          <p:cNvPr id="9" name="Picture 8" descr="A picture containing kiwi&#10;&#10;Description automatically generated">
            <a:extLst>
              <a:ext uri="{FF2B5EF4-FFF2-40B4-BE49-F238E27FC236}">
                <a16:creationId xmlns:a16="http://schemas.microsoft.com/office/drawing/2014/main" id="{31880019-3285-292C-FEF5-E6FE3D9EEA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9922" y="0"/>
            <a:ext cx="10792078" cy="6858000"/>
          </a:xfrm>
          <a:prstGeom prst="rect">
            <a:avLst/>
          </a:prstGeom>
        </p:spPr>
      </p:pic>
      <p:sp>
        <p:nvSpPr>
          <p:cNvPr id="2" name="Title 1">
            <a:extLst>
              <a:ext uri="{FF2B5EF4-FFF2-40B4-BE49-F238E27FC236}">
                <a16:creationId xmlns:a16="http://schemas.microsoft.com/office/drawing/2014/main" id="{8C90AF4A-0E66-6857-5AB3-191F300193BE}"/>
              </a:ext>
            </a:extLst>
          </p:cNvPr>
          <p:cNvSpPr>
            <a:spLocks noGrp="1"/>
          </p:cNvSpPr>
          <p:nvPr>
            <p:ph type="ctrTitle" hasCustomPrompt="1"/>
          </p:nvPr>
        </p:nvSpPr>
        <p:spPr>
          <a:xfrm>
            <a:off x="2025706" y="0"/>
            <a:ext cx="9144000" cy="2387600"/>
          </a:xfrm>
        </p:spPr>
        <p:txBody>
          <a:bodyPr lIns="0" tIns="0" rIns="0" bIns="0" anchor="b" anchorCtr="0">
            <a:normAutofit/>
          </a:bodyPr>
          <a:lstStyle>
            <a:lvl1pPr algn="l">
              <a:defRPr sz="4800" b="0" i="0">
                <a:solidFill>
                  <a:schemeClr val="bg1"/>
                </a:solidFill>
                <a:latin typeface="Inter Medium" panose="020B0502030000000004" pitchFamily="34" charset="0"/>
                <a:ea typeface="Inter Medium" panose="020B0502030000000004" pitchFamily="34" charset="0"/>
              </a:defRPr>
            </a:lvl1pPr>
          </a:lstStyle>
          <a:p>
            <a:r>
              <a:rPr lang="en-US" dirty="0"/>
              <a:t>Title</a:t>
            </a:r>
          </a:p>
        </p:txBody>
      </p:sp>
      <p:sp>
        <p:nvSpPr>
          <p:cNvPr id="3" name="Subtitle 2">
            <a:extLst>
              <a:ext uri="{FF2B5EF4-FFF2-40B4-BE49-F238E27FC236}">
                <a16:creationId xmlns:a16="http://schemas.microsoft.com/office/drawing/2014/main" id="{D9395484-A0CC-66E3-5AC1-672720C74D6F}"/>
              </a:ext>
            </a:extLst>
          </p:cNvPr>
          <p:cNvSpPr>
            <a:spLocks noGrp="1"/>
          </p:cNvSpPr>
          <p:nvPr>
            <p:ph type="subTitle" idx="1" hasCustomPrompt="1"/>
          </p:nvPr>
        </p:nvSpPr>
        <p:spPr>
          <a:xfrm>
            <a:off x="2025706" y="2561765"/>
            <a:ext cx="9144000" cy="94932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11" name="Picture 10">
            <a:extLst>
              <a:ext uri="{FF2B5EF4-FFF2-40B4-BE49-F238E27FC236}">
                <a16:creationId xmlns:a16="http://schemas.microsoft.com/office/drawing/2014/main" id="{2CDAE07B-0679-0FDB-AF28-0B47A719D5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D21E1501-4B8C-6078-1ED0-344E0AB43F2E}"/>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7" name="Text Placeholder 6">
            <a:extLst>
              <a:ext uri="{FF2B5EF4-FFF2-40B4-BE49-F238E27FC236}">
                <a16:creationId xmlns:a16="http://schemas.microsoft.com/office/drawing/2014/main" id="{C904C03A-8B42-3909-63D3-B0EC9C924F58}"/>
              </a:ext>
            </a:extLst>
          </p:cNvPr>
          <p:cNvSpPr>
            <a:spLocks noGrp="1"/>
          </p:cNvSpPr>
          <p:nvPr>
            <p:ph type="body" sz="quarter" idx="10" hasCustomPrompt="1"/>
          </p:nvPr>
        </p:nvSpPr>
        <p:spPr>
          <a:xfrm>
            <a:off x="3219013" y="5854120"/>
            <a:ext cx="2563392" cy="651313"/>
          </a:xfrm>
        </p:spPr>
        <p:txBody>
          <a:bodyPr lIns="0">
            <a:normAutofit/>
          </a:bodyPr>
          <a:lstStyle>
            <a:lvl1pPr marL="0" indent="0" algn="ctr">
              <a:buNone/>
              <a:defRPr sz="18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10" name="Picture Placeholder 9">
            <a:extLst>
              <a:ext uri="{FF2B5EF4-FFF2-40B4-BE49-F238E27FC236}">
                <a16:creationId xmlns:a16="http://schemas.microsoft.com/office/drawing/2014/main" id="{02404BC3-F9D9-3EAB-5F51-8CE322EED981}"/>
              </a:ext>
            </a:extLst>
          </p:cNvPr>
          <p:cNvSpPr>
            <a:spLocks noGrp="1"/>
          </p:cNvSpPr>
          <p:nvPr>
            <p:ph type="pic" sz="quarter" idx="11"/>
          </p:nvPr>
        </p:nvSpPr>
        <p:spPr>
          <a:xfrm>
            <a:off x="3615999" y="3943668"/>
            <a:ext cx="1769421" cy="1767288"/>
          </a:xfrm>
          <a:prstGeom prst="ellipse">
            <a:avLst/>
          </a:prstGeom>
          <a:ln w="25400">
            <a:solidFill>
              <a:schemeClr val="bg1"/>
            </a:solidFill>
          </a:ln>
        </p:spPr>
        <p:txBody>
          <a:bodyPr anchor="ctr" anchorCtr="1">
            <a:normAutofit/>
          </a:bodyPr>
          <a:lstStyle>
            <a:lvl1pPr marL="0" indent="0">
              <a:buNone/>
              <a:defRPr sz="2000">
                <a:solidFill>
                  <a:schemeClr val="bg1"/>
                </a:solidFill>
              </a:defRPr>
            </a:lvl1pPr>
          </a:lstStyle>
          <a:p>
            <a:r>
              <a:rPr lang="en-US" dirty="0"/>
              <a:t>Click icon to add picture</a:t>
            </a:r>
          </a:p>
        </p:txBody>
      </p:sp>
      <p:pic>
        <p:nvPicPr>
          <p:cNvPr id="16" name="Picture 15">
            <a:extLst>
              <a:ext uri="{FF2B5EF4-FFF2-40B4-BE49-F238E27FC236}">
                <a16:creationId xmlns:a16="http://schemas.microsoft.com/office/drawing/2014/main" id="{91505258-F34D-EEF0-DF5C-8C4268873EF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80387" y="4291302"/>
            <a:ext cx="2376479" cy="2457589"/>
          </a:xfrm>
          <a:prstGeom prst="rect">
            <a:avLst/>
          </a:prstGeom>
          <a:scene3d>
            <a:camera prst="orthographicFront">
              <a:rot lat="0" lon="0" rev="20999999"/>
            </a:camera>
            <a:lightRig rig="threePt" dir="t"/>
          </a:scene3d>
        </p:spPr>
      </p:pic>
      <p:pic>
        <p:nvPicPr>
          <p:cNvPr id="14" name="Picture 13">
            <a:extLst>
              <a:ext uri="{FF2B5EF4-FFF2-40B4-BE49-F238E27FC236}">
                <a16:creationId xmlns:a16="http://schemas.microsoft.com/office/drawing/2014/main" id="{3B71CF05-267E-A49A-ECD3-D7A3AC9A71D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22999" y="4534759"/>
            <a:ext cx="2078695" cy="2926803"/>
          </a:xfrm>
          <a:prstGeom prst="rect">
            <a:avLst/>
          </a:prstGeom>
          <a:scene3d>
            <a:camera prst="orthographicFront">
              <a:rot lat="0" lon="0" rev="20999999"/>
            </a:camera>
            <a:lightRig rig="threePt" dir="t"/>
          </a:scene3d>
        </p:spPr>
      </p:pic>
      <p:sp>
        <p:nvSpPr>
          <p:cNvPr id="12" name="Rectangle 11">
            <a:extLst>
              <a:ext uri="{FF2B5EF4-FFF2-40B4-BE49-F238E27FC236}">
                <a16:creationId xmlns:a16="http://schemas.microsoft.com/office/drawing/2014/main" id="{22DC51D4-A700-124A-2A27-DFC4D0820031}"/>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
        <p:nvSpPr>
          <p:cNvPr id="17" name="Date Placeholder 16">
            <a:extLst>
              <a:ext uri="{FF2B5EF4-FFF2-40B4-BE49-F238E27FC236}">
                <a16:creationId xmlns:a16="http://schemas.microsoft.com/office/drawing/2014/main" id="{6E7D9789-4106-00A7-25FA-686303F00F24}"/>
              </a:ext>
            </a:extLst>
          </p:cNvPr>
          <p:cNvSpPr>
            <a:spLocks noGrp="1"/>
          </p:cNvSpPr>
          <p:nvPr>
            <p:ph type="dt" sz="half" idx="12"/>
          </p:nvPr>
        </p:nvSpPr>
        <p:spPr>
          <a:xfrm>
            <a:off x="83132" y="2561765"/>
            <a:ext cx="1221233" cy="365125"/>
          </a:xfrm>
        </p:spPr>
        <p:txBody>
          <a:bodyPr lIns="0"/>
          <a:lstStyle>
            <a:lvl1pPr>
              <a:defRPr b="0" i="0">
                <a:latin typeface="Inter Medium" panose="020B0502030000000004" pitchFamily="34" charset="0"/>
                <a:ea typeface="Inter Medium" panose="020B0502030000000004" pitchFamily="34" charset="0"/>
              </a:defRPr>
            </a:lvl1pPr>
          </a:lstStyle>
          <a:p>
            <a:fld id="{5F520839-584A-5A45-8FDB-55CE28A35CDF}" type="datetimeFigureOut">
              <a:rPr lang="en-US" smtClean="0"/>
              <a:pPr/>
              <a:t>7/16/2023</a:t>
            </a:fld>
            <a:endParaRPr lang="en-US" dirty="0"/>
          </a:p>
        </p:txBody>
      </p:sp>
      <p:sp>
        <p:nvSpPr>
          <p:cNvPr id="5" name="Picture Placeholder 4">
            <a:extLst>
              <a:ext uri="{FF2B5EF4-FFF2-40B4-BE49-F238E27FC236}">
                <a16:creationId xmlns:a16="http://schemas.microsoft.com/office/drawing/2014/main" id="{F70D33AB-987A-06BB-D230-9744FB8887ED}"/>
              </a:ext>
            </a:extLst>
          </p:cNvPr>
          <p:cNvSpPr>
            <a:spLocks noGrp="1"/>
          </p:cNvSpPr>
          <p:nvPr>
            <p:ph type="pic" sz="quarter" idx="13" hasCustomPrompt="1"/>
          </p:nvPr>
        </p:nvSpPr>
        <p:spPr>
          <a:xfrm>
            <a:off x="82550" y="3292475"/>
            <a:ext cx="1222375" cy="650875"/>
          </a:xfrm>
        </p:spPr>
        <p:txBody>
          <a:bodyPr>
            <a:normAutofit/>
          </a:bodyPr>
          <a:lstStyle>
            <a:lvl1pPr marL="0" indent="0">
              <a:buFontTx/>
              <a:buNone/>
              <a:defRPr sz="1600"/>
            </a:lvl1pPr>
          </a:lstStyle>
          <a:p>
            <a:r>
              <a:rPr lang="en-US" dirty="0"/>
              <a:t>School logo</a:t>
            </a:r>
          </a:p>
        </p:txBody>
      </p:sp>
      <p:sp>
        <p:nvSpPr>
          <p:cNvPr id="4" name="Text Placeholder 6">
            <a:extLst>
              <a:ext uri="{FF2B5EF4-FFF2-40B4-BE49-F238E27FC236}">
                <a16:creationId xmlns:a16="http://schemas.microsoft.com/office/drawing/2014/main" id="{21C8EF62-4496-D8C2-2EA5-9B4FE54E0947}"/>
              </a:ext>
            </a:extLst>
          </p:cNvPr>
          <p:cNvSpPr>
            <a:spLocks noGrp="1"/>
          </p:cNvSpPr>
          <p:nvPr>
            <p:ph type="body" sz="quarter" idx="14" hasCustomPrompt="1"/>
          </p:nvPr>
        </p:nvSpPr>
        <p:spPr>
          <a:xfrm>
            <a:off x="6795333" y="5854120"/>
            <a:ext cx="2563392" cy="651313"/>
          </a:xfrm>
        </p:spPr>
        <p:txBody>
          <a:bodyPr lIns="0">
            <a:normAutofit/>
          </a:bodyPr>
          <a:lstStyle>
            <a:lvl1pPr marL="0" indent="0" algn="ctr">
              <a:buNone/>
              <a:defRPr sz="18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6" name="Picture Placeholder 9">
            <a:extLst>
              <a:ext uri="{FF2B5EF4-FFF2-40B4-BE49-F238E27FC236}">
                <a16:creationId xmlns:a16="http://schemas.microsoft.com/office/drawing/2014/main" id="{66AFE6DB-D5AD-2983-DCA4-05F641929244}"/>
              </a:ext>
            </a:extLst>
          </p:cNvPr>
          <p:cNvSpPr>
            <a:spLocks noGrp="1"/>
          </p:cNvSpPr>
          <p:nvPr>
            <p:ph type="pic" sz="quarter" idx="15"/>
          </p:nvPr>
        </p:nvSpPr>
        <p:spPr>
          <a:xfrm>
            <a:off x="7192319" y="3943668"/>
            <a:ext cx="1769421" cy="1767288"/>
          </a:xfrm>
          <a:prstGeom prst="ellipse">
            <a:avLst/>
          </a:prstGeom>
          <a:ln w="25400">
            <a:solidFill>
              <a:schemeClr val="bg1"/>
            </a:solidFill>
          </a:ln>
        </p:spPr>
        <p:txBody>
          <a:bodyPr anchor="ctr" anchorCtr="1">
            <a:normAutofit/>
          </a:bodyPr>
          <a:lstStyle>
            <a:lvl1pPr marL="0" indent="0">
              <a:buNone/>
              <a:defRPr sz="2000">
                <a:solidFill>
                  <a:schemeClr val="bg1"/>
                </a:solidFill>
              </a:defRPr>
            </a:lvl1pPr>
          </a:lstStyle>
          <a:p>
            <a:r>
              <a:rPr lang="en-US" dirty="0"/>
              <a:t>Click icon to add picture</a:t>
            </a:r>
          </a:p>
        </p:txBody>
      </p:sp>
    </p:spTree>
    <p:extLst>
      <p:ext uri="{BB962C8B-B14F-4D97-AF65-F5344CB8AC3E}">
        <p14:creationId xmlns:p14="http://schemas.microsoft.com/office/powerpoint/2010/main" val="331454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School 3 speakers">
    <p:spTree>
      <p:nvGrpSpPr>
        <p:cNvPr id="1" name=""/>
        <p:cNvGrpSpPr/>
        <p:nvPr/>
      </p:nvGrpSpPr>
      <p:grpSpPr>
        <a:xfrm>
          <a:off x="0" y="0"/>
          <a:ext cx="0" cy="0"/>
          <a:chOff x="0" y="0"/>
          <a:chExt cx="0" cy="0"/>
        </a:xfrm>
      </p:grpSpPr>
      <p:pic>
        <p:nvPicPr>
          <p:cNvPr id="9" name="Picture 8" descr="A picture containing kiwi&#10;&#10;Description automatically generated">
            <a:extLst>
              <a:ext uri="{FF2B5EF4-FFF2-40B4-BE49-F238E27FC236}">
                <a16:creationId xmlns:a16="http://schemas.microsoft.com/office/drawing/2014/main" id="{31880019-3285-292C-FEF5-E6FE3D9EEA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9922" y="0"/>
            <a:ext cx="10792078" cy="6858000"/>
          </a:xfrm>
          <a:prstGeom prst="rect">
            <a:avLst/>
          </a:prstGeom>
        </p:spPr>
      </p:pic>
      <p:sp>
        <p:nvSpPr>
          <p:cNvPr id="2" name="Title 1">
            <a:extLst>
              <a:ext uri="{FF2B5EF4-FFF2-40B4-BE49-F238E27FC236}">
                <a16:creationId xmlns:a16="http://schemas.microsoft.com/office/drawing/2014/main" id="{8C90AF4A-0E66-6857-5AB3-191F300193BE}"/>
              </a:ext>
            </a:extLst>
          </p:cNvPr>
          <p:cNvSpPr>
            <a:spLocks noGrp="1"/>
          </p:cNvSpPr>
          <p:nvPr>
            <p:ph type="ctrTitle" hasCustomPrompt="1"/>
          </p:nvPr>
        </p:nvSpPr>
        <p:spPr>
          <a:xfrm>
            <a:off x="2025706" y="0"/>
            <a:ext cx="9144000" cy="2387600"/>
          </a:xfrm>
        </p:spPr>
        <p:txBody>
          <a:bodyPr lIns="0" tIns="0" rIns="0" bIns="0" anchor="b" anchorCtr="0">
            <a:normAutofit/>
          </a:bodyPr>
          <a:lstStyle>
            <a:lvl1pPr algn="l">
              <a:defRPr sz="4800" b="0" i="0">
                <a:solidFill>
                  <a:schemeClr val="bg1"/>
                </a:solidFill>
                <a:latin typeface="Inter Medium" panose="020B0502030000000004" pitchFamily="34" charset="0"/>
                <a:ea typeface="Inter Medium" panose="020B0502030000000004" pitchFamily="34" charset="0"/>
              </a:defRPr>
            </a:lvl1pPr>
          </a:lstStyle>
          <a:p>
            <a:r>
              <a:rPr lang="en-US" dirty="0"/>
              <a:t>Title</a:t>
            </a:r>
          </a:p>
        </p:txBody>
      </p:sp>
      <p:sp>
        <p:nvSpPr>
          <p:cNvPr id="3" name="Subtitle 2">
            <a:extLst>
              <a:ext uri="{FF2B5EF4-FFF2-40B4-BE49-F238E27FC236}">
                <a16:creationId xmlns:a16="http://schemas.microsoft.com/office/drawing/2014/main" id="{D9395484-A0CC-66E3-5AC1-672720C74D6F}"/>
              </a:ext>
            </a:extLst>
          </p:cNvPr>
          <p:cNvSpPr>
            <a:spLocks noGrp="1"/>
          </p:cNvSpPr>
          <p:nvPr>
            <p:ph type="subTitle" idx="1" hasCustomPrompt="1"/>
          </p:nvPr>
        </p:nvSpPr>
        <p:spPr>
          <a:xfrm>
            <a:off x="2025706" y="2561765"/>
            <a:ext cx="9144000" cy="94932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11" name="Picture 10">
            <a:extLst>
              <a:ext uri="{FF2B5EF4-FFF2-40B4-BE49-F238E27FC236}">
                <a16:creationId xmlns:a16="http://schemas.microsoft.com/office/drawing/2014/main" id="{2CDAE07B-0679-0FDB-AF28-0B47A719D5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D21E1501-4B8C-6078-1ED0-344E0AB43F2E}"/>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7" name="Text Placeholder 6">
            <a:extLst>
              <a:ext uri="{FF2B5EF4-FFF2-40B4-BE49-F238E27FC236}">
                <a16:creationId xmlns:a16="http://schemas.microsoft.com/office/drawing/2014/main" id="{C904C03A-8B42-3909-63D3-B0EC9C924F58}"/>
              </a:ext>
            </a:extLst>
          </p:cNvPr>
          <p:cNvSpPr>
            <a:spLocks noGrp="1"/>
          </p:cNvSpPr>
          <p:nvPr>
            <p:ph type="body" sz="quarter" idx="10" hasCustomPrompt="1"/>
          </p:nvPr>
        </p:nvSpPr>
        <p:spPr>
          <a:xfrm>
            <a:off x="2400388" y="5854120"/>
            <a:ext cx="2563392" cy="651313"/>
          </a:xfrm>
        </p:spPr>
        <p:txBody>
          <a:bodyPr lIns="0">
            <a:normAutofit/>
          </a:bodyPr>
          <a:lstStyle>
            <a:lvl1pPr marL="0" indent="0" algn="ctr">
              <a:buNone/>
              <a:defRPr sz="18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10" name="Picture Placeholder 9">
            <a:extLst>
              <a:ext uri="{FF2B5EF4-FFF2-40B4-BE49-F238E27FC236}">
                <a16:creationId xmlns:a16="http://schemas.microsoft.com/office/drawing/2014/main" id="{02404BC3-F9D9-3EAB-5F51-8CE322EED981}"/>
              </a:ext>
            </a:extLst>
          </p:cNvPr>
          <p:cNvSpPr>
            <a:spLocks noGrp="1"/>
          </p:cNvSpPr>
          <p:nvPr>
            <p:ph type="pic" sz="quarter" idx="11"/>
          </p:nvPr>
        </p:nvSpPr>
        <p:spPr>
          <a:xfrm>
            <a:off x="2797374" y="3943668"/>
            <a:ext cx="1769421" cy="1767288"/>
          </a:xfrm>
          <a:prstGeom prst="ellipse">
            <a:avLst/>
          </a:prstGeom>
          <a:ln w="25400">
            <a:solidFill>
              <a:schemeClr val="bg1"/>
            </a:solidFill>
          </a:ln>
        </p:spPr>
        <p:txBody>
          <a:bodyPr anchor="ctr" anchorCtr="1">
            <a:normAutofit/>
          </a:bodyPr>
          <a:lstStyle>
            <a:lvl1pPr marL="0" indent="0">
              <a:buNone/>
              <a:defRPr sz="2000">
                <a:solidFill>
                  <a:schemeClr val="bg1"/>
                </a:solidFill>
              </a:defRPr>
            </a:lvl1pPr>
          </a:lstStyle>
          <a:p>
            <a:r>
              <a:rPr lang="en-US" dirty="0"/>
              <a:t>Click icon to add picture</a:t>
            </a:r>
          </a:p>
        </p:txBody>
      </p:sp>
      <p:pic>
        <p:nvPicPr>
          <p:cNvPr id="16" name="Picture 15">
            <a:extLst>
              <a:ext uri="{FF2B5EF4-FFF2-40B4-BE49-F238E27FC236}">
                <a16:creationId xmlns:a16="http://schemas.microsoft.com/office/drawing/2014/main" id="{91505258-F34D-EEF0-DF5C-8C4268873EF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80387" y="4291302"/>
            <a:ext cx="2376479" cy="2457589"/>
          </a:xfrm>
          <a:prstGeom prst="rect">
            <a:avLst/>
          </a:prstGeom>
          <a:scene3d>
            <a:camera prst="orthographicFront">
              <a:rot lat="0" lon="0" rev="20999999"/>
            </a:camera>
            <a:lightRig rig="threePt" dir="t"/>
          </a:scene3d>
        </p:spPr>
      </p:pic>
      <p:pic>
        <p:nvPicPr>
          <p:cNvPr id="14" name="Picture 13">
            <a:extLst>
              <a:ext uri="{FF2B5EF4-FFF2-40B4-BE49-F238E27FC236}">
                <a16:creationId xmlns:a16="http://schemas.microsoft.com/office/drawing/2014/main" id="{3B71CF05-267E-A49A-ECD3-D7A3AC9A71D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22999" y="4534759"/>
            <a:ext cx="2078695" cy="2926803"/>
          </a:xfrm>
          <a:prstGeom prst="rect">
            <a:avLst/>
          </a:prstGeom>
          <a:scene3d>
            <a:camera prst="orthographicFront">
              <a:rot lat="0" lon="0" rev="20999999"/>
            </a:camera>
            <a:lightRig rig="threePt" dir="t"/>
          </a:scene3d>
        </p:spPr>
      </p:pic>
      <p:sp>
        <p:nvSpPr>
          <p:cNvPr id="12" name="Rectangle 11">
            <a:extLst>
              <a:ext uri="{FF2B5EF4-FFF2-40B4-BE49-F238E27FC236}">
                <a16:creationId xmlns:a16="http://schemas.microsoft.com/office/drawing/2014/main" id="{22DC51D4-A700-124A-2A27-DFC4D0820031}"/>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
        <p:nvSpPr>
          <p:cNvPr id="17" name="Date Placeholder 16">
            <a:extLst>
              <a:ext uri="{FF2B5EF4-FFF2-40B4-BE49-F238E27FC236}">
                <a16:creationId xmlns:a16="http://schemas.microsoft.com/office/drawing/2014/main" id="{6E7D9789-4106-00A7-25FA-686303F00F24}"/>
              </a:ext>
            </a:extLst>
          </p:cNvPr>
          <p:cNvSpPr>
            <a:spLocks noGrp="1"/>
          </p:cNvSpPr>
          <p:nvPr>
            <p:ph type="dt" sz="half" idx="12"/>
          </p:nvPr>
        </p:nvSpPr>
        <p:spPr>
          <a:xfrm>
            <a:off x="83132" y="2561765"/>
            <a:ext cx="1221233" cy="365125"/>
          </a:xfrm>
        </p:spPr>
        <p:txBody>
          <a:bodyPr lIns="0"/>
          <a:lstStyle>
            <a:lvl1pPr>
              <a:defRPr b="0" i="0">
                <a:latin typeface="Inter Medium" panose="020B0502030000000004" pitchFamily="34" charset="0"/>
                <a:ea typeface="Inter Medium" panose="020B0502030000000004" pitchFamily="34" charset="0"/>
              </a:defRPr>
            </a:lvl1pPr>
          </a:lstStyle>
          <a:p>
            <a:fld id="{5F520839-584A-5A45-8FDB-55CE28A35CDF}" type="datetimeFigureOut">
              <a:rPr lang="en-US" smtClean="0"/>
              <a:pPr/>
              <a:t>7/16/2023</a:t>
            </a:fld>
            <a:endParaRPr lang="en-US" dirty="0"/>
          </a:p>
        </p:txBody>
      </p:sp>
      <p:sp>
        <p:nvSpPr>
          <p:cNvPr id="5" name="Picture Placeholder 4">
            <a:extLst>
              <a:ext uri="{FF2B5EF4-FFF2-40B4-BE49-F238E27FC236}">
                <a16:creationId xmlns:a16="http://schemas.microsoft.com/office/drawing/2014/main" id="{F70D33AB-987A-06BB-D230-9744FB8887ED}"/>
              </a:ext>
            </a:extLst>
          </p:cNvPr>
          <p:cNvSpPr>
            <a:spLocks noGrp="1"/>
          </p:cNvSpPr>
          <p:nvPr>
            <p:ph type="pic" sz="quarter" idx="13" hasCustomPrompt="1"/>
          </p:nvPr>
        </p:nvSpPr>
        <p:spPr>
          <a:xfrm>
            <a:off x="82550" y="3292475"/>
            <a:ext cx="1222375" cy="650875"/>
          </a:xfrm>
        </p:spPr>
        <p:txBody>
          <a:bodyPr>
            <a:normAutofit/>
          </a:bodyPr>
          <a:lstStyle>
            <a:lvl1pPr marL="0" indent="0">
              <a:buFontTx/>
              <a:buNone/>
              <a:defRPr sz="1600"/>
            </a:lvl1pPr>
          </a:lstStyle>
          <a:p>
            <a:r>
              <a:rPr lang="en-US" dirty="0"/>
              <a:t>School logo</a:t>
            </a:r>
          </a:p>
        </p:txBody>
      </p:sp>
      <p:sp>
        <p:nvSpPr>
          <p:cNvPr id="4" name="Text Placeholder 6">
            <a:extLst>
              <a:ext uri="{FF2B5EF4-FFF2-40B4-BE49-F238E27FC236}">
                <a16:creationId xmlns:a16="http://schemas.microsoft.com/office/drawing/2014/main" id="{21C8EF62-4496-D8C2-2EA5-9B4FE54E0947}"/>
              </a:ext>
            </a:extLst>
          </p:cNvPr>
          <p:cNvSpPr>
            <a:spLocks noGrp="1"/>
          </p:cNvSpPr>
          <p:nvPr>
            <p:ph type="body" sz="quarter" idx="14" hasCustomPrompt="1"/>
          </p:nvPr>
        </p:nvSpPr>
        <p:spPr>
          <a:xfrm>
            <a:off x="5762393" y="5854120"/>
            <a:ext cx="2563392" cy="651313"/>
          </a:xfrm>
        </p:spPr>
        <p:txBody>
          <a:bodyPr lIns="0">
            <a:normAutofit/>
          </a:bodyPr>
          <a:lstStyle>
            <a:lvl1pPr marL="0" indent="0" algn="ctr">
              <a:buNone/>
              <a:defRPr sz="18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6" name="Picture Placeholder 9">
            <a:extLst>
              <a:ext uri="{FF2B5EF4-FFF2-40B4-BE49-F238E27FC236}">
                <a16:creationId xmlns:a16="http://schemas.microsoft.com/office/drawing/2014/main" id="{66AFE6DB-D5AD-2983-DCA4-05F641929244}"/>
              </a:ext>
            </a:extLst>
          </p:cNvPr>
          <p:cNvSpPr>
            <a:spLocks noGrp="1"/>
          </p:cNvSpPr>
          <p:nvPr>
            <p:ph type="pic" sz="quarter" idx="15"/>
          </p:nvPr>
        </p:nvSpPr>
        <p:spPr>
          <a:xfrm>
            <a:off x="6208966" y="3943668"/>
            <a:ext cx="1769421" cy="1767288"/>
          </a:xfrm>
          <a:prstGeom prst="ellipse">
            <a:avLst/>
          </a:prstGeom>
          <a:ln w="25400">
            <a:solidFill>
              <a:schemeClr val="bg1"/>
            </a:solidFill>
          </a:ln>
        </p:spPr>
        <p:txBody>
          <a:bodyPr anchor="ctr" anchorCtr="1">
            <a:normAutofit/>
          </a:bodyPr>
          <a:lstStyle>
            <a:lvl1pPr marL="0" indent="0">
              <a:buNone/>
              <a:defRPr sz="2000">
                <a:solidFill>
                  <a:schemeClr val="bg1"/>
                </a:solidFill>
              </a:defRPr>
            </a:lvl1pPr>
          </a:lstStyle>
          <a:p>
            <a:r>
              <a:rPr lang="en-US" dirty="0"/>
              <a:t>Click icon to add picture</a:t>
            </a:r>
          </a:p>
        </p:txBody>
      </p:sp>
      <p:sp>
        <p:nvSpPr>
          <p:cNvPr id="19" name="Text Placeholder 6">
            <a:extLst>
              <a:ext uri="{FF2B5EF4-FFF2-40B4-BE49-F238E27FC236}">
                <a16:creationId xmlns:a16="http://schemas.microsoft.com/office/drawing/2014/main" id="{A2EA1700-169D-9C14-492C-683ED5B621E2}"/>
              </a:ext>
            </a:extLst>
          </p:cNvPr>
          <p:cNvSpPr>
            <a:spLocks noGrp="1"/>
          </p:cNvSpPr>
          <p:nvPr>
            <p:ph type="body" sz="quarter" idx="16" hasCustomPrompt="1"/>
          </p:nvPr>
        </p:nvSpPr>
        <p:spPr>
          <a:xfrm>
            <a:off x="9223573" y="5854120"/>
            <a:ext cx="2563392" cy="651313"/>
          </a:xfrm>
        </p:spPr>
        <p:txBody>
          <a:bodyPr lIns="0">
            <a:normAutofit/>
          </a:bodyPr>
          <a:lstStyle>
            <a:lvl1pPr marL="0" indent="0" algn="ctr">
              <a:buNone/>
              <a:defRPr sz="18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20" name="Picture Placeholder 9">
            <a:extLst>
              <a:ext uri="{FF2B5EF4-FFF2-40B4-BE49-F238E27FC236}">
                <a16:creationId xmlns:a16="http://schemas.microsoft.com/office/drawing/2014/main" id="{7C807C5D-9A97-E30F-C92E-2D322CB1DEE4}"/>
              </a:ext>
            </a:extLst>
          </p:cNvPr>
          <p:cNvSpPr>
            <a:spLocks noGrp="1"/>
          </p:cNvSpPr>
          <p:nvPr>
            <p:ph type="pic" sz="quarter" idx="17"/>
          </p:nvPr>
        </p:nvSpPr>
        <p:spPr>
          <a:xfrm>
            <a:off x="9620559" y="3943668"/>
            <a:ext cx="1769421" cy="1767288"/>
          </a:xfrm>
          <a:prstGeom prst="ellipse">
            <a:avLst/>
          </a:prstGeom>
          <a:ln w="25400">
            <a:solidFill>
              <a:schemeClr val="bg1"/>
            </a:solidFill>
          </a:ln>
        </p:spPr>
        <p:txBody>
          <a:bodyPr anchor="ctr" anchorCtr="1">
            <a:normAutofit/>
          </a:bodyPr>
          <a:lstStyle>
            <a:lvl1pPr marL="0" indent="0">
              <a:buNone/>
              <a:defRPr sz="2000">
                <a:solidFill>
                  <a:schemeClr val="bg1"/>
                </a:solidFill>
              </a:defRPr>
            </a:lvl1pPr>
          </a:lstStyle>
          <a:p>
            <a:r>
              <a:rPr lang="en-US" dirty="0"/>
              <a:t>Click icon to add picture</a:t>
            </a:r>
          </a:p>
        </p:txBody>
      </p:sp>
    </p:spTree>
    <p:extLst>
      <p:ext uri="{BB962C8B-B14F-4D97-AF65-F5344CB8AC3E}">
        <p14:creationId xmlns:p14="http://schemas.microsoft.com/office/powerpoint/2010/main" val="131423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School 4 speakers">
    <p:spTree>
      <p:nvGrpSpPr>
        <p:cNvPr id="1" name=""/>
        <p:cNvGrpSpPr/>
        <p:nvPr/>
      </p:nvGrpSpPr>
      <p:grpSpPr>
        <a:xfrm>
          <a:off x="0" y="0"/>
          <a:ext cx="0" cy="0"/>
          <a:chOff x="0" y="0"/>
          <a:chExt cx="0" cy="0"/>
        </a:xfrm>
      </p:grpSpPr>
      <p:pic>
        <p:nvPicPr>
          <p:cNvPr id="9" name="Picture 8" descr="A picture containing kiwi&#10;&#10;Description automatically generated">
            <a:extLst>
              <a:ext uri="{FF2B5EF4-FFF2-40B4-BE49-F238E27FC236}">
                <a16:creationId xmlns:a16="http://schemas.microsoft.com/office/drawing/2014/main" id="{31880019-3285-292C-FEF5-E6FE3D9EEA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99922" y="0"/>
            <a:ext cx="10792078" cy="6858000"/>
          </a:xfrm>
          <a:prstGeom prst="rect">
            <a:avLst/>
          </a:prstGeom>
        </p:spPr>
      </p:pic>
      <p:sp>
        <p:nvSpPr>
          <p:cNvPr id="2" name="Title 1">
            <a:extLst>
              <a:ext uri="{FF2B5EF4-FFF2-40B4-BE49-F238E27FC236}">
                <a16:creationId xmlns:a16="http://schemas.microsoft.com/office/drawing/2014/main" id="{8C90AF4A-0E66-6857-5AB3-191F300193BE}"/>
              </a:ext>
            </a:extLst>
          </p:cNvPr>
          <p:cNvSpPr>
            <a:spLocks noGrp="1"/>
          </p:cNvSpPr>
          <p:nvPr>
            <p:ph type="ctrTitle" hasCustomPrompt="1"/>
          </p:nvPr>
        </p:nvSpPr>
        <p:spPr>
          <a:xfrm>
            <a:off x="2025706" y="0"/>
            <a:ext cx="9144000" cy="2387600"/>
          </a:xfrm>
        </p:spPr>
        <p:txBody>
          <a:bodyPr lIns="0" tIns="0" rIns="0" bIns="0" anchor="b" anchorCtr="0">
            <a:normAutofit/>
          </a:bodyPr>
          <a:lstStyle>
            <a:lvl1pPr algn="l">
              <a:defRPr sz="4800" b="0" i="0">
                <a:solidFill>
                  <a:schemeClr val="bg1"/>
                </a:solidFill>
                <a:latin typeface="Inter Medium" panose="020B0502030000000004" pitchFamily="34" charset="0"/>
                <a:ea typeface="Inter Medium" panose="020B0502030000000004" pitchFamily="34" charset="0"/>
              </a:defRPr>
            </a:lvl1pPr>
          </a:lstStyle>
          <a:p>
            <a:r>
              <a:rPr lang="en-US" dirty="0"/>
              <a:t>Title</a:t>
            </a:r>
          </a:p>
        </p:txBody>
      </p:sp>
      <p:sp>
        <p:nvSpPr>
          <p:cNvPr id="3" name="Subtitle 2">
            <a:extLst>
              <a:ext uri="{FF2B5EF4-FFF2-40B4-BE49-F238E27FC236}">
                <a16:creationId xmlns:a16="http://schemas.microsoft.com/office/drawing/2014/main" id="{D9395484-A0CC-66E3-5AC1-672720C74D6F}"/>
              </a:ext>
            </a:extLst>
          </p:cNvPr>
          <p:cNvSpPr>
            <a:spLocks noGrp="1"/>
          </p:cNvSpPr>
          <p:nvPr>
            <p:ph type="subTitle" idx="1" hasCustomPrompt="1"/>
          </p:nvPr>
        </p:nvSpPr>
        <p:spPr>
          <a:xfrm>
            <a:off x="2025706" y="2561765"/>
            <a:ext cx="9144000" cy="949325"/>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11" name="Picture 10">
            <a:extLst>
              <a:ext uri="{FF2B5EF4-FFF2-40B4-BE49-F238E27FC236}">
                <a16:creationId xmlns:a16="http://schemas.microsoft.com/office/drawing/2014/main" id="{2CDAE07B-0679-0FDB-AF28-0B47A719D5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D21E1501-4B8C-6078-1ED0-344E0AB43F2E}"/>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7" name="Text Placeholder 6">
            <a:extLst>
              <a:ext uri="{FF2B5EF4-FFF2-40B4-BE49-F238E27FC236}">
                <a16:creationId xmlns:a16="http://schemas.microsoft.com/office/drawing/2014/main" id="{C904C03A-8B42-3909-63D3-B0EC9C924F58}"/>
              </a:ext>
            </a:extLst>
          </p:cNvPr>
          <p:cNvSpPr>
            <a:spLocks noGrp="1"/>
          </p:cNvSpPr>
          <p:nvPr>
            <p:ph type="body" sz="quarter" idx="10" hasCustomPrompt="1"/>
          </p:nvPr>
        </p:nvSpPr>
        <p:spPr>
          <a:xfrm>
            <a:off x="1953542" y="5854121"/>
            <a:ext cx="2078695" cy="546680"/>
          </a:xfrm>
        </p:spPr>
        <p:txBody>
          <a:bodyPr lIns="0">
            <a:normAutofit/>
          </a:bodyPr>
          <a:lstStyle>
            <a:lvl1pPr marL="0" indent="0" algn="ctr">
              <a:buNone/>
              <a:defRPr sz="14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10" name="Picture Placeholder 9">
            <a:extLst>
              <a:ext uri="{FF2B5EF4-FFF2-40B4-BE49-F238E27FC236}">
                <a16:creationId xmlns:a16="http://schemas.microsoft.com/office/drawing/2014/main" id="{02404BC3-F9D9-3EAB-5F51-8CE322EED981}"/>
              </a:ext>
            </a:extLst>
          </p:cNvPr>
          <p:cNvSpPr>
            <a:spLocks noGrp="1"/>
          </p:cNvSpPr>
          <p:nvPr>
            <p:ph type="pic" sz="quarter" idx="11"/>
          </p:nvPr>
        </p:nvSpPr>
        <p:spPr>
          <a:xfrm>
            <a:off x="2282206" y="4291302"/>
            <a:ext cx="1421367" cy="1419654"/>
          </a:xfrm>
          <a:prstGeom prst="ellipse">
            <a:avLst/>
          </a:prstGeom>
          <a:ln w="25400">
            <a:solidFill>
              <a:schemeClr val="bg1"/>
            </a:solidFill>
          </a:ln>
        </p:spPr>
        <p:txBody>
          <a:bodyPr anchor="ctr" anchorCtr="1">
            <a:normAutofit/>
          </a:bodyPr>
          <a:lstStyle>
            <a:lvl1pPr marL="0" indent="0">
              <a:buNone/>
              <a:defRPr sz="1800">
                <a:solidFill>
                  <a:schemeClr val="bg1"/>
                </a:solidFill>
              </a:defRPr>
            </a:lvl1pPr>
          </a:lstStyle>
          <a:p>
            <a:r>
              <a:rPr lang="en-US" dirty="0"/>
              <a:t>Click icon to add picture</a:t>
            </a:r>
          </a:p>
        </p:txBody>
      </p:sp>
      <p:pic>
        <p:nvPicPr>
          <p:cNvPr id="16" name="Picture 15">
            <a:extLst>
              <a:ext uri="{FF2B5EF4-FFF2-40B4-BE49-F238E27FC236}">
                <a16:creationId xmlns:a16="http://schemas.microsoft.com/office/drawing/2014/main" id="{91505258-F34D-EEF0-DF5C-8C4268873EF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80387" y="4291302"/>
            <a:ext cx="2376479" cy="2457589"/>
          </a:xfrm>
          <a:prstGeom prst="rect">
            <a:avLst/>
          </a:prstGeom>
          <a:scene3d>
            <a:camera prst="orthographicFront">
              <a:rot lat="0" lon="0" rev="20999999"/>
            </a:camera>
            <a:lightRig rig="threePt" dir="t"/>
          </a:scene3d>
        </p:spPr>
      </p:pic>
      <p:pic>
        <p:nvPicPr>
          <p:cNvPr id="14" name="Picture 13">
            <a:extLst>
              <a:ext uri="{FF2B5EF4-FFF2-40B4-BE49-F238E27FC236}">
                <a16:creationId xmlns:a16="http://schemas.microsoft.com/office/drawing/2014/main" id="{3B71CF05-267E-A49A-ECD3-D7A3AC9A71D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22999" y="4534759"/>
            <a:ext cx="2078695" cy="2926803"/>
          </a:xfrm>
          <a:prstGeom prst="rect">
            <a:avLst/>
          </a:prstGeom>
          <a:scene3d>
            <a:camera prst="orthographicFront">
              <a:rot lat="0" lon="0" rev="20999999"/>
            </a:camera>
            <a:lightRig rig="threePt" dir="t"/>
          </a:scene3d>
        </p:spPr>
      </p:pic>
      <p:sp>
        <p:nvSpPr>
          <p:cNvPr id="12" name="Rectangle 11">
            <a:extLst>
              <a:ext uri="{FF2B5EF4-FFF2-40B4-BE49-F238E27FC236}">
                <a16:creationId xmlns:a16="http://schemas.microsoft.com/office/drawing/2014/main" id="{22DC51D4-A700-124A-2A27-DFC4D0820031}"/>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
        <p:nvSpPr>
          <p:cNvPr id="17" name="Date Placeholder 16">
            <a:extLst>
              <a:ext uri="{FF2B5EF4-FFF2-40B4-BE49-F238E27FC236}">
                <a16:creationId xmlns:a16="http://schemas.microsoft.com/office/drawing/2014/main" id="{6E7D9789-4106-00A7-25FA-686303F00F24}"/>
              </a:ext>
            </a:extLst>
          </p:cNvPr>
          <p:cNvSpPr>
            <a:spLocks noGrp="1"/>
          </p:cNvSpPr>
          <p:nvPr>
            <p:ph type="dt" sz="half" idx="12"/>
          </p:nvPr>
        </p:nvSpPr>
        <p:spPr>
          <a:xfrm>
            <a:off x="83132" y="2561765"/>
            <a:ext cx="1221233" cy="365125"/>
          </a:xfrm>
        </p:spPr>
        <p:txBody>
          <a:bodyPr lIns="0"/>
          <a:lstStyle>
            <a:lvl1pPr>
              <a:defRPr b="0" i="0">
                <a:latin typeface="Inter Medium" panose="020B0502030000000004" pitchFamily="34" charset="0"/>
                <a:ea typeface="Inter Medium" panose="020B0502030000000004" pitchFamily="34" charset="0"/>
              </a:defRPr>
            </a:lvl1pPr>
          </a:lstStyle>
          <a:p>
            <a:fld id="{5F520839-584A-5A45-8FDB-55CE28A35CDF}" type="datetimeFigureOut">
              <a:rPr lang="en-US" smtClean="0"/>
              <a:pPr/>
              <a:t>7/16/2023</a:t>
            </a:fld>
            <a:endParaRPr lang="en-US" dirty="0"/>
          </a:p>
        </p:txBody>
      </p:sp>
      <p:sp>
        <p:nvSpPr>
          <p:cNvPr id="5" name="Picture Placeholder 4">
            <a:extLst>
              <a:ext uri="{FF2B5EF4-FFF2-40B4-BE49-F238E27FC236}">
                <a16:creationId xmlns:a16="http://schemas.microsoft.com/office/drawing/2014/main" id="{F70D33AB-987A-06BB-D230-9744FB8887ED}"/>
              </a:ext>
            </a:extLst>
          </p:cNvPr>
          <p:cNvSpPr>
            <a:spLocks noGrp="1"/>
          </p:cNvSpPr>
          <p:nvPr>
            <p:ph type="pic" sz="quarter" idx="13" hasCustomPrompt="1"/>
          </p:nvPr>
        </p:nvSpPr>
        <p:spPr>
          <a:xfrm>
            <a:off x="82550" y="3292475"/>
            <a:ext cx="1222375" cy="650875"/>
          </a:xfrm>
        </p:spPr>
        <p:txBody>
          <a:bodyPr>
            <a:normAutofit/>
          </a:bodyPr>
          <a:lstStyle>
            <a:lvl1pPr marL="0" indent="0">
              <a:buFontTx/>
              <a:buNone/>
              <a:defRPr sz="1600"/>
            </a:lvl1pPr>
          </a:lstStyle>
          <a:p>
            <a:r>
              <a:rPr lang="en-US" dirty="0"/>
              <a:t>School logo</a:t>
            </a:r>
          </a:p>
        </p:txBody>
      </p:sp>
      <p:sp>
        <p:nvSpPr>
          <p:cNvPr id="4" name="Text Placeholder 6">
            <a:extLst>
              <a:ext uri="{FF2B5EF4-FFF2-40B4-BE49-F238E27FC236}">
                <a16:creationId xmlns:a16="http://schemas.microsoft.com/office/drawing/2014/main" id="{21C8EF62-4496-D8C2-2EA5-9B4FE54E0947}"/>
              </a:ext>
            </a:extLst>
          </p:cNvPr>
          <p:cNvSpPr>
            <a:spLocks noGrp="1"/>
          </p:cNvSpPr>
          <p:nvPr>
            <p:ph type="body" sz="quarter" idx="14" hasCustomPrompt="1"/>
          </p:nvPr>
        </p:nvSpPr>
        <p:spPr>
          <a:xfrm>
            <a:off x="4479604" y="5854121"/>
            <a:ext cx="2169109" cy="546680"/>
          </a:xfrm>
        </p:spPr>
        <p:txBody>
          <a:bodyPr lIns="0">
            <a:normAutofit/>
          </a:bodyPr>
          <a:lstStyle>
            <a:lvl1pPr marL="0" indent="0" algn="ctr">
              <a:buNone/>
              <a:defRPr sz="14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6" name="Picture Placeholder 9">
            <a:extLst>
              <a:ext uri="{FF2B5EF4-FFF2-40B4-BE49-F238E27FC236}">
                <a16:creationId xmlns:a16="http://schemas.microsoft.com/office/drawing/2014/main" id="{66AFE6DB-D5AD-2983-DCA4-05F641929244}"/>
              </a:ext>
            </a:extLst>
          </p:cNvPr>
          <p:cNvSpPr>
            <a:spLocks noGrp="1"/>
          </p:cNvSpPr>
          <p:nvPr>
            <p:ph type="pic" sz="quarter" idx="15"/>
          </p:nvPr>
        </p:nvSpPr>
        <p:spPr>
          <a:xfrm>
            <a:off x="4856366" y="4291302"/>
            <a:ext cx="1421367" cy="1419654"/>
          </a:xfrm>
          <a:prstGeom prst="ellipse">
            <a:avLst/>
          </a:prstGeom>
          <a:ln w="25400">
            <a:solidFill>
              <a:schemeClr val="bg1"/>
            </a:solidFill>
          </a:ln>
        </p:spPr>
        <p:txBody>
          <a:bodyPr anchor="ctr" anchorCtr="1">
            <a:normAutofit/>
          </a:bodyPr>
          <a:lstStyle>
            <a:lvl1pPr marL="0" indent="0">
              <a:buNone/>
              <a:defRPr sz="1800">
                <a:solidFill>
                  <a:schemeClr val="bg1"/>
                </a:solidFill>
              </a:defRPr>
            </a:lvl1pPr>
          </a:lstStyle>
          <a:p>
            <a:r>
              <a:rPr lang="en-US" dirty="0"/>
              <a:t>Click icon to add picture</a:t>
            </a:r>
          </a:p>
        </p:txBody>
      </p:sp>
      <p:sp>
        <p:nvSpPr>
          <p:cNvPr id="19" name="Text Placeholder 6">
            <a:extLst>
              <a:ext uri="{FF2B5EF4-FFF2-40B4-BE49-F238E27FC236}">
                <a16:creationId xmlns:a16="http://schemas.microsoft.com/office/drawing/2014/main" id="{A2EA1700-169D-9C14-492C-683ED5B621E2}"/>
              </a:ext>
            </a:extLst>
          </p:cNvPr>
          <p:cNvSpPr>
            <a:spLocks noGrp="1"/>
          </p:cNvSpPr>
          <p:nvPr>
            <p:ph type="body" sz="quarter" idx="16" hasCustomPrompt="1"/>
          </p:nvPr>
        </p:nvSpPr>
        <p:spPr>
          <a:xfrm>
            <a:off x="9630814" y="5854121"/>
            <a:ext cx="2169109" cy="546680"/>
          </a:xfrm>
        </p:spPr>
        <p:txBody>
          <a:bodyPr lIns="0">
            <a:normAutofit/>
          </a:bodyPr>
          <a:lstStyle>
            <a:lvl1pPr marL="0" indent="0" algn="ctr">
              <a:buNone/>
              <a:defRPr sz="14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20" name="Picture Placeholder 9">
            <a:extLst>
              <a:ext uri="{FF2B5EF4-FFF2-40B4-BE49-F238E27FC236}">
                <a16:creationId xmlns:a16="http://schemas.microsoft.com/office/drawing/2014/main" id="{7C807C5D-9A97-E30F-C92E-2D322CB1DEE4}"/>
              </a:ext>
            </a:extLst>
          </p:cNvPr>
          <p:cNvSpPr>
            <a:spLocks noGrp="1"/>
          </p:cNvSpPr>
          <p:nvPr>
            <p:ph type="pic" sz="quarter" idx="17"/>
          </p:nvPr>
        </p:nvSpPr>
        <p:spPr>
          <a:xfrm>
            <a:off x="10004685" y="4291302"/>
            <a:ext cx="1421367" cy="1419654"/>
          </a:xfrm>
          <a:prstGeom prst="ellipse">
            <a:avLst/>
          </a:prstGeom>
          <a:ln w="25400">
            <a:solidFill>
              <a:schemeClr val="bg1"/>
            </a:solidFill>
          </a:ln>
        </p:spPr>
        <p:txBody>
          <a:bodyPr anchor="ctr" anchorCtr="1">
            <a:normAutofit/>
          </a:bodyPr>
          <a:lstStyle>
            <a:lvl1pPr marL="0" indent="0">
              <a:buNone/>
              <a:defRPr sz="1800">
                <a:solidFill>
                  <a:schemeClr val="bg1"/>
                </a:solidFill>
              </a:defRPr>
            </a:lvl1pPr>
          </a:lstStyle>
          <a:p>
            <a:r>
              <a:rPr lang="en-US" dirty="0"/>
              <a:t>Click icon to add picture</a:t>
            </a:r>
          </a:p>
        </p:txBody>
      </p:sp>
      <p:sp>
        <p:nvSpPr>
          <p:cNvPr id="30" name="Text Placeholder 6">
            <a:extLst>
              <a:ext uri="{FF2B5EF4-FFF2-40B4-BE49-F238E27FC236}">
                <a16:creationId xmlns:a16="http://schemas.microsoft.com/office/drawing/2014/main" id="{64DED2EF-F595-2984-5CB8-0B2D54DB3D6F}"/>
              </a:ext>
            </a:extLst>
          </p:cNvPr>
          <p:cNvSpPr>
            <a:spLocks noGrp="1"/>
          </p:cNvSpPr>
          <p:nvPr>
            <p:ph type="body" sz="quarter" idx="18" hasCustomPrompt="1"/>
          </p:nvPr>
        </p:nvSpPr>
        <p:spPr>
          <a:xfrm>
            <a:off x="7055440" y="5854121"/>
            <a:ext cx="2169109" cy="546680"/>
          </a:xfrm>
        </p:spPr>
        <p:txBody>
          <a:bodyPr lIns="0">
            <a:normAutofit/>
          </a:bodyPr>
          <a:lstStyle>
            <a:lvl1pPr marL="0" indent="0" algn="ctr">
              <a:buNone/>
              <a:defRPr sz="1400" b="0" i="0">
                <a:solidFill>
                  <a:schemeClr val="bg1"/>
                </a:solidFill>
                <a:latin typeface="Inter" panose="020B0502030000000004" pitchFamily="34" charset="0"/>
                <a:ea typeface="Inter" panose="020B0502030000000004" pitchFamily="34" charset="0"/>
              </a:defRPr>
            </a:lvl1pPr>
          </a:lstStyle>
          <a:p>
            <a:pPr lvl="0"/>
            <a:r>
              <a:rPr lang="en-US" dirty="0"/>
              <a:t>Speaker name and contact information</a:t>
            </a:r>
          </a:p>
        </p:txBody>
      </p:sp>
      <p:sp>
        <p:nvSpPr>
          <p:cNvPr id="31" name="Picture Placeholder 9">
            <a:extLst>
              <a:ext uri="{FF2B5EF4-FFF2-40B4-BE49-F238E27FC236}">
                <a16:creationId xmlns:a16="http://schemas.microsoft.com/office/drawing/2014/main" id="{30D93002-75D1-47DF-4289-F8EADD0961D8}"/>
              </a:ext>
            </a:extLst>
          </p:cNvPr>
          <p:cNvSpPr>
            <a:spLocks noGrp="1"/>
          </p:cNvSpPr>
          <p:nvPr>
            <p:ph type="pic" sz="quarter" idx="19"/>
          </p:nvPr>
        </p:nvSpPr>
        <p:spPr>
          <a:xfrm>
            <a:off x="7430526" y="4291302"/>
            <a:ext cx="1421367" cy="1419654"/>
          </a:xfrm>
          <a:prstGeom prst="ellipse">
            <a:avLst/>
          </a:prstGeom>
          <a:ln w="25400">
            <a:solidFill>
              <a:schemeClr val="bg1"/>
            </a:solidFill>
          </a:ln>
        </p:spPr>
        <p:txBody>
          <a:bodyPr anchor="ctr" anchorCtr="1">
            <a:normAutofit/>
          </a:bodyPr>
          <a:lstStyle>
            <a:lvl1pPr marL="0" indent="0">
              <a:buNone/>
              <a:defRPr sz="1800">
                <a:solidFill>
                  <a:schemeClr val="bg1"/>
                </a:solidFill>
              </a:defRPr>
            </a:lvl1pPr>
          </a:lstStyle>
          <a:p>
            <a:r>
              <a:rPr lang="en-US" dirty="0"/>
              <a:t>Click icon to add picture</a:t>
            </a:r>
          </a:p>
        </p:txBody>
      </p:sp>
    </p:spTree>
    <p:extLst>
      <p:ext uri="{BB962C8B-B14F-4D97-AF65-F5344CB8AC3E}">
        <p14:creationId xmlns:p14="http://schemas.microsoft.com/office/powerpoint/2010/main" val="74190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intro">
    <p:spTree>
      <p:nvGrpSpPr>
        <p:cNvPr id="1" name=""/>
        <p:cNvGrpSpPr/>
        <p:nvPr/>
      </p:nvGrpSpPr>
      <p:grpSpPr>
        <a:xfrm>
          <a:off x="0" y="0"/>
          <a:ext cx="0" cy="0"/>
          <a:chOff x="0" y="0"/>
          <a:chExt cx="0" cy="0"/>
        </a:xfrm>
      </p:grpSpPr>
      <p:pic>
        <p:nvPicPr>
          <p:cNvPr id="9" name="Picture 8" descr="A picture containing kiwi&#10;&#10;Description automatically generated">
            <a:extLst>
              <a:ext uri="{FF2B5EF4-FFF2-40B4-BE49-F238E27FC236}">
                <a16:creationId xmlns:a16="http://schemas.microsoft.com/office/drawing/2014/main" id="{31880019-3285-292C-FEF5-E6FE3D9EEA80}"/>
              </a:ext>
            </a:extLst>
          </p:cNvPr>
          <p:cNvPicPr>
            <a:picLocks noChangeAspect="1"/>
          </p:cNvPicPr>
          <p:nvPr userDrawn="1"/>
        </p:nvPicPr>
        <p:blipFill rotWithShape="1">
          <a:blip r:embed="rId2" cstate="email">
            <a:alphaModFix amt="19000"/>
            <a:extLst>
              <a:ext uri="{28A0092B-C50C-407E-A947-70E740481C1C}">
                <a14:useLocalDpi xmlns:a14="http://schemas.microsoft.com/office/drawing/2010/main"/>
              </a:ext>
            </a:extLst>
          </a:blip>
          <a:srcRect/>
          <a:stretch/>
        </p:blipFill>
        <p:spPr>
          <a:xfrm>
            <a:off x="1399922" y="0"/>
            <a:ext cx="10792078" cy="6858000"/>
          </a:xfrm>
          <a:prstGeom prst="rect">
            <a:avLst/>
          </a:prstGeom>
        </p:spPr>
      </p:pic>
      <p:sp>
        <p:nvSpPr>
          <p:cNvPr id="2" name="Title 1">
            <a:extLst>
              <a:ext uri="{FF2B5EF4-FFF2-40B4-BE49-F238E27FC236}">
                <a16:creationId xmlns:a16="http://schemas.microsoft.com/office/drawing/2014/main" id="{8C90AF4A-0E66-6857-5AB3-191F300193BE}"/>
              </a:ext>
            </a:extLst>
          </p:cNvPr>
          <p:cNvSpPr>
            <a:spLocks noGrp="1"/>
          </p:cNvSpPr>
          <p:nvPr>
            <p:ph type="ctrTitle" hasCustomPrompt="1"/>
          </p:nvPr>
        </p:nvSpPr>
        <p:spPr>
          <a:xfrm>
            <a:off x="2025706" y="0"/>
            <a:ext cx="9144000" cy="2387600"/>
          </a:xfrm>
        </p:spPr>
        <p:txBody>
          <a:bodyPr lIns="0" tIns="0" rIns="0" bIns="0" anchor="b" anchorCtr="0">
            <a:normAutofit/>
          </a:bodyPr>
          <a:lstStyle>
            <a:lvl1pPr algn="l">
              <a:defRPr sz="4800" b="0" i="0">
                <a:solidFill>
                  <a:schemeClr val="accent6">
                    <a:lumMod val="50000"/>
                  </a:schemeClr>
                </a:solidFill>
                <a:latin typeface="Inter Medium" panose="020B0502030000000004" pitchFamily="34" charset="0"/>
                <a:ea typeface="Inter Medium" panose="020B0502030000000004" pitchFamily="34" charset="0"/>
              </a:defRPr>
            </a:lvl1pPr>
          </a:lstStyle>
          <a:p>
            <a:r>
              <a:rPr lang="en-US" dirty="0"/>
              <a:t>Section Title</a:t>
            </a:r>
          </a:p>
        </p:txBody>
      </p:sp>
      <p:sp>
        <p:nvSpPr>
          <p:cNvPr id="3" name="Subtitle 2">
            <a:extLst>
              <a:ext uri="{FF2B5EF4-FFF2-40B4-BE49-F238E27FC236}">
                <a16:creationId xmlns:a16="http://schemas.microsoft.com/office/drawing/2014/main" id="{D9395484-A0CC-66E3-5AC1-672720C74D6F}"/>
              </a:ext>
            </a:extLst>
          </p:cNvPr>
          <p:cNvSpPr>
            <a:spLocks noGrp="1"/>
          </p:cNvSpPr>
          <p:nvPr>
            <p:ph type="subTitle" idx="1" hasCustomPrompt="1"/>
          </p:nvPr>
        </p:nvSpPr>
        <p:spPr>
          <a:xfrm>
            <a:off x="2025706" y="2561765"/>
            <a:ext cx="9144000" cy="949325"/>
          </a:xfrm>
        </p:spPr>
        <p:txBody>
          <a:bodyPr>
            <a:normAutofit/>
          </a:bodyPr>
          <a:lstStyle>
            <a:lvl1pPr marL="0" indent="0" algn="l">
              <a:buNone/>
              <a:defRPr sz="2000">
                <a:solidFill>
                  <a:schemeClr val="accent6">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pic>
        <p:nvPicPr>
          <p:cNvPr id="11" name="Picture 10">
            <a:extLst>
              <a:ext uri="{FF2B5EF4-FFF2-40B4-BE49-F238E27FC236}">
                <a16:creationId xmlns:a16="http://schemas.microsoft.com/office/drawing/2014/main" id="{2CDAE07B-0679-0FDB-AF28-0B47A719D5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13" name="Rectangle 12">
            <a:extLst>
              <a:ext uri="{FF2B5EF4-FFF2-40B4-BE49-F238E27FC236}">
                <a16:creationId xmlns:a16="http://schemas.microsoft.com/office/drawing/2014/main" id="{D21E1501-4B8C-6078-1ED0-344E0AB43F2E}"/>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
        <p:nvSpPr>
          <p:cNvPr id="17" name="Date Placeholder 16">
            <a:extLst>
              <a:ext uri="{FF2B5EF4-FFF2-40B4-BE49-F238E27FC236}">
                <a16:creationId xmlns:a16="http://schemas.microsoft.com/office/drawing/2014/main" id="{6E7D9789-4106-00A7-25FA-686303F00F24}"/>
              </a:ext>
            </a:extLst>
          </p:cNvPr>
          <p:cNvSpPr>
            <a:spLocks noGrp="1"/>
          </p:cNvSpPr>
          <p:nvPr>
            <p:ph type="dt" sz="half" idx="12"/>
          </p:nvPr>
        </p:nvSpPr>
        <p:spPr>
          <a:xfrm>
            <a:off x="83132" y="2561765"/>
            <a:ext cx="1221233" cy="365125"/>
          </a:xfrm>
        </p:spPr>
        <p:txBody>
          <a:bodyPr lIns="0"/>
          <a:lstStyle>
            <a:lvl1pPr>
              <a:defRPr b="0" i="0">
                <a:latin typeface="Inter Medium" panose="020B0502030000000004" pitchFamily="34" charset="0"/>
                <a:ea typeface="Inter Medium" panose="020B0502030000000004" pitchFamily="34" charset="0"/>
              </a:defRPr>
            </a:lvl1pPr>
          </a:lstStyle>
          <a:p>
            <a:fld id="{5F520839-584A-5A45-8FDB-55CE28A35CDF}" type="datetimeFigureOut">
              <a:rPr lang="en-US" smtClean="0"/>
              <a:pPr/>
              <a:t>7/16/2023</a:t>
            </a:fld>
            <a:endParaRPr lang="en-US" dirty="0"/>
          </a:p>
        </p:txBody>
      </p:sp>
      <p:cxnSp>
        <p:nvCxnSpPr>
          <p:cNvPr id="4" name="Straight Connector 3">
            <a:extLst>
              <a:ext uri="{FF2B5EF4-FFF2-40B4-BE49-F238E27FC236}">
                <a16:creationId xmlns:a16="http://schemas.microsoft.com/office/drawing/2014/main" id="{0B36DED1-8492-97C7-7D3F-8F9BED10F59B}"/>
              </a:ext>
            </a:extLst>
          </p:cNvPr>
          <p:cNvCxnSpPr>
            <a:cxnSpLocks/>
          </p:cNvCxnSpPr>
          <p:nvPr userDrawn="1"/>
        </p:nvCxnSpPr>
        <p:spPr>
          <a:xfrm>
            <a:off x="1399922" y="0"/>
            <a:ext cx="0" cy="6858000"/>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1505258-F34D-EEF0-DF5C-8C4268873EF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09202" y="4540133"/>
            <a:ext cx="2089282" cy="2160590"/>
          </a:xfrm>
          <a:prstGeom prst="rect">
            <a:avLst/>
          </a:prstGeom>
          <a:scene3d>
            <a:camera prst="orthographicFront">
              <a:rot lat="0" lon="0" rev="20999999"/>
            </a:camera>
            <a:lightRig rig="threePt" dir="t"/>
          </a:scene3d>
        </p:spPr>
      </p:pic>
      <p:pic>
        <p:nvPicPr>
          <p:cNvPr id="14" name="Picture 13">
            <a:extLst>
              <a:ext uri="{FF2B5EF4-FFF2-40B4-BE49-F238E27FC236}">
                <a16:creationId xmlns:a16="http://schemas.microsoft.com/office/drawing/2014/main" id="{3B71CF05-267E-A49A-ECD3-D7A3AC9A71D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2199" y="4840295"/>
            <a:ext cx="1827485" cy="2573099"/>
          </a:xfrm>
          <a:prstGeom prst="rect">
            <a:avLst/>
          </a:prstGeom>
          <a:scene3d>
            <a:camera prst="orthographicFront">
              <a:rot lat="0" lon="0" rev="20999999"/>
            </a:camera>
            <a:lightRig rig="threePt" dir="t"/>
          </a:scene3d>
        </p:spPr>
      </p:pic>
      <p:sp>
        <p:nvSpPr>
          <p:cNvPr id="12" name="Rectangle 11">
            <a:extLst>
              <a:ext uri="{FF2B5EF4-FFF2-40B4-BE49-F238E27FC236}">
                <a16:creationId xmlns:a16="http://schemas.microsoft.com/office/drawing/2014/main" id="{22DC51D4-A700-124A-2A27-DFC4D0820031}"/>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solidFill>
                <a:latin typeface="Inter"/>
              </a:rPr>
              <a:t>PROPRIETARY </a:t>
            </a:r>
          </a:p>
          <a:p>
            <a:pPr lvl="0" algn="l"/>
            <a:r>
              <a:rPr lang="en-US" sz="600" b="0" i="0" spc="200" baseline="0" dirty="0">
                <a:solidFill>
                  <a:schemeClr val="bg1"/>
                </a:solidFill>
                <a:latin typeface="Inter"/>
              </a:rPr>
              <a:t>AND CONFIDENTIAL</a:t>
            </a:r>
          </a:p>
        </p:txBody>
      </p:sp>
    </p:spTree>
    <p:extLst>
      <p:ext uri="{BB962C8B-B14F-4D97-AF65-F5344CB8AC3E}">
        <p14:creationId xmlns:p14="http://schemas.microsoft.com/office/powerpoint/2010/main" val="319179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F14166C-8F42-5C10-5D26-49ADB5770F5C}"/>
              </a:ext>
            </a:extLst>
          </p:cNvPr>
          <p:cNvSpPr>
            <a:spLocks noGrp="1"/>
          </p:cNvSpPr>
          <p:nvPr>
            <p:ph type="pic" sz="quarter" idx="12"/>
          </p:nvPr>
        </p:nvSpPr>
        <p:spPr>
          <a:xfrm>
            <a:off x="1400175" y="0"/>
            <a:ext cx="10791825" cy="6858000"/>
          </a:xfrm>
        </p:spPr>
        <p:txBody>
          <a:bodyPr/>
          <a:lstStyle/>
          <a:p>
            <a:r>
              <a:rPr lang="en-US" dirty="0"/>
              <a:t>Click icon to add picture</a:t>
            </a:r>
          </a:p>
        </p:txBody>
      </p:sp>
      <p:sp>
        <p:nvSpPr>
          <p:cNvPr id="3" name="Date Placeholder 2">
            <a:extLst>
              <a:ext uri="{FF2B5EF4-FFF2-40B4-BE49-F238E27FC236}">
                <a16:creationId xmlns:a16="http://schemas.microsoft.com/office/drawing/2014/main" id="{EC841ADC-F268-A6B2-F656-FDB819C154EE}"/>
              </a:ext>
            </a:extLst>
          </p:cNvPr>
          <p:cNvSpPr>
            <a:spLocks noGrp="1"/>
          </p:cNvSpPr>
          <p:nvPr>
            <p:ph type="dt" sz="half" idx="10"/>
          </p:nvPr>
        </p:nvSpPr>
        <p:spPr>
          <a:xfrm>
            <a:off x="83134" y="2561765"/>
            <a:ext cx="1221232" cy="365125"/>
          </a:xfrm>
        </p:spPr>
        <p:txBody>
          <a:bodyPr lIns="0"/>
          <a:lstStyle>
            <a:lvl1pPr algn="l">
              <a:defRPr/>
            </a:lvl1pPr>
          </a:lstStyle>
          <a:p>
            <a:fld id="{5F520839-584A-5A45-8FDB-55CE28A35CDF}" type="datetimeFigureOut">
              <a:rPr lang="en-US" smtClean="0"/>
              <a:pPr/>
              <a:t>7/16/2023</a:t>
            </a:fld>
            <a:endParaRPr lang="en-US" dirty="0"/>
          </a:p>
        </p:txBody>
      </p:sp>
      <p:sp>
        <p:nvSpPr>
          <p:cNvPr id="4" name="Footer Placeholder 3">
            <a:extLst>
              <a:ext uri="{FF2B5EF4-FFF2-40B4-BE49-F238E27FC236}">
                <a16:creationId xmlns:a16="http://schemas.microsoft.com/office/drawing/2014/main" id="{D37CDED4-209F-5DFD-0F2A-1597711F058B}"/>
              </a:ext>
            </a:extLst>
          </p:cNvPr>
          <p:cNvSpPr>
            <a:spLocks noGrp="1"/>
          </p:cNvSpPr>
          <p:nvPr>
            <p:ph type="ftr" sz="quarter" idx="11"/>
          </p:nvPr>
        </p:nvSpPr>
        <p:spPr>
          <a:xfrm>
            <a:off x="83134" y="3429000"/>
            <a:ext cx="1221229" cy="993605"/>
          </a:xfrm>
        </p:spPr>
        <p:txBody>
          <a:bodyPr lIns="0" anchor="t" anchorCtr="0"/>
          <a:lstStyle>
            <a:lvl1pPr algn="l">
              <a:defRPr/>
            </a:lvl1pPr>
          </a:lstStyle>
          <a:p>
            <a:r>
              <a:rPr lang="en-US" dirty="0"/>
              <a:t>Presentation</a:t>
            </a:r>
          </a:p>
          <a:p>
            <a:r>
              <a:rPr lang="en-US" dirty="0"/>
              <a:t>name</a:t>
            </a:r>
          </a:p>
        </p:txBody>
      </p:sp>
      <p:pic>
        <p:nvPicPr>
          <p:cNvPr id="6" name="Picture 5">
            <a:extLst>
              <a:ext uri="{FF2B5EF4-FFF2-40B4-BE49-F238E27FC236}">
                <a16:creationId xmlns:a16="http://schemas.microsoft.com/office/drawing/2014/main" id="{7D8322A8-0DEB-A9BB-E70B-BA7327C234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132" y="225966"/>
            <a:ext cx="1057186" cy="365125"/>
          </a:xfrm>
          <a:prstGeom prst="rect">
            <a:avLst/>
          </a:prstGeom>
        </p:spPr>
      </p:pic>
      <p:sp>
        <p:nvSpPr>
          <p:cNvPr id="7" name="Rectangle 6">
            <a:extLst>
              <a:ext uri="{FF2B5EF4-FFF2-40B4-BE49-F238E27FC236}">
                <a16:creationId xmlns:a16="http://schemas.microsoft.com/office/drawing/2014/main" id="{D88EB572-DA62-3716-F21E-98FDCB5C4E51}"/>
              </a:ext>
            </a:extLst>
          </p:cNvPr>
          <p:cNvSpPr/>
          <p:nvPr userDrawn="1"/>
        </p:nvSpPr>
        <p:spPr>
          <a:xfrm>
            <a:off x="83132" y="6505433"/>
            <a:ext cx="1316790" cy="276999"/>
          </a:xfrm>
          <a:prstGeom prst="rect">
            <a:avLst/>
          </a:prstGeom>
        </p:spPr>
        <p:txBody>
          <a:bodyPr wrap="square" lIns="0">
            <a:spAutoFit/>
          </a:bodyPr>
          <a:lstStyle/>
          <a:p>
            <a:pPr lvl="0" algn="l"/>
            <a:r>
              <a:rPr lang="en-US" sz="600" b="0" i="0" spc="200" baseline="0" dirty="0">
                <a:solidFill>
                  <a:schemeClr val="bg1">
                    <a:lumMod val="50000"/>
                  </a:schemeClr>
                </a:solidFill>
                <a:latin typeface="Inter"/>
              </a:rPr>
              <a:t>PROPRIETARY </a:t>
            </a:r>
          </a:p>
          <a:p>
            <a:pPr lvl="0" algn="l"/>
            <a:r>
              <a:rPr lang="en-US" sz="600" b="0" i="0" spc="200" baseline="0" dirty="0">
                <a:solidFill>
                  <a:schemeClr val="bg1">
                    <a:lumMod val="50000"/>
                  </a:schemeClr>
                </a:solidFill>
                <a:latin typeface="Inter"/>
              </a:rPr>
              <a:t>AND CONFIDENTIAL</a:t>
            </a:r>
          </a:p>
        </p:txBody>
      </p:sp>
      <p:cxnSp>
        <p:nvCxnSpPr>
          <p:cNvPr id="8" name="Straight Connector 7">
            <a:extLst>
              <a:ext uri="{FF2B5EF4-FFF2-40B4-BE49-F238E27FC236}">
                <a16:creationId xmlns:a16="http://schemas.microsoft.com/office/drawing/2014/main" id="{83CF38A3-DBD0-F951-2E1D-BCF2F826F9B1}"/>
              </a:ext>
            </a:extLst>
          </p:cNvPr>
          <p:cNvCxnSpPr>
            <a:cxnSpLocks/>
          </p:cNvCxnSpPr>
          <p:nvPr userDrawn="1"/>
        </p:nvCxnSpPr>
        <p:spPr>
          <a:xfrm>
            <a:off x="1399922" y="0"/>
            <a:ext cx="0" cy="6858000"/>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D12B3BA-3E54-4C9B-18C9-12CB92939623}"/>
              </a:ext>
            </a:extLst>
          </p:cNvPr>
          <p:cNvSpPr/>
          <p:nvPr userDrawn="1"/>
        </p:nvSpPr>
        <p:spPr>
          <a:xfrm>
            <a:off x="83133" y="731155"/>
            <a:ext cx="1316789" cy="993605"/>
          </a:xfrm>
          <a:prstGeom prst="rect">
            <a:avLst/>
          </a:prstGeom>
        </p:spPr>
        <p:txBody>
          <a:bodyPr wrap="square" lIns="0">
            <a:spAutoFit/>
          </a:bodyPr>
          <a:lstStyle/>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CATALOG</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CURRICULUM</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SECTION SCHEDULER</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REGISTRATION</a:t>
            </a:r>
          </a:p>
          <a:p>
            <a:pPr lvl="0" algn="l">
              <a:lnSpc>
                <a:spcPct val="150000"/>
              </a:lnSpc>
            </a:pPr>
            <a:r>
              <a:rPr lang="en-US" sz="800" b="0" i="0" spc="50" baseline="0" dirty="0">
                <a:solidFill>
                  <a:schemeClr val="bg2">
                    <a:lumMod val="75000"/>
                  </a:schemeClr>
                </a:solidFill>
                <a:latin typeface="Inter Medium" panose="020B0502030000000004" pitchFamily="34" charset="0"/>
                <a:ea typeface="Inter Medium" panose="020B0502030000000004" pitchFamily="34" charset="0"/>
              </a:rPr>
              <a:t>SYLLABI</a:t>
            </a:r>
          </a:p>
        </p:txBody>
      </p:sp>
    </p:spTree>
    <p:extLst>
      <p:ext uri="{BB962C8B-B14F-4D97-AF65-F5344CB8AC3E}">
        <p14:creationId xmlns:p14="http://schemas.microsoft.com/office/powerpoint/2010/main" val="373167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1A776A-5F7A-44E3-C6EB-D33E649A5A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DAB61BC-07F9-1E64-CE16-274D9F54F6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C7ED65-C74A-F720-1152-A8D26C3ED3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ter" panose="020B0502030000000004" pitchFamily="34" charset="0"/>
              </a:defRPr>
            </a:lvl1pPr>
          </a:lstStyle>
          <a:p>
            <a:fld id="{5F520839-584A-5A45-8FDB-55CE28A35CDF}" type="datetimeFigureOut">
              <a:rPr lang="en-US" smtClean="0"/>
              <a:pPr/>
              <a:t>7/16/2023</a:t>
            </a:fld>
            <a:endParaRPr lang="en-US" dirty="0"/>
          </a:p>
        </p:txBody>
      </p:sp>
      <p:sp>
        <p:nvSpPr>
          <p:cNvPr id="5" name="Footer Placeholder 4">
            <a:extLst>
              <a:ext uri="{FF2B5EF4-FFF2-40B4-BE49-F238E27FC236}">
                <a16:creationId xmlns:a16="http://schemas.microsoft.com/office/drawing/2014/main" id="{79E5B1B3-B218-1575-7D7D-18655FE406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ter" panose="020B0502030000000004" pitchFamily="34" charset="0"/>
              </a:defRPr>
            </a:lvl1pPr>
          </a:lstStyle>
          <a:p>
            <a:endParaRPr lang="en-US" dirty="0"/>
          </a:p>
        </p:txBody>
      </p:sp>
      <p:sp>
        <p:nvSpPr>
          <p:cNvPr id="6" name="Slide Number Placeholder 5">
            <a:extLst>
              <a:ext uri="{FF2B5EF4-FFF2-40B4-BE49-F238E27FC236}">
                <a16:creationId xmlns:a16="http://schemas.microsoft.com/office/drawing/2014/main" id="{9728651F-C83E-68FC-5F65-3EA6398740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ter" panose="020B0502030000000004" pitchFamily="34" charset="0"/>
              </a:defRPr>
            </a:lvl1pPr>
          </a:lstStyle>
          <a:p>
            <a:fld id="{F8186AAE-B16E-DA41-B450-97BC84106907}" type="slidenum">
              <a:rPr lang="en-US" smtClean="0"/>
              <a:pPr/>
              <a:t>‹#›</a:t>
            </a:fld>
            <a:endParaRPr lang="en-US" dirty="0"/>
          </a:p>
        </p:txBody>
      </p:sp>
    </p:spTree>
    <p:extLst>
      <p:ext uri="{BB962C8B-B14F-4D97-AF65-F5344CB8AC3E}">
        <p14:creationId xmlns:p14="http://schemas.microsoft.com/office/powerpoint/2010/main" val="8445974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4" r:id="rId4"/>
    <p:sldLayoutId id="2147483665" r:id="rId5"/>
    <p:sldLayoutId id="2147483667" r:id="rId6"/>
    <p:sldLayoutId id="2147483666" r:id="rId7"/>
    <p:sldLayoutId id="2147483676" r:id="rId8"/>
    <p:sldLayoutId id="2147483660" r:id="rId9"/>
    <p:sldLayoutId id="2147483652" r:id="rId10"/>
    <p:sldLayoutId id="2147483661" r:id="rId11"/>
    <p:sldLayoutId id="2147483653" r:id="rId12"/>
    <p:sldLayoutId id="2147483662"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7" r:id="rId22"/>
    <p:sldLayoutId id="2147483678" r:id="rId23"/>
    <p:sldLayoutId id="2147483655"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ter Light BETA" panose="020B040203000000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ter" panose="020B050203000000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B050203000000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ter" panose="020B050203000000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B050203000000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B050203000000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mailto:ccanfield@courselea.com"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Integrating Diversity, Equity, and Inclusion into Curriculum: Leveraging Software for Inclusivity</a:t>
            </a:r>
          </a:p>
        </p:txBody>
      </p:sp>
      <p:sp>
        <p:nvSpPr>
          <p:cNvPr id="3" name="Subtitle 2"/>
          <p:cNvSpPr>
            <a:spLocks noGrp="1"/>
          </p:cNvSpPr>
          <p:nvPr>
            <p:ph type="subTitle" idx="1"/>
          </p:nvPr>
        </p:nvSpPr>
        <p:spPr/>
        <p:txBody>
          <a:bodyPr>
            <a:normAutofit/>
          </a:bodyPr>
          <a:lstStyle/>
          <a:p>
            <a:r>
              <a:rPr lang="en-US" sz="3200" dirty="0"/>
              <a:t>ASCCC Curriculum Institute, July 12-15, 2023</a:t>
            </a:r>
          </a:p>
        </p:txBody>
      </p:sp>
      <p:sp>
        <p:nvSpPr>
          <p:cNvPr id="4" name="Text Placeholder 3"/>
          <p:cNvSpPr>
            <a:spLocks noGrp="1"/>
          </p:cNvSpPr>
          <p:nvPr>
            <p:ph type="body" sz="quarter" idx="10"/>
          </p:nvPr>
        </p:nvSpPr>
        <p:spPr>
          <a:xfrm>
            <a:off x="4168796" y="5585419"/>
            <a:ext cx="4178336" cy="810968"/>
          </a:xfrm>
        </p:spPr>
        <p:txBody>
          <a:bodyPr>
            <a:normAutofit fontScale="77500" lnSpcReduction="20000"/>
          </a:bodyPr>
          <a:lstStyle/>
          <a:p>
            <a:r>
              <a:rPr lang="en-US" dirty="0"/>
              <a:t>Craig Canfield, EdD </a:t>
            </a:r>
          </a:p>
          <a:p>
            <a:r>
              <a:rPr lang="en-US" dirty="0"/>
              <a:t>(he/him)</a:t>
            </a:r>
          </a:p>
          <a:p>
            <a:r>
              <a:rPr lang="en-US" dirty="0"/>
              <a:t>Director of Diversity, Equity, and Inclusion</a:t>
            </a:r>
          </a:p>
        </p:txBody>
      </p:sp>
      <p:pic>
        <p:nvPicPr>
          <p:cNvPr id="8" name="Picture Placeholder 7" descr="Headshot of Craig Canfield"/>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l="-463"/>
          <a:stretch/>
        </p:blipFill>
        <p:spPr>
          <a:xfrm>
            <a:off x="5347611" y="3685255"/>
            <a:ext cx="1820705" cy="1818511"/>
          </a:xfrm>
        </p:spPr>
      </p:pic>
    </p:spTree>
    <p:extLst>
      <p:ext uri="{BB962C8B-B14F-4D97-AF65-F5344CB8AC3E}">
        <p14:creationId xmlns:p14="http://schemas.microsoft.com/office/powerpoint/2010/main" val="189971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Importance and Impact of DEI</a:t>
            </a:r>
          </a:p>
        </p:txBody>
      </p:sp>
      <p:pic>
        <p:nvPicPr>
          <p:cNvPr id="3" name="Picture 2" descr="Decorative image">
            <a:extLst>
              <a:ext uri="{FF2B5EF4-FFF2-40B4-BE49-F238E27FC236}">
                <a16:creationId xmlns:a16="http://schemas.microsoft.com/office/drawing/2014/main" id="{F7B6E488-D92A-4483-9557-F6FBA4ED4F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7540" y="2634192"/>
            <a:ext cx="5258699" cy="35057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5327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DEI</a:t>
            </a:r>
          </a:p>
        </p:txBody>
      </p:sp>
      <p:sp>
        <p:nvSpPr>
          <p:cNvPr id="3" name="Content Placeholder 2"/>
          <p:cNvSpPr>
            <a:spLocks noGrp="1"/>
          </p:cNvSpPr>
          <p:nvPr>
            <p:ph sz="half" idx="1"/>
          </p:nvPr>
        </p:nvSpPr>
        <p:spPr>
          <a:xfrm>
            <a:off x="1659525" y="1825625"/>
            <a:ext cx="8848790" cy="4351338"/>
          </a:xfrm>
        </p:spPr>
        <p:txBody>
          <a:bodyPr>
            <a:normAutofit fontScale="77500" lnSpcReduction="20000"/>
          </a:bodyPr>
          <a:lstStyle/>
          <a:p>
            <a:pPr>
              <a:lnSpc>
                <a:spcPct val="120000"/>
              </a:lnSpc>
            </a:pPr>
            <a:r>
              <a:rPr lang="en-US" dirty="0"/>
              <a:t>Essential and </a:t>
            </a:r>
            <a:r>
              <a:rPr lang="en-US" b="1" dirty="0"/>
              <a:t>growing concern </a:t>
            </a:r>
            <a:r>
              <a:rPr lang="en-US" dirty="0"/>
              <a:t>for higher education. </a:t>
            </a:r>
          </a:p>
          <a:p>
            <a:pPr>
              <a:lnSpc>
                <a:spcPct val="120000"/>
              </a:lnSpc>
            </a:pPr>
            <a:endParaRPr lang="en-US" dirty="0"/>
          </a:p>
          <a:p>
            <a:pPr>
              <a:lnSpc>
                <a:spcPct val="120000"/>
              </a:lnSpc>
            </a:pPr>
            <a:r>
              <a:rPr lang="en-US" b="1" dirty="0"/>
              <a:t>More than half of college students feel excluded </a:t>
            </a:r>
            <a:r>
              <a:rPr lang="en-US" dirty="0"/>
              <a:t>based on an aspect of their identity, even though 64% of students believe their school is supportive of DEI. </a:t>
            </a:r>
          </a:p>
          <a:p>
            <a:pPr>
              <a:lnSpc>
                <a:spcPct val="120000"/>
              </a:lnSpc>
            </a:pPr>
            <a:endParaRPr lang="en-US" dirty="0"/>
          </a:p>
          <a:p>
            <a:pPr>
              <a:lnSpc>
                <a:spcPct val="120000"/>
              </a:lnSpc>
            </a:pPr>
            <a:r>
              <a:rPr lang="en-US" b="1" dirty="0"/>
              <a:t>When students feel excluded, they are aren’t as successful</a:t>
            </a:r>
            <a:r>
              <a:rPr lang="en-US" dirty="0"/>
              <a:t>. However, when students feel a sense of belonging, their academic, health, and engagement outcomes improve significantly.</a:t>
            </a:r>
          </a:p>
          <a:p>
            <a:pPr marL="0" indent="0">
              <a:lnSpc>
                <a:spcPct val="120000"/>
              </a:lnSpc>
              <a:buNone/>
            </a:pPr>
            <a:endParaRPr lang="en-US" dirty="0"/>
          </a:p>
          <a:p>
            <a:pPr>
              <a:lnSpc>
                <a:spcPct val="120000"/>
              </a:lnSpc>
            </a:pPr>
            <a:r>
              <a:rPr lang="en-US" dirty="0"/>
              <a:t>While students engage with their schools in a variety of different ways, </a:t>
            </a:r>
            <a:r>
              <a:rPr lang="en-US" b="1" dirty="0"/>
              <a:t>they are all engaging with the curriculum</a:t>
            </a:r>
            <a:r>
              <a:rPr lang="en-US" dirty="0"/>
              <a:t>, making it essential to incorporate DEI in this area.</a:t>
            </a:r>
          </a:p>
        </p:txBody>
      </p:sp>
    </p:spTree>
    <p:extLst>
      <p:ext uri="{BB962C8B-B14F-4D97-AF65-F5344CB8AC3E}">
        <p14:creationId xmlns:p14="http://schemas.microsoft.com/office/powerpoint/2010/main" val="32193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“All instruction is culturally responsive. The question is: to which culture is it currently oriented?”</a:t>
            </a:r>
          </a:p>
        </p:txBody>
      </p:sp>
      <p:sp>
        <p:nvSpPr>
          <p:cNvPr id="3" name="Content Placeholder 2"/>
          <p:cNvSpPr>
            <a:spLocks noGrp="1"/>
          </p:cNvSpPr>
          <p:nvPr>
            <p:ph sz="half" idx="1"/>
          </p:nvPr>
        </p:nvSpPr>
        <p:spPr/>
        <p:txBody>
          <a:bodyPr/>
          <a:lstStyle/>
          <a:p>
            <a:r>
              <a:rPr lang="en-US" dirty="0"/>
              <a:t>- Gloria Ladson-Billings</a:t>
            </a:r>
          </a:p>
        </p:txBody>
      </p:sp>
    </p:spTree>
    <p:extLst>
      <p:ext uri="{BB962C8B-B14F-4D97-AF65-F5344CB8AC3E}">
        <p14:creationId xmlns:p14="http://schemas.microsoft.com/office/powerpoint/2010/main" val="349603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Impacts of DEI: Better Student Outcomes</a:t>
            </a:r>
          </a:p>
        </p:txBody>
      </p:sp>
      <p:sp>
        <p:nvSpPr>
          <p:cNvPr id="3" name="Content Placeholder 2"/>
          <p:cNvSpPr>
            <a:spLocks noGrp="1"/>
          </p:cNvSpPr>
          <p:nvPr>
            <p:ph sz="half" idx="1"/>
          </p:nvPr>
        </p:nvSpPr>
        <p:spPr>
          <a:xfrm>
            <a:off x="1659525" y="1825625"/>
            <a:ext cx="9718628" cy="4028420"/>
          </a:xfrm>
        </p:spPr>
        <p:txBody>
          <a:bodyPr>
            <a:noAutofit/>
          </a:bodyPr>
          <a:lstStyle/>
          <a:p>
            <a:pPr>
              <a:lnSpc>
                <a:spcPct val="120000"/>
              </a:lnSpc>
            </a:pPr>
            <a:r>
              <a:rPr lang="en-US" sz="1800" dirty="0"/>
              <a:t>Students feel a sense of belonging and thus </a:t>
            </a:r>
            <a:r>
              <a:rPr lang="en-US" sz="1800" b="1" dirty="0"/>
              <a:t>greater motivation &amp; persistence</a:t>
            </a:r>
            <a:r>
              <a:rPr lang="en-US" sz="1800" dirty="0"/>
              <a:t>.</a:t>
            </a:r>
          </a:p>
          <a:p>
            <a:pPr>
              <a:lnSpc>
                <a:spcPct val="120000"/>
              </a:lnSpc>
            </a:pPr>
            <a:r>
              <a:rPr lang="en-US" sz="1800" dirty="0"/>
              <a:t>Students better </a:t>
            </a:r>
            <a:r>
              <a:rPr lang="en-US" sz="1800" b="1" dirty="0"/>
              <a:t>understand and respect</a:t>
            </a:r>
            <a:r>
              <a:rPr lang="en-US" sz="1800" dirty="0"/>
              <a:t> </a:t>
            </a:r>
            <a:r>
              <a:rPr lang="en-US" sz="1800" b="1" dirty="0"/>
              <a:t>different perspectives and backgrounds</a:t>
            </a:r>
            <a:r>
              <a:rPr lang="en-US" sz="1800" dirty="0"/>
              <a:t>. </a:t>
            </a:r>
          </a:p>
          <a:p>
            <a:pPr>
              <a:lnSpc>
                <a:spcPct val="120000"/>
              </a:lnSpc>
            </a:pPr>
            <a:r>
              <a:rPr lang="en-US" sz="1800" dirty="0"/>
              <a:t>Students are </a:t>
            </a:r>
            <a:r>
              <a:rPr lang="en-US" sz="1800" b="1" dirty="0"/>
              <a:t>more prepared for a diverse world and workplace</a:t>
            </a:r>
            <a:r>
              <a:rPr lang="en-US" sz="1800" dirty="0"/>
              <a:t>. </a:t>
            </a:r>
          </a:p>
          <a:p>
            <a:pPr>
              <a:lnSpc>
                <a:spcPct val="120000"/>
              </a:lnSpc>
            </a:pPr>
            <a:r>
              <a:rPr lang="en-US" sz="1800" dirty="0"/>
              <a:t>Students </a:t>
            </a:r>
            <a:r>
              <a:rPr lang="en-US" sz="1800" b="1" dirty="0"/>
              <a:t>feel safer and more confident</a:t>
            </a:r>
            <a:r>
              <a:rPr lang="en-US" sz="1800" dirty="0"/>
              <a:t>. </a:t>
            </a:r>
          </a:p>
          <a:p>
            <a:pPr>
              <a:lnSpc>
                <a:spcPct val="120000"/>
              </a:lnSpc>
            </a:pPr>
            <a:r>
              <a:rPr lang="en-US" sz="1800" dirty="0"/>
              <a:t>Students build a </a:t>
            </a:r>
            <a:r>
              <a:rPr lang="en-US" sz="1800" b="1" dirty="0"/>
              <a:t>greater capacity for empathy</a:t>
            </a:r>
            <a:r>
              <a:rPr lang="en-US" sz="1800" dirty="0"/>
              <a:t>. </a:t>
            </a:r>
          </a:p>
        </p:txBody>
      </p:sp>
      <p:sp>
        <p:nvSpPr>
          <p:cNvPr id="5" name="TextBox 4"/>
          <p:cNvSpPr txBox="1"/>
          <p:nvPr/>
        </p:nvSpPr>
        <p:spPr>
          <a:xfrm>
            <a:off x="1659525" y="6388892"/>
            <a:ext cx="8848790" cy="461665"/>
          </a:xfrm>
          <a:prstGeom prst="rect">
            <a:avLst/>
          </a:prstGeom>
          <a:noFill/>
        </p:spPr>
        <p:txBody>
          <a:bodyPr wrap="square" rtlCol="0">
            <a:spAutoFit/>
          </a:bodyPr>
          <a:lstStyle/>
          <a:p>
            <a:r>
              <a:rPr lang="en-US" sz="1200" dirty="0">
                <a:solidFill>
                  <a:schemeClr val="accent5"/>
                </a:solidFill>
              </a:rPr>
              <a:t>Sources: </a:t>
            </a:r>
            <a:r>
              <a:rPr lang="en-US" sz="1200" i="1" dirty="0">
                <a:solidFill>
                  <a:schemeClr val="accent5"/>
                </a:solidFill>
              </a:rPr>
              <a:t>The Importance of Diversity &amp; Cultural Awareness in the Classroom</a:t>
            </a:r>
            <a:r>
              <a:rPr lang="en-US" sz="1200" dirty="0">
                <a:solidFill>
                  <a:schemeClr val="accent5"/>
                </a:solidFill>
              </a:rPr>
              <a:t>, Drexel University; </a:t>
            </a:r>
            <a:r>
              <a:rPr lang="en-US" sz="1200" i="1" dirty="0">
                <a:solidFill>
                  <a:schemeClr val="accent5"/>
                </a:solidFill>
              </a:rPr>
              <a:t>Incorporating Diversity</a:t>
            </a:r>
            <a:r>
              <a:rPr lang="en-US" sz="1200" dirty="0">
                <a:solidFill>
                  <a:schemeClr val="accent5"/>
                </a:solidFill>
              </a:rPr>
              <a:t>, Center for Teaching and Innovation, Cornell University; &amp; </a:t>
            </a:r>
            <a:r>
              <a:rPr lang="en-US" sz="1200" i="1" dirty="0">
                <a:solidFill>
                  <a:schemeClr val="accent5"/>
                </a:solidFill>
              </a:rPr>
              <a:t>How to Center DEI</a:t>
            </a:r>
            <a:r>
              <a:rPr lang="en-US" sz="1200" dirty="0">
                <a:solidFill>
                  <a:schemeClr val="accent5"/>
                </a:solidFill>
              </a:rPr>
              <a:t>, Eberly Center, Carnegie Mellon University</a:t>
            </a:r>
          </a:p>
        </p:txBody>
      </p:sp>
    </p:spTree>
    <p:extLst>
      <p:ext uri="{BB962C8B-B14F-4D97-AF65-F5344CB8AC3E}">
        <p14:creationId xmlns:p14="http://schemas.microsoft.com/office/powerpoint/2010/main" val="127781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Practical Ways to Integrate DEI into Curriculum</a:t>
            </a:r>
          </a:p>
        </p:txBody>
      </p:sp>
      <p:pic>
        <p:nvPicPr>
          <p:cNvPr id="4" name="Picture 3" descr="Decorative image">
            <a:extLst>
              <a:ext uri="{FF2B5EF4-FFF2-40B4-BE49-F238E27FC236}">
                <a16:creationId xmlns:a16="http://schemas.microsoft.com/office/drawing/2014/main" id="{2F471C0E-875C-FCA5-7B49-D5F53713E94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013445" y="2554277"/>
            <a:ext cx="3874514" cy="3447961"/>
          </a:xfrm>
          <a:prstGeom prst="rect">
            <a:avLst/>
          </a:prstGeom>
        </p:spPr>
      </p:pic>
    </p:spTree>
    <p:extLst>
      <p:ext uri="{BB962C8B-B14F-4D97-AF65-F5344CB8AC3E}">
        <p14:creationId xmlns:p14="http://schemas.microsoft.com/office/powerpoint/2010/main" val="12480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59526" y="225966"/>
            <a:ext cx="8848789" cy="1325563"/>
          </a:xfrm>
        </p:spPr>
        <p:txBody>
          <a:bodyPr>
            <a:normAutofit/>
          </a:bodyPr>
          <a:lstStyle/>
          <a:p>
            <a:r>
              <a:rPr lang="en-US" dirty="0"/>
              <a:t>Publish a catalog that represents your diversity and values.</a:t>
            </a:r>
          </a:p>
        </p:txBody>
      </p:sp>
      <p:sp>
        <p:nvSpPr>
          <p:cNvPr id="3" name="Content Placeholder 2"/>
          <p:cNvSpPr>
            <a:spLocks noGrp="1"/>
          </p:cNvSpPr>
          <p:nvPr>
            <p:ph sz="half" idx="1"/>
          </p:nvPr>
        </p:nvSpPr>
        <p:spPr>
          <a:xfrm>
            <a:off x="1659526" y="1777116"/>
            <a:ext cx="9632014" cy="4460875"/>
          </a:xfrm>
        </p:spPr>
        <p:txBody>
          <a:bodyPr/>
          <a:lstStyle/>
          <a:p>
            <a:r>
              <a:rPr lang="en-US" dirty="0"/>
              <a:t>What </a:t>
            </a:r>
            <a:r>
              <a:rPr lang="en-US" b="1" dirty="0"/>
              <a:t>images</a:t>
            </a:r>
            <a:r>
              <a:rPr lang="en-US" dirty="0"/>
              <a:t> are you using to represent your school?</a:t>
            </a:r>
          </a:p>
          <a:p>
            <a:pPr marL="0" indent="0">
              <a:buNone/>
            </a:pPr>
            <a:endParaRPr lang="en-US" dirty="0"/>
          </a:p>
          <a:p>
            <a:r>
              <a:rPr lang="en-US" dirty="0"/>
              <a:t>Check for exclusive or biased </a:t>
            </a:r>
            <a:r>
              <a:rPr lang="en-US" b="1" dirty="0"/>
              <a:t>language</a:t>
            </a:r>
            <a:r>
              <a:rPr lang="en-US" dirty="0"/>
              <a:t>.</a:t>
            </a:r>
          </a:p>
          <a:p>
            <a:pPr marL="0" indent="0">
              <a:buNone/>
            </a:pPr>
            <a:endParaRPr lang="en-US" dirty="0"/>
          </a:p>
          <a:p>
            <a:r>
              <a:rPr lang="en-US" dirty="0"/>
              <a:t>Ensure </a:t>
            </a:r>
            <a:r>
              <a:rPr lang="en-US" b="1" dirty="0"/>
              <a:t>clear career pathways </a:t>
            </a:r>
            <a:r>
              <a:rPr lang="en-US" dirty="0"/>
              <a:t>are available. </a:t>
            </a:r>
          </a:p>
          <a:p>
            <a:pPr marL="0" indent="0">
              <a:buNone/>
            </a:pPr>
            <a:endParaRPr lang="en-US" dirty="0"/>
          </a:p>
          <a:p>
            <a:r>
              <a:rPr lang="en-US" dirty="0"/>
              <a:t>Be clear about your </a:t>
            </a:r>
            <a:r>
              <a:rPr lang="en-US" b="1" dirty="0"/>
              <a:t>DEI goals and initiatives</a:t>
            </a:r>
            <a:r>
              <a:rPr lang="en-US" dirty="0"/>
              <a:t>. Show that your school is doing something more than just a statement. </a:t>
            </a:r>
          </a:p>
          <a:p>
            <a:pPr marL="0" indent="0">
              <a:buNone/>
            </a:pPr>
            <a:endParaRPr lang="en-US" dirty="0"/>
          </a:p>
        </p:txBody>
      </p:sp>
    </p:spTree>
    <p:extLst>
      <p:ext uri="{BB962C8B-B14F-4D97-AF65-F5344CB8AC3E}">
        <p14:creationId xmlns:p14="http://schemas.microsoft.com/office/powerpoint/2010/main" val="156152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ourseLeaf CAT logo">
            <a:extLst>
              <a:ext uri="{FF2B5EF4-FFF2-40B4-BE49-F238E27FC236}">
                <a16:creationId xmlns:a16="http://schemas.microsoft.com/office/drawing/2014/main" id="{979A4EBB-06EA-4FCD-902B-CF8D67C6B98E}"/>
              </a:ext>
            </a:extLst>
          </p:cNvPr>
          <p:cNvGrpSpPr/>
          <p:nvPr/>
        </p:nvGrpSpPr>
        <p:grpSpPr>
          <a:xfrm>
            <a:off x="2025706" y="447288"/>
            <a:ext cx="1518772" cy="1493024"/>
            <a:chOff x="1766196" y="3751861"/>
            <a:chExt cx="2139111" cy="2136096"/>
          </a:xfrm>
        </p:grpSpPr>
        <p:pic>
          <p:nvPicPr>
            <p:cNvPr id="4" name="Picture 3" descr="CourseLeaf CAT logo">
              <a:extLst>
                <a:ext uri="{FF2B5EF4-FFF2-40B4-BE49-F238E27FC236}">
                  <a16:creationId xmlns:a16="http://schemas.microsoft.com/office/drawing/2014/main" id="{613570A4-6146-4254-8140-82D63073EB90}"/>
                </a:ext>
              </a:extLst>
            </p:cNvPr>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1932880" y="3980591"/>
              <a:ext cx="1766078" cy="1338145"/>
            </a:xfrm>
            <a:prstGeom prst="rect">
              <a:avLst/>
            </a:prstGeom>
          </p:spPr>
        </p:pic>
        <p:sp>
          <p:nvSpPr>
            <p:cNvPr id="5" name="Oval 4">
              <a:extLst>
                <a:ext uri="{FF2B5EF4-FFF2-40B4-BE49-F238E27FC236}">
                  <a16:creationId xmlns:a16="http://schemas.microsoft.com/office/drawing/2014/main" id="{A5B31D09-8E4D-4A64-A28F-40744C43DF79}"/>
                </a:ext>
              </a:extLst>
            </p:cNvPr>
            <p:cNvSpPr/>
            <p:nvPr/>
          </p:nvSpPr>
          <p:spPr>
            <a:xfrm>
              <a:off x="1766196" y="3751861"/>
              <a:ext cx="2139111" cy="2136096"/>
            </a:xfrm>
            <a:prstGeom prst="ellipse">
              <a:avLst/>
            </a:prstGeom>
            <a:solidFill>
              <a:srgbClr val="5C9CA5">
                <a:alpha val="15000"/>
              </a:srgbClr>
            </a:solidFill>
            <a:ln w="76200">
              <a:solidFill>
                <a:srgbClr val="5C9CA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ctrTitle"/>
          </p:nvPr>
        </p:nvSpPr>
        <p:spPr>
          <a:xfrm>
            <a:off x="2025706" y="1193800"/>
            <a:ext cx="9144000" cy="2387600"/>
          </a:xfrm>
        </p:spPr>
        <p:txBody>
          <a:bodyPr/>
          <a:lstStyle/>
          <a:p>
            <a:r>
              <a:rPr lang="en-US" dirty="0"/>
              <a:t>Catalog: Include Diverse Images</a:t>
            </a:r>
          </a:p>
        </p:txBody>
      </p:sp>
    </p:spTree>
    <p:extLst>
      <p:ext uri="{BB962C8B-B14F-4D97-AF65-F5344CB8AC3E}">
        <p14:creationId xmlns:p14="http://schemas.microsoft.com/office/powerpoint/2010/main" val="151003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Diverse Images</a:t>
            </a:r>
          </a:p>
        </p:txBody>
      </p:sp>
    </p:spTree>
    <p:extLst>
      <p:ext uri="{BB962C8B-B14F-4D97-AF65-F5344CB8AC3E}">
        <p14:creationId xmlns:p14="http://schemas.microsoft.com/office/powerpoint/2010/main" val="337047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Decorative image">
            <a:extLst>
              <a:ext uri="{FF2B5EF4-FFF2-40B4-BE49-F238E27FC236}">
                <a16:creationId xmlns:a16="http://schemas.microsoft.com/office/drawing/2014/main" id="{241A5E53-539E-4401-954D-601B92F1CAE0}"/>
              </a:ext>
            </a:extLst>
          </p:cNvPr>
          <p:cNvGrpSpPr/>
          <p:nvPr/>
        </p:nvGrpSpPr>
        <p:grpSpPr>
          <a:xfrm>
            <a:off x="2025706" y="447288"/>
            <a:ext cx="1518772" cy="1493024"/>
            <a:chOff x="1766196" y="3751861"/>
            <a:chExt cx="2139111" cy="2136096"/>
          </a:xfrm>
        </p:grpSpPr>
        <p:pic>
          <p:nvPicPr>
            <p:cNvPr id="4" name="Picture 3" descr="CourseLeaf CAT logo">
              <a:extLst>
                <a:ext uri="{FF2B5EF4-FFF2-40B4-BE49-F238E27FC236}">
                  <a16:creationId xmlns:a16="http://schemas.microsoft.com/office/drawing/2014/main" id="{733E0246-B3D7-434F-9274-C3371D1B21A4}"/>
                </a:ext>
              </a:extLst>
            </p:cNvPr>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1932880" y="3980591"/>
              <a:ext cx="1766078" cy="1338145"/>
            </a:xfrm>
            <a:prstGeom prst="rect">
              <a:avLst/>
            </a:prstGeom>
          </p:spPr>
        </p:pic>
        <p:sp>
          <p:nvSpPr>
            <p:cNvPr id="5" name="Oval 4">
              <a:extLst>
                <a:ext uri="{FF2B5EF4-FFF2-40B4-BE49-F238E27FC236}">
                  <a16:creationId xmlns:a16="http://schemas.microsoft.com/office/drawing/2014/main" id="{B06A20E4-8BF8-4D82-82F4-0C4B4DE621DE}"/>
                </a:ext>
              </a:extLst>
            </p:cNvPr>
            <p:cNvSpPr/>
            <p:nvPr/>
          </p:nvSpPr>
          <p:spPr>
            <a:xfrm>
              <a:off x="1766196" y="3751861"/>
              <a:ext cx="2139111" cy="2136096"/>
            </a:xfrm>
            <a:prstGeom prst="ellipse">
              <a:avLst/>
            </a:prstGeom>
            <a:solidFill>
              <a:srgbClr val="5C9CA5">
                <a:alpha val="15000"/>
              </a:srgbClr>
            </a:solidFill>
            <a:ln w="76200">
              <a:solidFill>
                <a:srgbClr val="5C9CA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ctrTitle"/>
          </p:nvPr>
        </p:nvSpPr>
        <p:spPr>
          <a:xfrm>
            <a:off x="2025706" y="1074807"/>
            <a:ext cx="9144000" cy="2387600"/>
          </a:xfrm>
        </p:spPr>
        <p:txBody>
          <a:bodyPr/>
          <a:lstStyle/>
          <a:p>
            <a:r>
              <a:rPr lang="en-US" dirty="0"/>
              <a:t>Catalog: Share Career Pathways</a:t>
            </a:r>
          </a:p>
        </p:txBody>
      </p:sp>
    </p:spTree>
    <p:extLst>
      <p:ext uri="{BB962C8B-B14F-4D97-AF65-F5344CB8AC3E}">
        <p14:creationId xmlns:p14="http://schemas.microsoft.com/office/powerpoint/2010/main" val="227343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Career Pathways Example 1</a:t>
            </a:r>
          </a:p>
        </p:txBody>
      </p:sp>
      <p:pic>
        <p:nvPicPr>
          <p:cNvPr id="5" name="Picture Placeholder 2" descr="Screenshot of a school's catalog page that integrates career pathway information for programs"/>
          <p:cNvPicPr>
            <a:picLocks noChangeAspect="1"/>
          </p:cNvPicPr>
          <p:nvPr/>
        </p:nvPicPr>
        <p:blipFill rotWithShape="1">
          <a:blip r:embed="rId2" cstate="email">
            <a:extLst>
              <a:ext uri="{28A0092B-C50C-407E-A947-70E740481C1C}">
                <a14:useLocalDpi xmlns:a14="http://schemas.microsoft.com/office/drawing/2010/main"/>
              </a:ext>
            </a:extLst>
          </a:blip>
          <a:srcRect t="970" b="457"/>
          <a:stretch/>
        </p:blipFill>
        <p:spPr>
          <a:xfrm>
            <a:off x="3372912" y="152399"/>
            <a:ext cx="6971238" cy="65290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069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Inter" panose="020B0502030000000004" pitchFamily="34" charset="0"/>
                <a:ea typeface="Inter" panose="020B0502030000000004" pitchFamily="34" charset="0"/>
              </a:rPr>
              <a:t>Agenda</a:t>
            </a:r>
          </a:p>
        </p:txBody>
      </p:sp>
      <p:sp>
        <p:nvSpPr>
          <p:cNvPr id="3" name="Subtitle 2"/>
          <p:cNvSpPr>
            <a:spLocks noGrp="1"/>
          </p:cNvSpPr>
          <p:nvPr>
            <p:ph type="subTitle" idx="1"/>
          </p:nvPr>
        </p:nvSpPr>
        <p:spPr>
          <a:xfrm>
            <a:off x="2025706" y="2561765"/>
            <a:ext cx="9369881" cy="3642390"/>
          </a:xfrm>
        </p:spPr>
        <p:txBody>
          <a:bodyPr>
            <a:normAutofit/>
          </a:bodyPr>
          <a:lstStyle/>
          <a:p>
            <a:pPr marL="457200" indent="-457200">
              <a:buFont typeface="+mj-lt"/>
              <a:buAutoNum type="arabicPeriod"/>
            </a:pPr>
            <a:r>
              <a:rPr lang="en-US" sz="2400" dirty="0"/>
              <a:t>Introduction to CourseLeaf</a:t>
            </a:r>
          </a:p>
          <a:p>
            <a:pPr marL="457200" indent="-457200">
              <a:buFont typeface="+mj-lt"/>
              <a:buAutoNum type="arabicPeriod"/>
            </a:pPr>
            <a:r>
              <a:rPr lang="en-US" sz="2400" dirty="0"/>
              <a:t>The importance of DEI</a:t>
            </a:r>
          </a:p>
          <a:p>
            <a:pPr marL="457200" indent="-457200">
              <a:buFont typeface="+mj-lt"/>
              <a:buAutoNum type="arabicPeriod"/>
            </a:pPr>
            <a:r>
              <a:rPr lang="en-US" sz="2400" dirty="0"/>
              <a:t>Practical ways to integrate DEI into curriculum using CourseLeaf</a:t>
            </a:r>
          </a:p>
          <a:p>
            <a:pPr marL="457200" indent="-457200">
              <a:buFont typeface="+mj-lt"/>
              <a:buAutoNum type="arabicPeriod"/>
            </a:pPr>
            <a:r>
              <a:rPr lang="en-US" sz="2400" dirty="0" err="1"/>
              <a:t>CourseLeaf’s</a:t>
            </a:r>
            <a:r>
              <a:rPr lang="en-US" sz="2400" dirty="0"/>
              <a:t> new Inclusive Curriculum Tool</a:t>
            </a:r>
          </a:p>
          <a:p>
            <a:endParaRPr lang="en-US" dirty="0"/>
          </a:p>
        </p:txBody>
      </p:sp>
    </p:spTree>
    <p:extLst>
      <p:ext uri="{BB962C8B-B14F-4D97-AF65-F5344CB8AC3E}">
        <p14:creationId xmlns:p14="http://schemas.microsoft.com/office/powerpoint/2010/main" val="61637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Career Pathways Example 2</a:t>
            </a:r>
          </a:p>
        </p:txBody>
      </p:sp>
      <p:pic>
        <p:nvPicPr>
          <p:cNvPr id="5" name="Picture Placeholder 2" descr="Screenshot of a another school's catalog page that integrates career pathway information for majors">
            <a:extLst>
              <a:ext uri="{FF2B5EF4-FFF2-40B4-BE49-F238E27FC236}">
                <a16:creationId xmlns:a16="http://schemas.microsoft.com/office/drawing/2014/main" id="{149C6915-B286-48AD-856F-8252B83DC5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85975" y="391718"/>
            <a:ext cx="9467850" cy="6016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18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Decorative image">
            <a:extLst>
              <a:ext uri="{FF2B5EF4-FFF2-40B4-BE49-F238E27FC236}">
                <a16:creationId xmlns:a16="http://schemas.microsoft.com/office/drawing/2014/main" id="{241A5E53-539E-4401-954D-601B92F1CAE0}"/>
              </a:ext>
            </a:extLst>
          </p:cNvPr>
          <p:cNvGrpSpPr/>
          <p:nvPr/>
        </p:nvGrpSpPr>
        <p:grpSpPr>
          <a:xfrm>
            <a:off x="2025706" y="447288"/>
            <a:ext cx="1518772" cy="1493024"/>
            <a:chOff x="1766196" y="3751861"/>
            <a:chExt cx="2139111" cy="2136096"/>
          </a:xfrm>
        </p:grpSpPr>
        <p:pic>
          <p:nvPicPr>
            <p:cNvPr id="4" name="Picture 3" descr="CourseLeaf CAT logo">
              <a:extLst>
                <a:ext uri="{FF2B5EF4-FFF2-40B4-BE49-F238E27FC236}">
                  <a16:creationId xmlns:a16="http://schemas.microsoft.com/office/drawing/2014/main" id="{733E0246-B3D7-434F-9274-C3371D1B21A4}"/>
                </a:ext>
              </a:extLst>
            </p:cNvPr>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1932880" y="3980591"/>
              <a:ext cx="1766078" cy="1338145"/>
            </a:xfrm>
            <a:prstGeom prst="rect">
              <a:avLst/>
            </a:prstGeom>
          </p:spPr>
        </p:pic>
        <p:sp>
          <p:nvSpPr>
            <p:cNvPr id="5" name="Oval 4">
              <a:extLst>
                <a:ext uri="{FF2B5EF4-FFF2-40B4-BE49-F238E27FC236}">
                  <a16:creationId xmlns:a16="http://schemas.microsoft.com/office/drawing/2014/main" id="{B06A20E4-8BF8-4D82-82F4-0C4B4DE621DE}"/>
                </a:ext>
              </a:extLst>
            </p:cNvPr>
            <p:cNvSpPr/>
            <p:nvPr/>
          </p:nvSpPr>
          <p:spPr>
            <a:xfrm>
              <a:off x="1766196" y="3751861"/>
              <a:ext cx="2139111" cy="2136096"/>
            </a:xfrm>
            <a:prstGeom prst="ellipse">
              <a:avLst/>
            </a:prstGeom>
            <a:solidFill>
              <a:srgbClr val="5C9CA5">
                <a:alpha val="15000"/>
              </a:srgbClr>
            </a:solidFill>
            <a:ln w="76200">
              <a:solidFill>
                <a:srgbClr val="5C9CA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ctrTitle"/>
          </p:nvPr>
        </p:nvSpPr>
        <p:spPr>
          <a:xfrm>
            <a:off x="2025706" y="1074807"/>
            <a:ext cx="9144000" cy="2387600"/>
          </a:xfrm>
        </p:spPr>
        <p:txBody>
          <a:bodyPr/>
          <a:lstStyle/>
          <a:p>
            <a:r>
              <a:rPr lang="en-US" dirty="0"/>
              <a:t>Catalog: Highlight Courses with DEI Content</a:t>
            </a:r>
          </a:p>
        </p:txBody>
      </p:sp>
    </p:spTree>
    <p:extLst>
      <p:ext uri="{BB962C8B-B14F-4D97-AF65-F5344CB8AC3E}">
        <p14:creationId xmlns:p14="http://schemas.microsoft.com/office/powerpoint/2010/main" val="26549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Highlighting courses that feature cultural literacy</a:t>
            </a:r>
          </a:p>
        </p:txBody>
      </p:sp>
      <p:pic>
        <p:nvPicPr>
          <p:cNvPr id="5" name="Picture Placeholder 2" descr="Screenshot showing a school's catalog page where courses with cultutural literacy components display with a globe icon next to the course name anywhere it is published in the catalog."/>
          <p:cNvPicPr>
            <a:picLocks noChangeAspect="1"/>
          </p:cNvPicPr>
          <p:nvPr/>
        </p:nvPicPr>
        <p:blipFill rotWithShape="1">
          <a:blip r:embed="rId2" cstate="email">
            <a:extLst>
              <a:ext uri="{28A0092B-C50C-407E-A947-70E740481C1C}">
                <a14:useLocalDpi xmlns:a14="http://schemas.microsoft.com/office/drawing/2010/main"/>
              </a:ext>
            </a:extLst>
          </a:blip>
          <a:srcRect l="-31" t="1751" r="37122" b="14285"/>
          <a:stretch/>
        </p:blipFill>
        <p:spPr>
          <a:xfrm>
            <a:off x="1812537" y="148451"/>
            <a:ext cx="10056217" cy="64714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899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Decorative image">
            <a:extLst>
              <a:ext uri="{FF2B5EF4-FFF2-40B4-BE49-F238E27FC236}">
                <a16:creationId xmlns:a16="http://schemas.microsoft.com/office/drawing/2014/main" id="{241A5E53-539E-4401-954D-601B92F1CAE0}"/>
              </a:ext>
            </a:extLst>
          </p:cNvPr>
          <p:cNvGrpSpPr/>
          <p:nvPr/>
        </p:nvGrpSpPr>
        <p:grpSpPr>
          <a:xfrm>
            <a:off x="2025706" y="447288"/>
            <a:ext cx="1518772" cy="1493024"/>
            <a:chOff x="1766196" y="3751861"/>
            <a:chExt cx="2139111" cy="2136096"/>
          </a:xfrm>
        </p:grpSpPr>
        <p:pic>
          <p:nvPicPr>
            <p:cNvPr id="4" name="Picture 3" descr="CourseLeaf CAT Logo">
              <a:extLst>
                <a:ext uri="{FF2B5EF4-FFF2-40B4-BE49-F238E27FC236}">
                  <a16:creationId xmlns:a16="http://schemas.microsoft.com/office/drawing/2014/main" id="{733E0246-B3D7-434F-9274-C3371D1B21A4}"/>
                </a:ext>
              </a:extLst>
            </p:cNvPr>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1932880" y="3980591"/>
              <a:ext cx="1766078" cy="1338145"/>
            </a:xfrm>
            <a:prstGeom prst="rect">
              <a:avLst/>
            </a:prstGeom>
          </p:spPr>
        </p:pic>
        <p:sp>
          <p:nvSpPr>
            <p:cNvPr id="5" name="Oval 4">
              <a:extLst>
                <a:ext uri="{FF2B5EF4-FFF2-40B4-BE49-F238E27FC236}">
                  <a16:creationId xmlns:a16="http://schemas.microsoft.com/office/drawing/2014/main" id="{B06A20E4-8BF8-4D82-82F4-0C4B4DE621DE}"/>
                </a:ext>
              </a:extLst>
            </p:cNvPr>
            <p:cNvSpPr/>
            <p:nvPr/>
          </p:nvSpPr>
          <p:spPr>
            <a:xfrm>
              <a:off x="1766196" y="3751861"/>
              <a:ext cx="2139111" cy="2136096"/>
            </a:xfrm>
            <a:prstGeom prst="ellipse">
              <a:avLst/>
            </a:prstGeom>
            <a:solidFill>
              <a:srgbClr val="5C9CA5">
                <a:alpha val="15000"/>
              </a:srgbClr>
            </a:solidFill>
            <a:ln w="76200">
              <a:solidFill>
                <a:srgbClr val="5C9CA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ctrTitle"/>
          </p:nvPr>
        </p:nvSpPr>
        <p:spPr>
          <a:xfrm>
            <a:off x="2025706" y="1074807"/>
            <a:ext cx="9144000" cy="2387600"/>
          </a:xfrm>
        </p:spPr>
        <p:txBody>
          <a:bodyPr/>
          <a:lstStyle/>
          <a:p>
            <a:r>
              <a:rPr lang="en-US" dirty="0"/>
              <a:t>Catalog: Highlight Majors and Programs with DEI Content</a:t>
            </a:r>
          </a:p>
        </p:txBody>
      </p:sp>
    </p:spTree>
    <p:extLst>
      <p:ext uri="{BB962C8B-B14F-4D97-AF65-F5344CB8AC3E}">
        <p14:creationId xmlns:p14="http://schemas.microsoft.com/office/powerpoint/2010/main" val="30922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 Program Filtering</a:t>
            </a:r>
          </a:p>
        </p:txBody>
      </p:sp>
      <p:pic>
        <p:nvPicPr>
          <p:cNvPr id="5" name="Picture Placeholder 2">
            <a:extLs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96"/>
          <a:stretch/>
        </p:blipFill>
        <p:spPr>
          <a:xfrm>
            <a:off x="3257550" y="228600"/>
            <a:ext cx="6886575" cy="6456061"/>
          </a:xfrm>
          <a:prstGeom prst="rect">
            <a:avLst/>
          </a:prstGeom>
          <a:ln>
            <a:noFill/>
          </a:ln>
          <a:effectLst>
            <a:outerShdw blurRad="292100" dist="139700" dir="2700000" algn="tl" rotWithShape="0">
              <a:srgbClr val="333333">
                <a:alpha val="65000"/>
              </a:srgbClr>
            </a:outerShdw>
          </a:effectLst>
        </p:spPr>
      </p:pic>
      <p:sp>
        <p:nvSpPr>
          <p:cNvPr id="6" name="Right Arrow 5">
            <a:extLst>
              <a:ext uri="{C183D7F6-B498-43B3-948B-1728B52AA6E4}">
                <adec:decorative xmlns:adec="http://schemas.microsoft.com/office/drawing/2017/decorative" val="1"/>
              </a:ext>
            </a:extLst>
          </p:cNvPr>
          <p:cNvSpPr/>
          <p:nvPr/>
        </p:nvSpPr>
        <p:spPr>
          <a:xfrm>
            <a:off x="2552700" y="5469256"/>
            <a:ext cx="781050" cy="188594"/>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178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Decorative image">
            <a:extLst>
              <a:ext uri="{FF2B5EF4-FFF2-40B4-BE49-F238E27FC236}">
                <a16:creationId xmlns:a16="http://schemas.microsoft.com/office/drawing/2014/main" id="{D5462AC5-74B8-4F12-AC8C-AAD44BFDC047}"/>
              </a:ext>
            </a:extLst>
          </p:cNvPr>
          <p:cNvGrpSpPr/>
          <p:nvPr/>
        </p:nvGrpSpPr>
        <p:grpSpPr>
          <a:xfrm>
            <a:off x="2025706" y="447288"/>
            <a:ext cx="1518772" cy="1493024"/>
            <a:chOff x="1766196" y="3751861"/>
            <a:chExt cx="2139111" cy="2136096"/>
          </a:xfrm>
        </p:grpSpPr>
        <p:pic>
          <p:nvPicPr>
            <p:cNvPr id="4" name="Picture 3" descr="CourseLeaf CAT logo">
              <a:extLst>
                <a:ext uri="{FF2B5EF4-FFF2-40B4-BE49-F238E27FC236}">
                  <a16:creationId xmlns:a16="http://schemas.microsoft.com/office/drawing/2014/main" id="{327F58A1-96F5-44A1-978B-BC1E3DE8F380}"/>
                </a:ext>
              </a:extLst>
            </p:cNvPr>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1932880" y="3980591"/>
              <a:ext cx="1766078" cy="1338145"/>
            </a:xfrm>
            <a:prstGeom prst="rect">
              <a:avLst/>
            </a:prstGeom>
          </p:spPr>
        </p:pic>
        <p:sp>
          <p:nvSpPr>
            <p:cNvPr id="5" name="Oval 4">
              <a:extLst>
                <a:ext uri="{FF2B5EF4-FFF2-40B4-BE49-F238E27FC236}">
                  <a16:creationId xmlns:a16="http://schemas.microsoft.com/office/drawing/2014/main" id="{6ECD7707-AA22-428B-A6A2-A828A65C93CB}"/>
                </a:ext>
              </a:extLst>
            </p:cNvPr>
            <p:cNvSpPr/>
            <p:nvPr/>
          </p:nvSpPr>
          <p:spPr>
            <a:xfrm>
              <a:off x="1766196" y="3751861"/>
              <a:ext cx="2139111" cy="2136096"/>
            </a:xfrm>
            <a:prstGeom prst="ellipse">
              <a:avLst/>
            </a:prstGeom>
            <a:solidFill>
              <a:srgbClr val="5C9CA5">
                <a:alpha val="15000"/>
              </a:srgbClr>
            </a:solidFill>
            <a:ln w="76200">
              <a:solidFill>
                <a:srgbClr val="5C9CA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ctrTitle"/>
          </p:nvPr>
        </p:nvSpPr>
        <p:spPr>
          <a:xfrm>
            <a:off x="2025706" y="1193800"/>
            <a:ext cx="9144000" cy="2387600"/>
          </a:xfrm>
        </p:spPr>
        <p:txBody>
          <a:bodyPr/>
          <a:lstStyle/>
          <a:p>
            <a:r>
              <a:rPr lang="en-US" dirty="0"/>
              <a:t>Catalog: Highlight DEI Resources</a:t>
            </a:r>
          </a:p>
        </p:txBody>
      </p:sp>
    </p:spTree>
    <p:extLst>
      <p:ext uri="{BB962C8B-B14F-4D97-AF65-F5344CB8AC3E}">
        <p14:creationId xmlns:p14="http://schemas.microsoft.com/office/powerpoint/2010/main" val="214285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Highlighting DEI resources in the catalog</a:t>
            </a:r>
          </a:p>
        </p:txBody>
      </p:sp>
      <p:pic>
        <p:nvPicPr>
          <p:cNvPr id="5" name="Picture Placeholder 2" descr="Screenshot of a catalog page that uses a block on the right side of the page to highlight the Division of Equity and Inclusion at the school."/>
          <p:cNvPicPr>
            <a:picLocks noChangeAspect="1"/>
          </p:cNvPicPr>
          <p:nvPr/>
        </p:nvPicPr>
        <p:blipFill rotWithShape="1">
          <a:blip r:embed="rId2" cstate="email">
            <a:extLst>
              <a:ext uri="{28A0092B-C50C-407E-A947-70E740481C1C}">
                <a14:useLocalDpi xmlns:a14="http://schemas.microsoft.com/office/drawing/2010/main"/>
              </a:ext>
            </a:extLst>
          </a:blip>
          <a:srcRect t="27263" b="196"/>
          <a:stretch/>
        </p:blipFill>
        <p:spPr>
          <a:xfrm>
            <a:off x="2838450" y="295275"/>
            <a:ext cx="7867649" cy="6203949"/>
          </a:xfrm>
          <a:prstGeom prst="rect">
            <a:avLst/>
          </a:prstGeom>
          <a:ln>
            <a:noFill/>
          </a:ln>
          <a:effectLst>
            <a:outerShdw blurRad="292100" dist="139700" dir="2700000" algn="tl" rotWithShape="0">
              <a:srgbClr val="333333">
                <a:alpha val="65000"/>
              </a:srgbClr>
            </a:outerShdw>
          </a:effectLst>
        </p:spPr>
      </p:pic>
      <p:sp>
        <p:nvSpPr>
          <p:cNvPr id="6" name="Rectangle 5" descr="Decorative image"/>
          <p:cNvSpPr/>
          <p:nvPr/>
        </p:nvSpPr>
        <p:spPr>
          <a:xfrm>
            <a:off x="8124825" y="4019550"/>
            <a:ext cx="2667000" cy="2562225"/>
          </a:xfrm>
          <a:prstGeom prst="rect">
            <a:avLst/>
          </a:prstGeom>
          <a:noFill/>
          <a:ln w="57150">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Right Arrow 6" descr="Decorative image"/>
          <p:cNvSpPr/>
          <p:nvPr/>
        </p:nvSpPr>
        <p:spPr>
          <a:xfrm rot="10800000">
            <a:off x="11049000" y="5224462"/>
            <a:ext cx="523875" cy="152400"/>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279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Using Footers</a:t>
            </a:r>
          </a:p>
        </p:txBody>
      </p:sp>
      <p:pic>
        <p:nvPicPr>
          <p:cNvPr id="5" name="Picture Placeholder 2" descr="Screenshot of the footer on a catalog page that contains links to services important to students like Accessibility, Title IX, and Mental Health resources "/>
          <p:cNvPicPr>
            <a:picLocks noChangeAspect="1"/>
          </p:cNvPicPr>
          <p:nvPr/>
        </p:nvPicPr>
        <p:blipFill rotWithShape="1">
          <a:blip r:embed="rId2" cstate="email">
            <a:extLst>
              <a:ext uri="{28A0092B-C50C-407E-A947-70E740481C1C}">
                <a14:useLocalDpi xmlns:a14="http://schemas.microsoft.com/office/drawing/2010/main"/>
              </a:ext>
            </a:extLst>
          </a:blip>
          <a:srcRect l="-77"/>
          <a:stretch/>
        </p:blipFill>
        <p:spPr>
          <a:xfrm>
            <a:off x="1656396" y="304113"/>
            <a:ext cx="7845824" cy="3558452"/>
          </a:xfrm>
          <a:prstGeom prst="rect">
            <a:avLst/>
          </a:prstGeom>
          <a:ln>
            <a:noFill/>
          </a:ln>
          <a:effectLst>
            <a:outerShdw blurRad="292100" dist="139700" dir="2700000" algn="tl" rotWithShape="0">
              <a:srgbClr val="333333">
                <a:alpha val="65000"/>
              </a:srgbClr>
            </a:outerShdw>
          </a:effectLst>
        </p:spPr>
      </p:pic>
      <p:pic>
        <p:nvPicPr>
          <p:cNvPr id="6" name="Picture Placeholder 2" descr="Screenshot of the footer on a school's catalog page that features the schools equity statement. ">
            <a:extLst>
              <a:ext uri="{FF2B5EF4-FFF2-40B4-BE49-F238E27FC236}">
                <a16:creationId xmlns:a16="http://schemas.microsoft.com/office/drawing/2014/main" id="{265C3B4D-7402-4461-9DB6-9443AE9CF1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177" r="13570"/>
          <a:stretch/>
        </p:blipFill>
        <p:spPr>
          <a:xfrm>
            <a:off x="3910552" y="3992711"/>
            <a:ext cx="7845824" cy="25611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352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Decorative image">
            <a:extLst>
              <a:ext uri="{FF2B5EF4-FFF2-40B4-BE49-F238E27FC236}">
                <a16:creationId xmlns:a16="http://schemas.microsoft.com/office/drawing/2014/main" id="{74D1BA86-4706-475D-9B74-0EE019565CB7}"/>
              </a:ext>
            </a:extLst>
          </p:cNvPr>
          <p:cNvGrpSpPr/>
          <p:nvPr/>
        </p:nvGrpSpPr>
        <p:grpSpPr>
          <a:xfrm>
            <a:off x="2025706" y="447288"/>
            <a:ext cx="1518772" cy="1493024"/>
            <a:chOff x="1766196" y="3751861"/>
            <a:chExt cx="2139111" cy="2136096"/>
          </a:xfrm>
        </p:grpSpPr>
        <p:pic>
          <p:nvPicPr>
            <p:cNvPr id="4" name="Picture 3" descr="CAT logo">
              <a:extLst>
                <a:ext uri="{FF2B5EF4-FFF2-40B4-BE49-F238E27FC236}">
                  <a16:creationId xmlns:a16="http://schemas.microsoft.com/office/drawing/2014/main" id="{95612740-CC38-4E7A-AF72-AD3D85DE364E}"/>
                </a:ext>
              </a:extLst>
            </p:cNvPr>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1932880" y="3980591"/>
              <a:ext cx="1766078" cy="1338145"/>
            </a:xfrm>
            <a:prstGeom prst="rect">
              <a:avLst/>
            </a:prstGeom>
          </p:spPr>
        </p:pic>
        <p:sp>
          <p:nvSpPr>
            <p:cNvPr id="5" name="Oval 4">
              <a:extLst>
                <a:ext uri="{FF2B5EF4-FFF2-40B4-BE49-F238E27FC236}">
                  <a16:creationId xmlns:a16="http://schemas.microsoft.com/office/drawing/2014/main" id="{EBEE3C1C-37E5-4C1B-BE77-B3C292EBBBF1}"/>
                </a:ext>
              </a:extLst>
            </p:cNvPr>
            <p:cNvSpPr/>
            <p:nvPr/>
          </p:nvSpPr>
          <p:spPr>
            <a:xfrm>
              <a:off x="1766196" y="3751861"/>
              <a:ext cx="2139111" cy="2136096"/>
            </a:xfrm>
            <a:prstGeom prst="ellipse">
              <a:avLst/>
            </a:prstGeom>
            <a:solidFill>
              <a:srgbClr val="5C9CA5">
                <a:alpha val="15000"/>
              </a:srgbClr>
            </a:solidFill>
            <a:ln w="76200">
              <a:solidFill>
                <a:srgbClr val="5C9CA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ctrTitle"/>
          </p:nvPr>
        </p:nvSpPr>
        <p:spPr>
          <a:xfrm>
            <a:off x="2025706" y="607159"/>
            <a:ext cx="9144000" cy="2387600"/>
          </a:xfrm>
        </p:spPr>
        <p:txBody>
          <a:bodyPr/>
          <a:lstStyle/>
          <a:p>
            <a:r>
              <a:rPr lang="en-US" dirty="0"/>
              <a:t>Catalog: Make it Accessible</a:t>
            </a:r>
          </a:p>
        </p:txBody>
      </p:sp>
    </p:spTree>
    <p:extLst>
      <p:ext uri="{BB962C8B-B14F-4D97-AF65-F5344CB8AC3E}">
        <p14:creationId xmlns:p14="http://schemas.microsoft.com/office/powerpoint/2010/main" val="382032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 is DEI Work</a:t>
            </a:r>
          </a:p>
        </p:txBody>
      </p:sp>
      <p:sp>
        <p:nvSpPr>
          <p:cNvPr id="3" name="Content Placeholder 2"/>
          <p:cNvSpPr>
            <a:spLocks noGrp="1"/>
          </p:cNvSpPr>
          <p:nvPr>
            <p:ph sz="half" idx="1"/>
          </p:nvPr>
        </p:nvSpPr>
        <p:spPr>
          <a:xfrm>
            <a:off x="1659526" y="1825625"/>
            <a:ext cx="7984096" cy="4351338"/>
          </a:xfrm>
        </p:spPr>
        <p:txBody>
          <a:bodyPr/>
          <a:lstStyle/>
          <a:p>
            <a:r>
              <a:rPr lang="en-US" sz="2200" dirty="0"/>
              <a:t>Essential for some, beneficial for all.</a:t>
            </a:r>
          </a:p>
          <a:p>
            <a:pPr marL="0" indent="0">
              <a:buNone/>
            </a:pPr>
            <a:endParaRPr lang="en-US" sz="2200" dirty="0"/>
          </a:p>
          <a:p>
            <a:r>
              <a:rPr lang="en-US" sz="2200" dirty="0"/>
              <a:t>Medical vs Social models</a:t>
            </a:r>
          </a:p>
          <a:p>
            <a:pPr marL="0" indent="0">
              <a:buNone/>
            </a:pPr>
            <a:endParaRPr lang="en-US" sz="2200" dirty="0"/>
          </a:p>
          <a:p>
            <a:r>
              <a:rPr lang="en-US" sz="2200" dirty="0"/>
              <a:t>Software is built to accessibility standards, but content is equally important.</a:t>
            </a:r>
          </a:p>
          <a:p>
            <a:pPr marL="0" indent="0">
              <a:buNone/>
            </a:pPr>
            <a:endParaRPr lang="en-US" sz="2200" dirty="0"/>
          </a:p>
          <a:p>
            <a:r>
              <a:rPr lang="en-US" sz="2200" dirty="0"/>
              <a:t>Are catalog editors and contributors knowledgeable in accessibility best practices?</a:t>
            </a:r>
          </a:p>
          <a:p>
            <a:endParaRPr lang="en-US" dirty="0"/>
          </a:p>
        </p:txBody>
      </p:sp>
      <p:sp>
        <p:nvSpPr>
          <p:cNvPr id="6" name="TextBox 5"/>
          <p:cNvSpPr txBox="1"/>
          <p:nvPr/>
        </p:nvSpPr>
        <p:spPr>
          <a:xfrm>
            <a:off x="9737890" y="2938715"/>
            <a:ext cx="2074888" cy="3416320"/>
          </a:xfrm>
          <a:prstGeom prst="rect">
            <a:avLst/>
          </a:prstGeom>
          <a:noFill/>
        </p:spPr>
        <p:txBody>
          <a:bodyPr wrap="square" rtlCol="0">
            <a:spAutoFit/>
          </a:bodyPr>
          <a:lstStyle/>
          <a:p>
            <a:pPr algn="r"/>
            <a:r>
              <a:rPr lang="en-US" dirty="0">
                <a:solidFill>
                  <a:schemeClr val="accent1"/>
                </a:solidFill>
                <a:latin typeface="Inter" panose="020B0502030000000004" pitchFamily="34" charset="0"/>
                <a:ea typeface="Inter" panose="020B0502030000000004" pitchFamily="34" charset="0"/>
              </a:rPr>
              <a:t>Use the Accessibility report in CAT to check for accessibility issues in your catalog, and check out our accessibility tips on the Leepfrog User Community website</a:t>
            </a:r>
            <a:r>
              <a:rPr lang="en-US" dirty="0">
                <a:solidFill>
                  <a:schemeClr val="tx2"/>
                </a:solidFill>
                <a:latin typeface="Inter" panose="020B0502030000000004" pitchFamily="34" charset="0"/>
                <a:ea typeface="Inter" panose="020B0502030000000004" pitchFamily="34" charset="0"/>
              </a:rPr>
              <a:t>. </a:t>
            </a:r>
          </a:p>
        </p:txBody>
      </p:sp>
      <p:pic>
        <p:nvPicPr>
          <p:cNvPr id="5" name="Picture 4" descr="CAT 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2161" y="1669814"/>
            <a:ext cx="1150616" cy="1150616"/>
          </a:xfrm>
          <a:prstGeom prst="rect">
            <a:avLst/>
          </a:prstGeom>
        </p:spPr>
      </p:pic>
    </p:spTree>
    <p:extLst>
      <p:ext uri="{BB962C8B-B14F-4D97-AF65-F5344CB8AC3E}">
        <p14:creationId xmlns:p14="http://schemas.microsoft.com/office/powerpoint/2010/main" val="370750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Outcomes</a:t>
            </a:r>
          </a:p>
        </p:txBody>
      </p:sp>
      <p:sp>
        <p:nvSpPr>
          <p:cNvPr id="3" name="Content Placeholder 2"/>
          <p:cNvSpPr>
            <a:spLocks noGrp="1"/>
          </p:cNvSpPr>
          <p:nvPr>
            <p:ph sz="half" idx="1"/>
          </p:nvPr>
        </p:nvSpPr>
        <p:spPr>
          <a:xfrm>
            <a:off x="1659526" y="1825625"/>
            <a:ext cx="6975428" cy="4351338"/>
          </a:xfrm>
        </p:spPr>
        <p:txBody>
          <a:bodyPr/>
          <a:lstStyle/>
          <a:p>
            <a:pPr>
              <a:buFont typeface="Wingdings" panose="05000000000000000000" pitchFamily="2" charset="2"/>
              <a:buChar char="§"/>
            </a:pPr>
            <a:r>
              <a:rPr lang="en-US" b="1" dirty="0"/>
              <a:t>Understand the importance of DEI </a:t>
            </a:r>
            <a:r>
              <a:rPr lang="en-US" dirty="0"/>
              <a:t>and why it should be incorporated in the curriculum. </a:t>
            </a:r>
          </a:p>
          <a:p>
            <a:pPr marL="0" indent="0">
              <a:buNone/>
            </a:pPr>
            <a:endParaRPr lang="en-US" dirty="0"/>
          </a:p>
          <a:p>
            <a:pPr>
              <a:buFont typeface="Wingdings" panose="05000000000000000000" pitchFamily="2" charset="2"/>
              <a:buChar char="§"/>
            </a:pPr>
            <a:r>
              <a:rPr lang="en-US" b="1" dirty="0"/>
              <a:t>Learn actionable ways to incorporate DEI </a:t>
            </a:r>
            <a:r>
              <a:rPr lang="en-US" dirty="0"/>
              <a:t>into the curriculum.</a:t>
            </a:r>
          </a:p>
          <a:p>
            <a:pPr marL="0" indent="0">
              <a:buNone/>
            </a:pPr>
            <a:endParaRPr lang="en-US" dirty="0"/>
          </a:p>
          <a:p>
            <a:pPr>
              <a:buFont typeface="Wingdings" panose="05000000000000000000" pitchFamily="2" charset="2"/>
              <a:buChar char="§"/>
            </a:pPr>
            <a:r>
              <a:rPr lang="en-US" b="1" dirty="0"/>
              <a:t>Learn how to leverage CourseLeaf software for DEI</a:t>
            </a:r>
            <a:r>
              <a:rPr lang="en-US" dirty="0"/>
              <a:t>, including using the new Inclusive Curriculum Tool.</a:t>
            </a:r>
          </a:p>
        </p:txBody>
      </p:sp>
      <p:pic>
        <p:nvPicPr>
          <p:cNvPr id="4" name="Picture 3" descr="Decorative image">
            <a:extLst>
              <a:ext uri="{FF2B5EF4-FFF2-40B4-BE49-F238E27FC236}">
                <a16:creationId xmlns:a16="http://schemas.microsoft.com/office/drawing/2014/main" id="{84980804-45DE-9982-27DA-83882E29B3A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917496" y="4455736"/>
            <a:ext cx="2623049" cy="1909763"/>
          </a:xfrm>
          <a:prstGeom prst="rect">
            <a:avLst/>
          </a:prstGeom>
        </p:spPr>
      </p:pic>
    </p:spTree>
    <p:extLst>
      <p:ext uri="{BB962C8B-B14F-4D97-AF65-F5344CB8AC3E}">
        <p14:creationId xmlns:p14="http://schemas.microsoft.com/office/powerpoint/2010/main" val="99932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Decorative image">
            <a:extLst>
              <a:ext uri="{FF2B5EF4-FFF2-40B4-BE49-F238E27FC236}">
                <a16:creationId xmlns:a16="http://schemas.microsoft.com/office/drawing/2014/main" id="{CF8F8C0E-3C07-43D5-9F23-743261DDC356}"/>
              </a:ext>
            </a:extLst>
          </p:cNvPr>
          <p:cNvGrpSpPr/>
          <p:nvPr/>
        </p:nvGrpSpPr>
        <p:grpSpPr>
          <a:xfrm>
            <a:off x="2025706" y="447288"/>
            <a:ext cx="1518772" cy="1493024"/>
            <a:chOff x="1766196" y="3751861"/>
            <a:chExt cx="2139111" cy="2136096"/>
          </a:xfrm>
        </p:grpSpPr>
        <p:pic>
          <p:nvPicPr>
            <p:cNvPr id="4" name="Picture 3" descr="CAT logo">
              <a:extLst>
                <a:ext uri="{FF2B5EF4-FFF2-40B4-BE49-F238E27FC236}">
                  <a16:creationId xmlns:a16="http://schemas.microsoft.com/office/drawing/2014/main" id="{900951F9-4A00-4179-BA01-75F4232DEEEC}"/>
                </a:ext>
              </a:extLst>
            </p:cNvPr>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1932880" y="3980591"/>
              <a:ext cx="1766078" cy="1338145"/>
            </a:xfrm>
            <a:prstGeom prst="rect">
              <a:avLst/>
            </a:prstGeom>
          </p:spPr>
        </p:pic>
        <p:sp>
          <p:nvSpPr>
            <p:cNvPr id="5" name="Oval 4">
              <a:extLst>
                <a:ext uri="{FF2B5EF4-FFF2-40B4-BE49-F238E27FC236}">
                  <a16:creationId xmlns:a16="http://schemas.microsoft.com/office/drawing/2014/main" id="{1E238F70-C257-407A-8EBF-E15BE6294B73}"/>
                </a:ext>
              </a:extLst>
            </p:cNvPr>
            <p:cNvSpPr/>
            <p:nvPr/>
          </p:nvSpPr>
          <p:spPr>
            <a:xfrm>
              <a:off x="1766196" y="3751861"/>
              <a:ext cx="2139111" cy="2136096"/>
            </a:xfrm>
            <a:prstGeom prst="ellipse">
              <a:avLst/>
            </a:prstGeom>
            <a:solidFill>
              <a:srgbClr val="5C9CA5">
                <a:alpha val="15000"/>
              </a:srgbClr>
            </a:solidFill>
            <a:ln w="76200">
              <a:solidFill>
                <a:srgbClr val="5C9CA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descr="Decorative image">
            <a:extLst>
              <a:ext uri="{FF2B5EF4-FFF2-40B4-BE49-F238E27FC236}">
                <a16:creationId xmlns:a16="http://schemas.microsoft.com/office/drawing/2014/main" id="{6C133295-A83B-42E5-842D-95CB27BAB8D0}"/>
              </a:ext>
            </a:extLst>
          </p:cNvPr>
          <p:cNvGrpSpPr/>
          <p:nvPr/>
        </p:nvGrpSpPr>
        <p:grpSpPr>
          <a:xfrm>
            <a:off x="3662824" y="409908"/>
            <a:ext cx="1572104" cy="1530404"/>
            <a:chOff x="2831042" y="1615765"/>
            <a:chExt cx="2139111" cy="2136096"/>
          </a:xfrm>
        </p:grpSpPr>
        <p:pic>
          <p:nvPicPr>
            <p:cNvPr id="7" name="Picture 6" descr="CIM logo">
              <a:extLst>
                <a:ext uri="{FF2B5EF4-FFF2-40B4-BE49-F238E27FC236}">
                  <a16:creationId xmlns:a16="http://schemas.microsoft.com/office/drawing/2014/main" id="{07EC8E96-6AD6-4EA6-AC80-66EAF9F9DD36}"/>
                </a:ext>
              </a:extLst>
            </p:cNvPr>
            <p:cNvPicPr>
              <a:picLocks noChangeAspect="1"/>
            </p:cNvPicPr>
            <p:nvPr/>
          </p:nvPicPr>
          <p:blipFill>
            <a:blip r:embed="rId3" cstate="email">
              <a:biLevel thresh="75000"/>
              <a:extLst>
                <a:ext uri="{28A0092B-C50C-407E-A947-70E740481C1C}">
                  <a14:useLocalDpi xmlns:a14="http://schemas.microsoft.com/office/drawing/2010/main"/>
                </a:ext>
              </a:extLst>
            </a:blip>
            <a:stretch>
              <a:fillRect/>
            </a:stretch>
          </p:blipFill>
          <p:spPr>
            <a:xfrm>
              <a:off x="2968670" y="1869517"/>
              <a:ext cx="1766076" cy="1343987"/>
            </a:xfrm>
            <a:prstGeom prst="rect">
              <a:avLst/>
            </a:prstGeom>
          </p:spPr>
        </p:pic>
        <p:sp>
          <p:nvSpPr>
            <p:cNvPr id="8" name="Oval 7">
              <a:extLst>
                <a:ext uri="{FF2B5EF4-FFF2-40B4-BE49-F238E27FC236}">
                  <a16:creationId xmlns:a16="http://schemas.microsoft.com/office/drawing/2014/main" id="{F4F4BD72-70AD-4A2E-897A-C8EFD7D1DF08}"/>
                </a:ext>
              </a:extLst>
            </p:cNvPr>
            <p:cNvSpPr/>
            <p:nvPr/>
          </p:nvSpPr>
          <p:spPr>
            <a:xfrm>
              <a:off x="2831042" y="1615765"/>
              <a:ext cx="2139111" cy="2136096"/>
            </a:xfrm>
            <a:prstGeom prst="ellipse">
              <a:avLst/>
            </a:prstGeom>
            <a:solidFill>
              <a:schemeClr val="accent6">
                <a:lumMod val="50000"/>
                <a:alpha val="15000"/>
              </a:schemeClr>
            </a:solid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grpSp>
      <p:sp>
        <p:nvSpPr>
          <p:cNvPr id="2" name="Title 1"/>
          <p:cNvSpPr>
            <a:spLocks noGrp="1"/>
          </p:cNvSpPr>
          <p:nvPr>
            <p:ph type="ctrTitle"/>
          </p:nvPr>
        </p:nvSpPr>
        <p:spPr>
          <a:xfrm>
            <a:off x="2025706" y="1074807"/>
            <a:ext cx="9262346" cy="2387600"/>
          </a:xfrm>
        </p:spPr>
        <p:txBody>
          <a:bodyPr/>
          <a:lstStyle/>
          <a:p>
            <a:r>
              <a:rPr lang="en-US" dirty="0"/>
              <a:t>Catalog and Curriculum: Leverage Your DEI Team</a:t>
            </a:r>
          </a:p>
        </p:txBody>
      </p:sp>
    </p:spTree>
    <p:extLst>
      <p:ext uri="{BB962C8B-B14F-4D97-AF65-F5344CB8AC3E}">
        <p14:creationId xmlns:p14="http://schemas.microsoft.com/office/powerpoint/2010/main" val="351343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4FEC2-91CF-4750-9A37-42A8FEF307F5}"/>
              </a:ext>
            </a:extLst>
          </p:cNvPr>
          <p:cNvSpPr>
            <a:spLocks noGrp="1"/>
          </p:cNvSpPr>
          <p:nvPr>
            <p:ph type="title"/>
          </p:nvPr>
        </p:nvSpPr>
        <p:spPr/>
        <p:txBody>
          <a:bodyPr/>
          <a:lstStyle/>
          <a:p>
            <a:r>
              <a:rPr lang="en-US" dirty="0"/>
              <a:t>Include your DEI staff in the review process.</a:t>
            </a:r>
          </a:p>
        </p:txBody>
      </p:sp>
      <p:sp>
        <p:nvSpPr>
          <p:cNvPr id="10" name="Content Placeholder 2"/>
          <p:cNvSpPr>
            <a:spLocks noGrp="1"/>
          </p:cNvSpPr>
          <p:nvPr>
            <p:ph sz="half" idx="1"/>
          </p:nvPr>
        </p:nvSpPr>
        <p:spPr>
          <a:xfrm>
            <a:off x="1659526" y="1825625"/>
            <a:ext cx="7965241" cy="4351338"/>
          </a:xfrm>
        </p:spPr>
        <p:txBody>
          <a:bodyPr>
            <a:normAutofit/>
          </a:bodyPr>
          <a:lstStyle/>
          <a:p>
            <a:r>
              <a:rPr lang="en-US" dirty="0"/>
              <a:t>Can they </a:t>
            </a:r>
            <a:r>
              <a:rPr lang="en-US" b="1" dirty="0"/>
              <a:t>review catalog content </a:t>
            </a:r>
            <a:r>
              <a:rPr lang="en-US" dirty="0"/>
              <a:t>and/or course descriptions for exclusive or biased language? </a:t>
            </a:r>
          </a:p>
          <a:p>
            <a:endParaRPr lang="en-US" dirty="0"/>
          </a:p>
          <a:p>
            <a:r>
              <a:rPr lang="en-US" dirty="0"/>
              <a:t>Can they </a:t>
            </a:r>
            <a:r>
              <a:rPr lang="en-US" b="1" dirty="0"/>
              <a:t>provide training </a:t>
            </a:r>
            <a:r>
              <a:rPr lang="en-US" dirty="0"/>
              <a:t>to catalog editors and contributors? </a:t>
            </a:r>
          </a:p>
          <a:p>
            <a:endParaRPr lang="en-US" dirty="0"/>
          </a:p>
          <a:p>
            <a:r>
              <a:rPr lang="en-US" dirty="0"/>
              <a:t>Can they help you incorporate </a:t>
            </a:r>
            <a:r>
              <a:rPr lang="en-US" b="1" dirty="0"/>
              <a:t>institutional goals </a:t>
            </a:r>
            <a:r>
              <a:rPr lang="en-US" dirty="0"/>
              <a:t>in the work you do?</a:t>
            </a:r>
          </a:p>
        </p:txBody>
      </p:sp>
      <p:pic>
        <p:nvPicPr>
          <p:cNvPr id="6" name="Picture 5" descr="CAT 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32474" y="1825625"/>
            <a:ext cx="1150616" cy="1150616"/>
          </a:xfrm>
          <a:prstGeom prst="rect">
            <a:avLst/>
          </a:prstGeom>
        </p:spPr>
      </p:pic>
      <p:pic>
        <p:nvPicPr>
          <p:cNvPr id="8" name="Picture 7" descr="CIM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34389" y="3065845"/>
            <a:ext cx="1148701" cy="1148701"/>
          </a:xfrm>
          <a:prstGeom prst="rect">
            <a:avLst/>
          </a:prstGeom>
        </p:spPr>
      </p:pic>
      <p:sp>
        <p:nvSpPr>
          <p:cNvPr id="5" name="TextBox 4"/>
          <p:cNvSpPr txBox="1"/>
          <p:nvPr/>
        </p:nvSpPr>
        <p:spPr>
          <a:xfrm>
            <a:off x="9624767" y="4304150"/>
            <a:ext cx="2149311" cy="2031325"/>
          </a:xfrm>
          <a:prstGeom prst="rect">
            <a:avLst/>
          </a:prstGeom>
          <a:noFill/>
        </p:spPr>
        <p:txBody>
          <a:bodyPr wrap="square" rtlCol="0">
            <a:spAutoFit/>
          </a:bodyPr>
          <a:lstStyle/>
          <a:p>
            <a:pPr algn="r"/>
            <a:r>
              <a:rPr lang="en-US" dirty="0">
                <a:solidFill>
                  <a:schemeClr val="accent5"/>
                </a:solidFill>
                <a:latin typeface="Inter" panose="020B0502030000000004" pitchFamily="34" charset="0"/>
                <a:ea typeface="Inter" panose="020B0502030000000004" pitchFamily="34" charset="0"/>
              </a:rPr>
              <a:t>Robust workflow engines can be leveraged to ensure your DEI person is included in your review processes. </a:t>
            </a:r>
          </a:p>
        </p:txBody>
      </p:sp>
    </p:spTree>
    <p:extLst>
      <p:ext uri="{BB962C8B-B14F-4D97-AF65-F5344CB8AC3E}">
        <p14:creationId xmlns:p14="http://schemas.microsoft.com/office/powerpoint/2010/main" val="267613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descr="Decorative image">
            <a:extLst>
              <a:ext uri="{FF2B5EF4-FFF2-40B4-BE49-F238E27FC236}">
                <a16:creationId xmlns:a16="http://schemas.microsoft.com/office/drawing/2014/main" id="{6C133295-A83B-42E5-842D-95CB27BAB8D0}"/>
              </a:ext>
            </a:extLst>
          </p:cNvPr>
          <p:cNvGrpSpPr/>
          <p:nvPr/>
        </p:nvGrpSpPr>
        <p:grpSpPr>
          <a:xfrm>
            <a:off x="2025706" y="409908"/>
            <a:ext cx="1572104" cy="1530404"/>
            <a:chOff x="2831042" y="1615765"/>
            <a:chExt cx="2139111" cy="2136096"/>
          </a:xfrm>
        </p:grpSpPr>
        <p:pic>
          <p:nvPicPr>
            <p:cNvPr id="13" name="Picture 12" descr="CIM logo">
              <a:extLst>
                <a:ext uri="{FF2B5EF4-FFF2-40B4-BE49-F238E27FC236}">
                  <a16:creationId xmlns:a16="http://schemas.microsoft.com/office/drawing/2014/main" id="{07EC8E96-6AD6-4EA6-AC80-66EAF9F9DD36}"/>
                </a:ext>
              </a:extLst>
            </p:cNvPr>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2968670" y="1869517"/>
              <a:ext cx="1766076" cy="1343987"/>
            </a:xfrm>
            <a:prstGeom prst="rect">
              <a:avLst/>
            </a:prstGeom>
          </p:spPr>
        </p:pic>
        <p:sp>
          <p:nvSpPr>
            <p:cNvPr id="14" name="Oval 13">
              <a:extLst>
                <a:ext uri="{FF2B5EF4-FFF2-40B4-BE49-F238E27FC236}">
                  <a16:creationId xmlns:a16="http://schemas.microsoft.com/office/drawing/2014/main" id="{F4F4BD72-70AD-4A2E-897A-C8EFD7D1DF08}"/>
                </a:ext>
              </a:extLst>
            </p:cNvPr>
            <p:cNvSpPr/>
            <p:nvPr/>
          </p:nvSpPr>
          <p:spPr>
            <a:xfrm>
              <a:off x="2831042" y="1615765"/>
              <a:ext cx="2139111" cy="2136096"/>
            </a:xfrm>
            <a:prstGeom prst="ellipse">
              <a:avLst/>
            </a:prstGeom>
            <a:solidFill>
              <a:schemeClr val="accent6">
                <a:lumMod val="50000"/>
                <a:alpha val="15000"/>
              </a:schemeClr>
            </a:solid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grpSp>
      <p:sp>
        <p:nvSpPr>
          <p:cNvPr id="2" name="Title 1"/>
          <p:cNvSpPr>
            <a:spLocks noGrp="1"/>
          </p:cNvSpPr>
          <p:nvPr>
            <p:ph type="ctrTitle"/>
          </p:nvPr>
        </p:nvSpPr>
        <p:spPr>
          <a:xfrm>
            <a:off x="2025706" y="2122112"/>
            <a:ext cx="9144000" cy="1158416"/>
          </a:xfrm>
        </p:spPr>
        <p:txBody>
          <a:bodyPr>
            <a:normAutofit fontScale="90000"/>
          </a:bodyPr>
          <a:lstStyle/>
          <a:p>
            <a:r>
              <a:rPr lang="en-US" dirty="0"/>
              <a:t>Curriculum: Track and Report DEI Content</a:t>
            </a:r>
          </a:p>
        </p:txBody>
      </p:sp>
    </p:spTree>
    <p:extLst>
      <p:ext uri="{BB962C8B-B14F-4D97-AF65-F5344CB8AC3E}">
        <p14:creationId xmlns:p14="http://schemas.microsoft.com/office/powerpoint/2010/main" val="391695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5AC56-7D07-4B5E-8576-CE05AB77BC57}"/>
              </a:ext>
            </a:extLst>
          </p:cNvPr>
          <p:cNvSpPr>
            <a:spLocks noGrp="1"/>
          </p:cNvSpPr>
          <p:nvPr>
            <p:ph type="title"/>
          </p:nvPr>
        </p:nvSpPr>
        <p:spPr/>
        <p:txBody>
          <a:bodyPr>
            <a:normAutofit/>
          </a:bodyPr>
          <a:lstStyle/>
          <a:p>
            <a:r>
              <a:rPr lang="en-US" dirty="0"/>
              <a:t>Reporting can help you demonstrate progress and outcomes.</a:t>
            </a:r>
          </a:p>
        </p:txBody>
      </p:sp>
      <p:sp>
        <p:nvSpPr>
          <p:cNvPr id="3" name="Content Placeholder 2"/>
          <p:cNvSpPr>
            <a:spLocks noGrp="1"/>
          </p:cNvSpPr>
          <p:nvPr>
            <p:ph sz="half" idx="1"/>
          </p:nvPr>
        </p:nvSpPr>
        <p:spPr>
          <a:xfrm>
            <a:off x="1659526" y="1825625"/>
            <a:ext cx="7993522" cy="4351338"/>
          </a:xfrm>
        </p:spPr>
        <p:txBody>
          <a:bodyPr>
            <a:normAutofit/>
          </a:bodyPr>
          <a:lstStyle/>
          <a:p>
            <a:r>
              <a:rPr lang="en-US" dirty="0"/>
              <a:t>Use </a:t>
            </a:r>
            <a:r>
              <a:rPr lang="en-US" b="1" dirty="0"/>
              <a:t>attributes or other tags </a:t>
            </a:r>
            <a:r>
              <a:rPr lang="en-US" dirty="0"/>
              <a:t>to indicate courses that have DEI content. </a:t>
            </a:r>
          </a:p>
          <a:p>
            <a:pPr lvl="1"/>
            <a:r>
              <a:rPr lang="en-US" sz="2000" dirty="0"/>
              <a:t>Build it in to your course proposal/review process</a:t>
            </a:r>
          </a:p>
          <a:p>
            <a:pPr lvl="1"/>
            <a:r>
              <a:rPr lang="en-US" sz="2000" dirty="0"/>
              <a:t>Ensure that the information is available to students</a:t>
            </a:r>
          </a:p>
          <a:p>
            <a:pPr lvl="1"/>
            <a:endParaRPr lang="en-US" sz="2000" dirty="0"/>
          </a:p>
          <a:p>
            <a:r>
              <a:rPr lang="en-US" dirty="0"/>
              <a:t>Is the information </a:t>
            </a:r>
            <a:r>
              <a:rPr lang="en-US" b="1" dirty="0"/>
              <a:t>easily reportable</a:t>
            </a:r>
            <a:r>
              <a:rPr lang="en-US" dirty="0"/>
              <a:t>? Annual reports, accreditation, state requirements may require reporting. </a:t>
            </a:r>
          </a:p>
          <a:p>
            <a:endParaRPr lang="en-US" dirty="0"/>
          </a:p>
          <a:p>
            <a:endParaRPr lang="en-US" dirty="0"/>
          </a:p>
        </p:txBody>
      </p:sp>
      <p:pic>
        <p:nvPicPr>
          <p:cNvPr id="5" name="Picture 4" descr="CIM 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48338" y="1825625"/>
            <a:ext cx="1148701" cy="1148701"/>
          </a:xfrm>
          <a:prstGeom prst="rect">
            <a:avLst/>
          </a:prstGeom>
        </p:spPr>
      </p:pic>
      <p:sp>
        <p:nvSpPr>
          <p:cNvPr id="4" name="TextBox 3"/>
          <p:cNvSpPr txBox="1"/>
          <p:nvPr/>
        </p:nvSpPr>
        <p:spPr>
          <a:xfrm>
            <a:off x="9813303" y="3248422"/>
            <a:ext cx="2116395" cy="2308324"/>
          </a:xfrm>
          <a:prstGeom prst="rect">
            <a:avLst/>
          </a:prstGeom>
          <a:noFill/>
        </p:spPr>
        <p:txBody>
          <a:bodyPr wrap="square" rtlCol="0">
            <a:spAutoFit/>
          </a:bodyPr>
          <a:lstStyle/>
          <a:p>
            <a:pPr algn="r"/>
            <a:r>
              <a:rPr lang="en-US" dirty="0">
                <a:solidFill>
                  <a:schemeClr val="accent5"/>
                </a:solidFill>
                <a:latin typeface="Inter" panose="020B0502030000000004" pitchFamily="34" charset="0"/>
                <a:ea typeface="Inter" panose="020B0502030000000004" pitchFamily="34" charset="0"/>
              </a:rPr>
              <a:t>Through CIM, you can add custom fields that sync with your SIS, and our new reporting engine makes reporting simple. </a:t>
            </a:r>
          </a:p>
        </p:txBody>
      </p:sp>
    </p:spTree>
    <p:extLst>
      <p:ext uri="{BB962C8B-B14F-4D97-AF65-F5344CB8AC3E}">
        <p14:creationId xmlns:p14="http://schemas.microsoft.com/office/powerpoint/2010/main" val="46588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a:bodyPr>
          <a:lstStyle/>
          <a:p>
            <a:r>
              <a:rPr lang="en-US" dirty="0"/>
              <a:t>Adding questions about DEI content on the course proposal form</a:t>
            </a:r>
          </a:p>
        </p:txBody>
      </p:sp>
      <p:pic>
        <p:nvPicPr>
          <p:cNvPr id="5" name="Picture 4" descr="Screenshot of a course proposal form that has Diversity checked for a question about content in the course"/>
          <p:cNvPicPr>
            <a:picLocks noChangeAspect="1"/>
          </p:cNvPicPr>
          <p:nvPr/>
        </p:nvPicPr>
        <p:blipFill>
          <a:blip r:embed="rId2"/>
          <a:stretch>
            <a:fillRect/>
          </a:stretch>
        </p:blipFill>
        <p:spPr>
          <a:xfrm>
            <a:off x="3509424" y="130763"/>
            <a:ext cx="7354326" cy="1476581"/>
          </a:xfrm>
          <a:prstGeom prst="rect">
            <a:avLst/>
          </a:prstGeom>
        </p:spPr>
      </p:pic>
      <p:pic>
        <p:nvPicPr>
          <p:cNvPr id="6" name="Picture 5" descr="Screenshot of a course proposal form where an expanded section has been opened when a user indicated a course had diversity content. More questions are asked of the user about diversity in the course. "/>
          <p:cNvPicPr>
            <a:picLocks noChangeAspect="1"/>
          </p:cNvPicPr>
          <p:nvPr/>
        </p:nvPicPr>
        <p:blipFill rotWithShape="1">
          <a:blip r:embed="rId3" cstate="email">
            <a:extLst>
              <a:ext uri="{28A0092B-C50C-407E-A947-70E740481C1C}">
                <a14:useLocalDpi xmlns:a14="http://schemas.microsoft.com/office/drawing/2010/main"/>
              </a:ext>
            </a:extLst>
          </a:blip>
          <a:srcRect t="928" b="1591"/>
          <a:stretch/>
        </p:blipFill>
        <p:spPr>
          <a:xfrm>
            <a:off x="3437406" y="1587482"/>
            <a:ext cx="5650706" cy="4830637"/>
          </a:xfrm>
          <a:prstGeom prst="rect">
            <a:avLst/>
          </a:prstGeom>
          <a:ln>
            <a:solidFill>
              <a:schemeClr val="tx1"/>
            </a:solidFill>
          </a:ln>
        </p:spPr>
      </p:pic>
      <p:pic>
        <p:nvPicPr>
          <p:cNvPr id="7" name="Picture 6" descr="Screenshot of a course proposal form where Diversity is selected for a question about course content"/>
          <p:cNvPicPr>
            <a:picLocks noChangeAspect="1"/>
          </p:cNvPicPr>
          <p:nvPr/>
        </p:nvPicPr>
        <p:blipFill rotWithShape="1">
          <a:blip r:embed="rId4" cstate="email">
            <a:extLst>
              <a:ext uri="{28A0092B-C50C-407E-A947-70E740481C1C}">
                <a14:useLocalDpi xmlns:a14="http://schemas.microsoft.com/office/drawing/2010/main"/>
              </a:ext>
            </a:extLst>
          </a:blip>
          <a:srcRect l="763" r="15117"/>
          <a:stretch/>
        </p:blipFill>
        <p:spPr>
          <a:xfrm>
            <a:off x="3437406" y="129812"/>
            <a:ext cx="5650706" cy="1347782"/>
          </a:xfrm>
          <a:prstGeom prst="rect">
            <a:avLst/>
          </a:prstGeom>
          <a:ln>
            <a:solidFill>
              <a:schemeClr val="tx1"/>
            </a:solidFill>
          </a:ln>
        </p:spPr>
      </p:pic>
    </p:spTree>
    <p:extLst>
      <p:ext uri="{BB962C8B-B14F-4D97-AF65-F5344CB8AC3E}">
        <p14:creationId xmlns:p14="http://schemas.microsoft.com/office/powerpoint/2010/main" val="130014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IM Logo">
            <a:extLst>
              <a:ext uri="{FF2B5EF4-FFF2-40B4-BE49-F238E27FC236}">
                <a16:creationId xmlns:a16="http://schemas.microsoft.com/office/drawing/2014/main" id="{6C133295-A83B-42E5-842D-95CB27BAB8D0}"/>
              </a:ext>
            </a:extLst>
          </p:cNvPr>
          <p:cNvGrpSpPr/>
          <p:nvPr/>
        </p:nvGrpSpPr>
        <p:grpSpPr>
          <a:xfrm>
            <a:off x="2000656" y="609481"/>
            <a:ext cx="1572104" cy="1530404"/>
            <a:chOff x="2831042" y="1615765"/>
            <a:chExt cx="2139111" cy="2136096"/>
          </a:xfrm>
        </p:grpSpPr>
        <p:pic>
          <p:nvPicPr>
            <p:cNvPr id="4" name="Picture 3" descr="CIM logo">
              <a:extLst>
                <a:ext uri="{FF2B5EF4-FFF2-40B4-BE49-F238E27FC236}">
                  <a16:creationId xmlns:a16="http://schemas.microsoft.com/office/drawing/2014/main" id="{07EC8E96-6AD6-4EA6-AC80-66EAF9F9DD36}"/>
                </a:ext>
              </a:extLst>
            </p:cNvPr>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2968670" y="1869517"/>
              <a:ext cx="1766076" cy="1343987"/>
            </a:xfrm>
            <a:prstGeom prst="rect">
              <a:avLst/>
            </a:prstGeom>
          </p:spPr>
        </p:pic>
        <p:sp>
          <p:nvSpPr>
            <p:cNvPr id="5" name="Oval 4">
              <a:extLst>
                <a:ext uri="{FF2B5EF4-FFF2-40B4-BE49-F238E27FC236}">
                  <a16:creationId xmlns:a16="http://schemas.microsoft.com/office/drawing/2014/main" id="{F4F4BD72-70AD-4A2E-897A-C8EFD7D1DF08}"/>
                </a:ext>
              </a:extLst>
            </p:cNvPr>
            <p:cNvSpPr/>
            <p:nvPr/>
          </p:nvSpPr>
          <p:spPr>
            <a:xfrm>
              <a:off x="2831042" y="1615765"/>
              <a:ext cx="2139111" cy="2136096"/>
            </a:xfrm>
            <a:prstGeom prst="ellipse">
              <a:avLst/>
            </a:prstGeom>
            <a:solidFill>
              <a:schemeClr val="accent6">
                <a:lumMod val="50000"/>
                <a:alpha val="15000"/>
              </a:schemeClr>
            </a:solid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grpSp>
      <p:grpSp>
        <p:nvGrpSpPr>
          <p:cNvPr id="6" name="Group 5" descr="Decorative image">
            <a:extLst>
              <a:ext uri="{FF2B5EF4-FFF2-40B4-BE49-F238E27FC236}">
                <a16:creationId xmlns:a16="http://schemas.microsoft.com/office/drawing/2014/main" id="{7CCD5205-486D-44F8-98DB-FE89FC12E8DE}"/>
              </a:ext>
            </a:extLst>
          </p:cNvPr>
          <p:cNvGrpSpPr/>
          <p:nvPr/>
        </p:nvGrpSpPr>
        <p:grpSpPr>
          <a:xfrm>
            <a:off x="3744616" y="627309"/>
            <a:ext cx="1572104" cy="1530404"/>
            <a:chOff x="5138812" y="1122831"/>
            <a:chExt cx="2139111" cy="2136096"/>
          </a:xfrm>
        </p:grpSpPr>
        <p:pic>
          <p:nvPicPr>
            <p:cNvPr id="7" name="Picture 6" descr="CLSS logo">
              <a:extLst>
                <a:ext uri="{FF2B5EF4-FFF2-40B4-BE49-F238E27FC236}">
                  <a16:creationId xmlns:a16="http://schemas.microsoft.com/office/drawing/2014/main" id="{758EEF65-DB3F-428A-BEBC-0517AB6E8616}"/>
                </a:ext>
              </a:extLst>
            </p:cNvPr>
            <p:cNvPicPr>
              <a:picLocks noChangeAspect="1"/>
            </p:cNvPicPr>
            <p:nvPr/>
          </p:nvPicPr>
          <p:blipFill>
            <a:blip r:embed="rId3" cstate="email">
              <a:biLevel thresh="75000"/>
              <a:extLst>
                <a:ext uri="{28A0092B-C50C-407E-A947-70E740481C1C}">
                  <a14:useLocalDpi xmlns:a14="http://schemas.microsoft.com/office/drawing/2010/main"/>
                </a:ext>
              </a:extLst>
            </a:blip>
            <a:stretch>
              <a:fillRect/>
            </a:stretch>
          </p:blipFill>
          <p:spPr>
            <a:xfrm>
              <a:off x="5280302" y="1468949"/>
              <a:ext cx="1856132" cy="1171984"/>
            </a:xfrm>
            <a:prstGeom prst="rect">
              <a:avLst/>
            </a:prstGeom>
          </p:spPr>
        </p:pic>
        <p:sp>
          <p:nvSpPr>
            <p:cNvPr id="8" name="Oval 7">
              <a:extLst>
                <a:ext uri="{FF2B5EF4-FFF2-40B4-BE49-F238E27FC236}">
                  <a16:creationId xmlns:a16="http://schemas.microsoft.com/office/drawing/2014/main" id="{A916AF0A-6FC5-403A-A992-E4957CA2B4F0}"/>
                </a:ext>
              </a:extLst>
            </p:cNvPr>
            <p:cNvSpPr/>
            <p:nvPr/>
          </p:nvSpPr>
          <p:spPr>
            <a:xfrm>
              <a:off x="5138812" y="1122831"/>
              <a:ext cx="2139111" cy="2136096"/>
            </a:xfrm>
            <a:prstGeom prst="ellipse">
              <a:avLst/>
            </a:prstGeom>
            <a:solidFill>
              <a:srgbClr val="C00000">
                <a:alpha val="15000"/>
              </a:srgbClr>
            </a:solidFill>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8" descr="Decorative image">
            <a:extLst>
              <a:ext uri="{FF2B5EF4-FFF2-40B4-BE49-F238E27FC236}">
                <a16:creationId xmlns:a16="http://schemas.microsoft.com/office/drawing/2014/main" id="{17C88BC6-DD42-4D31-A33B-80CAF04F9BCE}"/>
              </a:ext>
            </a:extLst>
          </p:cNvPr>
          <p:cNvGrpSpPr/>
          <p:nvPr/>
        </p:nvGrpSpPr>
        <p:grpSpPr>
          <a:xfrm>
            <a:off x="5494767" y="609481"/>
            <a:ext cx="1622469" cy="1530404"/>
            <a:chOff x="8286692" y="3751861"/>
            <a:chExt cx="2139111" cy="2136096"/>
          </a:xfrm>
        </p:grpSpPr>
        <p:pic>
          <p:nvPicPr>
            <p:cNvPr id="10" name="Picture 9" descr="SYL logo">
              <a:extLst>
                <a:ext uri="{FF2B5EF4-FFF2-40B4-BE49-F238E27FC236}">
                  <a16:creationId xmlns:a16="http://schemas.microsoft.com/office/drawing/2014/main" id="{46578A33-91BE-4415-8AFA-CFA33689B0E3}"/>
                </a:ext>
              </a:extLst>
            </p:cNvPr>
            <p:cNvPicPr>
              <a:picLocks noChangeAspect="1"/>
            </p:cNvPicPr>
            <p:nvPr/>
          </p:nvPicPr>
          <p:blipFill>
            <a:blip r:embed="rId4" cstate="email">
              <a:biLevel thresh="75000"/>
              <a:extLst>
                <a:ext uri="{28A0092B-C50C-407E-A947-70E740481C1C}">
                  <a14:useLocalDpi xmlns:a14="http://schemas.microsoft.com/office/drawing/2010/main"/>
                </a:ext>
              </a:extLst>
            </a:blip>
            <a:stretch>
              <a:fillRect/>
            </a:stretch>
          </p:blipFill>
          <p:spPr>
            <a:xfrm>
              <a:off x="8486103" y="3968640"/>
              <a:ext cx="1740289" cy="1353924"/>
            </a:xfrm>
            <a:prstGeom prst="rect">
              <a:avLst/>
            </a:prstGeom>
          </p:spPr>
        </p:pic>
        <p:sp>
          <p:nvSpPr>
            <p:cNvPr id="11" name="Oval 10">
              <a:extLst>
                <a:ext uri="{FF2B5EF4-FFF2-40B4-BE49-F238E27FC236}">
                  <a16:creationId xmlns:a16="http://schemas.microsoft.com/office/drawing/2014/main" id="{E59BD1BB-5414-4312-8012-CB2E93171B76}"/>
                </a:ext>
              </a:extLst>
            </p:cNvPr>
            <p:cNvSpPr/>
            <p:nvPr/>
          </p:nvSpPr>
          <p:spPr>
            <a:xfrm>
              <a:off x="8286692" y="3751861"/>
              <a:ext cx="2139111" cy="2136096"/>
            </a:xfrm>
            <a:prstGeom prst="ellipse">
              <a:avLst/>
            </a:prstGeom>
            <a:solidFill>
              <a:schemeClr val="accent2">
                <a:alpha val="15000"/>
              </a:schemeClr>
            </a:solidFill>
            <a:ln w="76200">
              <a:solidFill>
                <a:srgbClr val="E5692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ctrTitle"/>
          </p:nvPr>
        </p:nvSpPr>
        <p:spPr>
          <a:xfrm>
            <a:off x="1950291" y="1451486"/>
            <a:ext cx="9144000" cy="2387600"/>
          </a:xfrm>
        </p:spPr>
        <p:txBody>
          <a:bodyPr>
            <a:normAutofit/>
          </a:bodyPr>
          <a:lstStyle/>
          <a:p>
            <a:r>
              <a:rPr lang="en-US" dirty="0"/>
              <a:t>Curriculum, Scheduling and Syllabi</a:t>
            </a:r>
          </a:p>
        </p:txBody>
      </p:sp>
    </p:spTree>
    <p:extLst>
      <p:ext uri="{BB962C8B-B14F-4D97-AF65-F5344CB8AC3E}">
        <p14:creationId xmlns:p14="http://schemas.microsoft.com/office/powerpoint/2010/main" val="52100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2E665-184C-45F8-BD8E-02DD975AEA59}"/>
              </a:ext>
            </a:extLst>
          </p:cNvPr>
          <p:cNvSpPr>
            <a:spLocks noGrp="1"/>
          </p:cNvSpPr>
          <p:nvPr>
            <p:ph type="title"/>
          </p:nvPr>
        </p:nvSpPr>
        <p:spPr/>
        <p:txBody>
          <a:bodyPr>
            <a:normAutofit/>
          </a:bodyPr>
          <a:lstStyle/>
          <a:p>
            <a:r>
              <a:rPr lang="en-US" dirty="0"/>
              <a:t>Driving DEI in curriculum management, scheduling, and syllabi</a:t>
            </a:r>
          </a:p>
        </p:txBody>
      </p:sp>
      <p:sp>
        <p:nvSpPr>
          <p:cNvPr id="7" name="Content Placeholder 2"/>
          <p:cNvSpPr>
            <a:spLocks noGrp="1"/>
          </p:cNvSpPr>
          <p:nvPr>
            <p:ph sz="half" idx="1"/>
          </p:nvPr>
        </p:nvSpPr>
        <p:spPr>
          <a:xfrm>
            <a:off x="1659525" y="1825625"/>
            <a:ext cx="8547963" cy="4351338"/>
          </a:xfrm>
        </p:spPr>
        <p:txBody>
          <a:bodyPr>
            <a:normAutofit lnSpcReduction="10000"/>
          </a:bodyPr>
          <a:lstStyle/>
          <a:p>
            <a:r>
              <a:rPr lang="en-US" dirty="0"/>
              <a:t>Consider and </a:t>
            </a:r>
            <a:r>
              <a:rPr lang="en-US" b="1" dirty="0"/>
              <a:t>review general education, introductory, and multi-section courses</a:t>
            </a:r>
            <a:r>
              <a:rPr lang="en-US" dirty="0"/>
              <a:t>. </a:t>
            </a:r>
          </a:p>
          <a:p>
            <a:endParaRPr lang="en-US" dirty="0"/>
          </a:p>
          <a:p>
            <a:r>
              <a:rPr lang="en-US" dirty="0"/>
              <a:t>Organize </a:t>
            </a:r>
            <a:r>
              <a:rPr lang="en-US" b="1" dirty="0"/>
              <a:t>syllabi diversity workshops </a:t>
            </a:r>
            <a:r>
              <a:rPr lang="en-US" dirty="0"/>
              <a:t>for faculty. </a:t>
            </a:r>
          </a:p>
          <a:p>
            <a:endParaRPr lang="en-US" dirty="0"/>
          </a:p>
          <a:p>
            <a:r>
              <a:rPr lang="en-US" dirty="0"/>
              <a:t>Add </a:t>
            </a:r>
            <a:r>
              <a:rPr lang="en-US" b="1" dirty="0"/>
              <a:t>questions about DEI </a:t>
            </a:r>
            <a:r>
              <a:rPr lang="en-US" dirty="0"/>
              <a:t>to course proposal forms. </a:t>
            </a:r>
          </a:p>
          <a:p>
            <a:pPr lvl="1"/>
            <a:r>
              <a:rPr lang="en-US" sz="2000" dirty="0"/>
              <a:t>How have you incorporated diversity into your reading list?</a:t>
            </a:r>
          </a:p>
          <a:p>
            <a:pPr lvl="1"/>
            <a:r>
              <a:rPr lang="en-US" sz="2000" dirty="0"/>
              <a:t>How do you plan to create an inclusive classroom environment?</a:t>
            </a:r>
          </a:p>
          <a:p>
            <a:pPr lvl="1"/>
            <a:r>
              <a:rPr lang="en-US" sz="2000" dirty="0"/>
              <a:t>How are your learning objectives supporting inclusion? </a:t>
            </a:r>
          </a:p>
          <a:p>
            <a:pPr lvl="1"/>
            <a:endParaRPr lang="en-US" sz="2000" dirty="0"/>
          </a:p>
          <a:p>
            <a:r>
              <a:rPr lang="en-US" dirty="0"/>
              <a:t>Do your </a:t>
            </a:r>
            <a:r>
              <a:rPr lang="en-US" b="1" dirty="0"/>
              <a:t>course offering times </a:t>
            </a:r>
            <a:r>
              <a:rPr lang="en-US" dirty="0"/>
              <a:t>match the diversity of your student population?</a:t>
            </a:r>
          </a:p>
          <a:p>
            <a:endParaRPr lang="en-US" dirty="0"/>
          </a:p>
        </p:txBody>
      </p:sp>
      <p:pic>
        <p:nvPicPr>
          <p:cNvPr id="8" name="Picture 7" descr="CLSS logo"/>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89624" y="1825625"/>
            <a:ext cx="1148701" cy="1148701"/>
          </a:xfrm>
          <a:prstGeom prst="rect">
            <a:avLst/>
          </a:prstGeom>
        </p:spPr>
      </p:pic>
      <p:sp>
        <p:nvSpPr>
          <p:cNvPr id="6" name="TextBox 5"/>
          <p:cNvSpPr txBox="1"/>
          <p:nvPr/>
        </p:nvSpPr>
        <p:spPr>
          <a:xfrm>
            <a:off x="10207488" y="3155623"/>
            <a:ext cx="1630837" cy="2585323"/>
          </a:xfrm>
          <a:prstGeom prst="rect">
            <a:avLst/>
          </a:prstGeom>
          <a:noFill/>
        </p:spPr>
        <p:txBody>
          <a:bodyPr wrap="square" rtlCol="0">
            <a:spAutoFit/>
          </a:bodyPr>
          <a:lstStyle/>
          <a:p>
            <a:pPr algn="r"/>
            <a:r>
              <a:rPr lang="en-US" dirty="0">
                <a:solidFill>
                  <a:schemeClr val="accent4"/>
                </a:solidFill>
                <a:latin typeface="Inter" panose="020B0502030000000004" pitchFamily="34" charset="0"/>
                <a:ea typeface="Inter" panose="020B0502030000000004" pitchFamily="34" charset="0"/>
              </a:rPr>
              <a:t>Use customizable rules in CLSS help ensure course offerings are meeting student needs. </a:t>
            </a:r>
          </a:p>
        </p:txBody>
      </p:sp>
    </p:spTree>
    <p:extLst>
      <p:ext uri="{BB962C8B-B14F-4D97-AF65-F5344CB8AC3E}">
        <p14:creationId xmlns:p14="http://schemas.microsoft.com/office/powerpoint/2010/main" val="33876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CL 10: </a:t>
            </a:r>
            <a:r>
              <a:rPr lang="en-US" dirty="0" err="1"/>
              <a:t>CourseLeaf’s</a:t>
            </a:r>
            <a:r>
              <a:rPr lang="en-US" dirty="0"/>
              <a:t> New</a:t>
            </a:r>
            <a:br>
              <a:rPr lang="en-US" dirty="0"/>
            </a:br>
            <a:r>
              <a:rPr lang="en-US" dirty="0"/>
              <a:t>Inclusive Curriculum Tool</a:t>
            </a:r>
          </a:p>
        </p:txBody>
      </p:sp>
      <p:pic>
        <p:nvPicPr>
          <p:cNvPr id="5" name="Picture 4" descr="Decorative image">
            <a:extLst>
              <a:ext uri="{FF2B5EF4-FFF2-40B4-BE49-F238E27FC236}">
                <a16:creationId xmlns:a16="http://schemas.microsoft.com/office/drawing/2014/main" id="{3BF39E16-B68A-416D-B574-AD9B3DE1CAC5}"/>
              </a:ext>
            </a:extLst>
          </p:cNvPr>
          <p:cNvPicPr>
            <a:picLocks noChangeAspect="1"/>
          </p:cNvPicPr>
          <p:nvPr/>
        </p:nvPicPr>
        <p:blipFill>
          <a:blip r:embed="rId2"/>
          <a:stretch>
            <a:fillRect/>
          </a:stretch>
        </p:blipFill>
        <p:spPr>
          <a:xfrm>
            <a:off x="2811904" y="2582945"/>
            <a:ext cx="7571604" cy="3893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089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Inclusive Curriculum Tool</a:t>
            </a:r>
          </a:p>
        </p:txBody>
      </p:sp>
      <p:sp>
        <p:nvSpPr>
          <p:cNvPr id="6" name="Content Placeholder 2"/>
          <p:cNvSpPr>
            <a:spLocks noGrp="1"/>
          </p:cNvSpPr>
          <p:nvPr>
            <p:ph sz="half" idx="1"/>
          </p:nvPr>
        </p:nvSpPr>
        <p:spPr>
          <a:xfrm>
            <a:off x="1743959" y="1291474"/>
            <a:ext cx="9469304" cy="4656056"/>
          </a:xfrm>
        </p:spPr>
        <p:txBody>
          <a:bodyPr>
            <a:normAutofit/>
          </a:bodyPr>
          <a:lstStyle/>
          <a:p>
            <a:pPr marL="0" indent="0">
              <a:lnSpc>
                <a:spcPct val="100000"/>
              </a:lnSpc>
              <a:buNone/>
            </a:pPr>
            <a:r>
              <a:rPr lang="en-US" sz="2800" b="1" dirty="0">
                <a:solidFill>
                  <a:schemeClr val="accent5"/>
                </a:solidFill>
              </a:rPr>
              <a:t>Language matters. </a:t>
            </a:r>
          </a:p>
          <a:p>
            <a:pPr marL="0" indent="0">
              <a:lnSpc>
                <a:spcPct val="100000"/>
              </a:lnSpc>
              <a:buNone/>
            </a:pPr>
            <a:endParaRPr lang="en-US" sz="2800" dirty="0"/>
          </a:p>
          <a:p>
            <a:pPr marL="0" indent="0">
              <a:lnSpc>
                <a:spcPct val="100000"/>
              </a:lnSpc>
              <a:buNone/>
            </a:pPr>
            <a:r>
              <a:rPr lang="en-US" sz="2800" dirty="0" err="1"/>
              <a:t>CourseLeaf’s</a:t>
            </a:r>
            <a:r>
              <a:rPr lang="en-US" sz="2800" dirty="0"/>
              <a:t> </a:t>
            </a:r>
            <a:r>
              <a:rPr lang="en-US" sz="2800" b="1" dirty="0">
                <a:solidFill>
                  <a:schemeClr val="accent5"/>
                </a:solidFill>
              </a:rPr>
              <a:t>Inclusive Curriculum Tool </a:t>
            </a:r>
            <a:r>
              <a:rPr lang="en-US" sz="2800" dirty="0"/>
              <a:t>allows schools to custom create inclusive language style guides and promote the use of inclusive language across the curriculum. </a:t>
            </a:r>
          </a:p>
          <a:p>
            <a:endParaRPr lang="en-US" dirty="0"/>
          </a:p>
          <a:p>
            <a:endParaRPr lang="en-US" dirty="0"/>
          </a:p>
        </p:txBody>
      </p:sp>
    </p:spTree>
    <p:extLst>
      <p:ext uri="{BB962C8B-B14F-4D97-AF65-F5344CB8AC3E}">
        <p14:creationId xmlns:p14="http://schemas.microsoft.com/office/powerpoint/2010/main" val="317850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Tool to Promote Belonging</a:t>
            </a:r>
          </a:p>
        </p:txBody>
      </p:sp>
      <p:sp>
        <p:nvSpPr>
          <p:cNvPr id="3" name="Text Placeholder 2"/>
          <p:cNvSpPr>
            <a:spLocks noGrp="1"/>
          </p:cNvSpPr>
          <p:nvPr>
            <p:ph type="body" idx="1"/>
          </p:nvPr>
        </p:nvSpPr>
        <p:spPr/>
        <p:txBody>
          <a:bodyPr/>
          <a:lstStyle/>
          <a:p>
            <a:r>
              <a:rPr lang="en-US" dirty="0">
                <a:solidFill>
                  <a:schemeClr val="accent5"/>
                </a:solidFill>
              </a:rPr>
              <a:t>Features &amp; Benefits</a:t>
            </a:r>
          </a:p>
        </p:txBody>
      </p:sp>
      <p:sp>
        <p:nvSpPr>
          <p:cNvPr id="5" name="Content Placeholder 4"/>
          <p:cNvSpPr>
            <a:spLocks noGrp="1"/>
          </p:cNvSpPr>
          <p:nvPr>
            <p:ph sz="half" idx="13"/>
          </p:nvPr>
        </p:nvSpPr>
        <p:spPr>
          <a:xfrm>
            <a:off x="1659526" y="2634709"/>
            <a:ext cx="9916590" cy="3542254"/>
          </a:xfrm>
        </p:spPr>
        <p:txBody>
          <a:bodyPr>
            <a:normAutofit/>
          </a:bodyPr>
          <a:lstStyle/>
          <a:p>
            <a:pPr>
              <a:lnSpc>
                <a:spcPct val="110000"/>
              </a:lnSpc>
            </a:pPr>
            <a:r>
              <a:rPr lang="en-US" sz="2000" dirty="0"/>
              <a:t>Quickly </a:t>
            </a:r>
            <a:r>
              <a:rPr lang="en-US" sz="2000" b="1" dirty="0"/>
              <a:t>identify course titles and descriptions</a:t>
            </a:r>
            <a:r>
              <a:rPr lang="en-US" sz="2000" dirty="0"/>
              <a:t> using exclusive language using </a:t>
            </a:r>
            <a:r>
              <a:rPr lang="en-US" sz="2000" b="1" dirty="0"/>
              <a:t>custom rules </a:t>
            </a:r>
            <a:r>
              <a:rPr lang="en-US" sz="2000" dirty="0"/>
              <a:t>based on institutional standards.</a:t>
            </a:r>
          </a:p>
          <a:p>
            <a:pPr>
              <a:lnSpc>
                <a:spcPct val="110000"/>
              </a:lnSpc>
            </a:pPr>
            <a:r>
              <a:rPr lang="en-US" sz="2000" b="1" dirty="0"/>
              <a:t>Ensure inclusive language is being used consistently </a:t>
            </a:r>
            <a:r>
              <a:rPr lang="en-US" sz="2000" dirty="0"/>
              <a:t>across all course titles and descriptions.</a:t>
            </a:r>
          </a:p>
          <a:p>
            <a:pPr>
              <a:lnSpc>
                <a:spcPct val="110000"/>
              </a:lnSpc>
            </a:pPr>
            <a:r>
              <a:rPr lang="en-US" sz="2000" b="1" dirty="0"/>
              <a:t>Publish an inclusive language style guide </a:t>
            </a:r>
            <a:r>
              <a:rPr lang="en-US" sz="2000" dirty="0"/>
              <a:t>anywhere in the catalog.</a:t>
            </a:r>
          </a:p>
          <a:p>
            <a:pPr>
              <a:lnSpc>
                <a:spcPct val="110000"/>
              </a:lnSpc>
            </a:pPr>
            <a:r>
              <a:rPr lang="en-US" sz="2000" b="1" dirty="0"/>
              <a:t>Promote the use of inclusive language </a:t>
            </a:r>
            <a:r>
              <a:rPr lang="en-US" sz="2000" dirty="0"/>
              <a:t>campus-wide and foster student belonging. </a:t>
            </a:r>
          </a:p>
          <a:p>
            <a:endParaRPr lang="en-US" dirty="0"/>
          </a:p>
          <a:p>
            <a:endParaRPr lang="en-US" dirty="0"/>
          </a:p>
        </p:txBody>
      </p:sp>
    </p:spTree>
    <p:extLst>
      <p:ext uri="{BB962C8B-B14F-4D97-AF65-F5344CB8AC3E}">
        <p14:creationId xmlns:p14="http://schemas.microsoft.com/office/powerpoint/2010/main" val="248261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The coffee bar and barista at Leepfrog HQ">
            <a:extLst>
              <a:ext uri="{FF2B5EF4-FFF2-40B4-BE49-F238E27FC236}">
                <a16:creationId xmlns:a16="http://schemas.microsoft.com/office/drawing/2014/main" id="{F01BFC32-BEB9-4AAB-B6C5-7997F2FABA0E}"/>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t="2247" b="2247"/>
          <a:stretch>
            <a:fillRect/>
          </a:stretch>
        </p:blipFill>
        <p:spPr>
          <a:xfrm>
            <a:off x="1400175" y="0"/>
            <a:ext cx="10791825" cy="6858000"/>
          </a:xfrm>
        </p:spPr>
      </p:pic>
      <p:pic>
        <p:nvPicPr>
          <p:cNvPr id="8" name="Picture 2">
            <a:extLst>
              <a:ext uri="{FF2B5EF4-FFF2-40B4-BE49-F238E27FC236}">
                <a16:creationId xmlns:a16="http://schemas.microsoft.com/office/drawing/2014/main" id="{C7DDEF83-7573-4063-B0B8-B1978967BA3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94480" y="4483100"/>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CE03D547-F1A4-4652-974D-D9E386049833}"/>
              </a:ext>
            </a:extLst>
          </p:cNvPr>
          <p:cNvSpPr>
            <a:spLocks noGrp="1"/>
          </p:cNvSpPr>
          <p:nvPr>
            <p:ph type="title" idx="4294967295"/>
          </p:nvPr>
        </p:nvSpPr>
        <p:spPr>
          <a:xfrm>
            <a:off x="3998058" y="4483100"/>
            <a:ext cx="3430264" cy="1325562"/>
          </a:xfrm>
        </p:spPr>
        <p:txBody>
          <a:bodyPr>
            <a:noAutofit/>
          </a:bodyPr>
          <a:lstStyle/>
          <a:p>
            <a:r>
              <a:rPr lang="en-US" sz="3200" dirty="0">
                <a:solidFill>
                  <a:schemeClr val="bg1"/>
                </a:solidFill>
                <a:latin typeface="Inter" panose="020B0502030000000004" pitchFamily="34" charset="0"/>
                <a:ea typeface="Inter" panose="020B0502030000000004" pitchFamily="34" charset="0"/>
              </a:rPr>
              <a:t>In the spirit of our </a:t>
            </a:r>
            <a:r>
              <a:rPr lang="en-US" sz="3200" dirty="0" err="1">
                <a:solidFill>
                  <a:schemeClr val="bg1"/>
                </a:solidFill>
                <a:latin typeface="Inter" panose="020B0502030000000004" pitchFamily="34" charset="0"/>
                <a:ea typeface="Inter" panose="020B0502030000000004" pitchFamily="34" charset="0"/>
              </a:rPr>
              <a:t>Leepfrog</a:t>
            </a:r>
            <a:r>
              <a:rPr lang="en-US" sz="3200" dirty="0">
                <a:solidFill>
                  <a:schemeClr val="bg1"/>
                </a:solidFill>
                <a:latin typeface="Inter" panose="020B0502030000000004" pitchFamily="34" charset="0"/>
                <a:ea typeface="Inter" panose="020B0502030000000004" pitchFamily="34" charset="0"/>
              </a:rPr>
              <a:t> Café.</a:t>
            </a:r>
          </a:p>
        </p:txBody>
      </p:sp>
      <p:pic>
        <p:nvPicPr>
          <p:cNvPr id="5" name="Picture 4" descr="QR code: https://share.hsforms.com/1o80bKK2pQbexSqf37lj3aQbylnc">
            <a:extLst>
              <a:ext uri="{FF2B5EF4-FFF2-40B4-BE49-F238E27FC236}">
                <a16:creationId xmlns:a16="http://schemas.microsoft.com/office/drawing/2014/main" id="{5767DB74-4A97-446C-83C7-CF72684481C7}"/>
              </a:ext>
            </a:extLst>
          </p:cNvPr>
          <p:cNvPicPr/>
          <p:nvPr/>
        </p:nvPicPr>
        <p:blipFill>
          <a:blip r:embed="rId5">
            <a:extLst>
              <a:ext uri="{28A0092B-C50C-407E-A947-70E740481C1C}">
                <a14:useLocalDpi xmlns:a14="http://schemas.microsoft.com/office/drawing/2010/main"/>
              </a:ext>
            </a:extLst>
          </a:blip>
          <a:stretch>
            <a:fillRect/>
          </a:stretch>
        </p:blipFill>
        <p:spPr>
          <a:xfrm>
            <a:off x="8173039" y="3318234"/>
            <a:ext cx="3647804" cy="3245013"/>
          </a:xfrm>
          <a:prstGeom prst="rect">
            <a:avLst/>
          </a:prstGeom>
        </p:spPr>
      </p:pic>
    </p:spTree>
    <p:extLst>
      <p:ext uri="{BB962C8B-B14F-4D97-AF65-F5344CB8AC3E}">
        <p14:creationId xmlns:p14="http://schemas.microsoft.com/office/powerpoint/2010/main" val="306461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Exclusionary Language </a:t>
            </a:r>
            <a:r>
              <a:rPr lang="en-US" sz="4000" dirty="0">
                <a:sym typeface="Wingdings" panose="05000000000000000000" pitchFamily="2" charset="2"/>
              </a:rPr>
              <a:t> </a:t>
            </a:r>
            <a:r>
              <a:rPr lang="en-US" sz="4000" dirty="0"/>
              <a:t>Inclusive Language </a:t>
            </a:r>
          </a:p>
        </p:txBody>
      </p:sp>
      <p:sp>
        <p:nvSpPr>
          <p:cNvPr id="3" name="Content Placeholder 2"/>
          <p:cNvSpPr>
            <a:spLocks noGrp="1"/>
          </p:cNvSpPr>
          <p:nvPr>
            <p:ph sz="half" idx="1"/>
          </p:nvPr>
        </p:nvSpPr>
        <p:spPr>
          <a:xfrm>
            <a:off x="1659526" y="2304287"/>
            <a:ext cx="9200152" cy="3872675"/>
          </a:xfrm>
        </p:spPr>
        <p:txBody>
          <a:bodyPr>
            <a:normAutofit/>
          </a:bodyPr>
          <a:lstStyle/>
          <a:p>
            <a:pPr marL="0" indent="0">
              <a:lnSpc>
                <a:spcPct val="110000"/>
              </a:lnSpc>
              <a:buNone/>
            </a:pPr>
            <a:r>
              <a:rPr lang="en-US" dirty="0">
                <a:ea typeface="Inter" panose="020B0502030000000004" pitchFamily="34" charset="0"/>
              </a:rPr>
              <a:t>“</a:t>
            </a:r>
            <a:r>
              <a:rPr lang="en-US" b="1" dirty="0">
                <a:ea typeface="Inter" panose="020B0502030000000004" pitchFamily="34" charset="0"/>
              </a:rPr>
              <a:t>Exceptionally well-prepared students</a:t>
            </a:r>
            <a:r>
              <a:rPr lang="en-US" dirty="0">
                <a:ea typeface="Inter" panose="020B0502030000000004" pitchFamily="34" charset="0"/>
              </a:rPr>
              <a:t> may enroll in Cell Structure and Function and/or Genetics in their first year.”</a:t>
            </a:r>
          </a:p>
          <a:p>
            <a:pPr marL="0" indent="0">
              <a:lnSpc>
                <a:spcPct val="110000"/>
              </a:lnSpc>
              <a:buNone/>
            </a:pPr>
            <a:endParaRPr lang="en-US" dirty="0">
              <a:ea typeface="Inter" panose="020B0502030000000004" pitchFamily="34" charset="0"/>
            </a:endParaRPr>
          </a:p>
          <a:p>
            <a:pPr marL="0" indent="0">
              <a:lnSpc>
                <a:spcPct val="110000"/>
              </a:lnSpc>
              <a:buNone/>
            </a:pPr>
            <a:r>
              <a:rPr lang="en-US" dirty="0">
                <a:ea typeface="Inter" panose="020B0502030000000004" pitchFamily="34" charset="0"/>
              </a:rPr>
              <a:t>“A school official has a legitimate educational interest if the official needs to review an education record in order to fulfill </a:t>
            </a:r>
            <a:r>
              <a:rPr lang="en-US" b="1" dirty="0">
                <a:ea typeface="Inter" panose="020B0502030000000004" pitchFamily="34" charset="0"/>
              </a:rPr>
              <a:t>his or her </a:t>
            </a:r>
            <a:r>
              <a:rPr lang="en-US" dirty="0">
                <a:ea typeface="Inter" panose="020B0502030000000004" pitchFamily="34" charset="0"/>
              </a:rPr>
              <a:t>professional responsibilities for the university.”</a:t>
            </a:r>
          </a:p>
          <a:p>
            <a:pPr marL="0" indent="0">
              <a:lnSpc>
                <a:spcPct val="110000"/>
              </a:lnSpc>
              <a:buNone/>
            </a:pPr>
            <a:endParaRPr lang="en-US" dirty="0">
              <a:ea typeface="Inter" panose="020B0502030000000004" pitchFamily="34" charset="0"/>
            </a:endParaRPr>
          </a:p>
          <a:p>
            <a:pPr marL="0" indent="0">
              <a:buNone/>
            </a:pPr>
            <a:endParaRPr lang="en-US" dirty="0"/>
          </a:p>
        </p:txBody>
      </p:sp>
    </p:spTree>
    <p:extLst>
      <p:ext uri="{BB962C8B-B14F-4D97-AF65-F5344CB8AC3E}">
        <p14:creationId xmlns:p14="http://schemas.microsoft.com/office/powerpoint/2010/main" val="390061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Inclusive Curriculum Tool Continued</a:t>
            </a:r>
          </a:p>
        </p:txBody>
      </p:sp>
      <p:pic>
        <p:nvPicPr>
          <p:cNvPr id="6" name="Picture 5" descr="Screen shot of the report page for the Inclusive Curriculum Tool highligting a course description that has been flagged for using the term Freshman"/>
          <p:cNvPicPr>
            <a:picLocks noChangeAspect="1"/>
          </p:cNvPicPr>
          <p:nvPr/>
        </p:nvPicPr>
        <p:blipFill rotWithShape="1">
          <a:blip r:embed="rId2" cstate="email">
            <a:extLst>
              <a:ext uri="{28A0092B-C50C-407E-A947-70E740481C1C}">
                <a14:useLocalDpi xmlns:a14="http://schemas.microsoft.com/office/drawing/2010/main"/>
              </a:ext>
            </a:extLst>
          </a:blip>
          <a:srcRect r="-82"/>
          <a:stretch/>
        </p:blipFill>
        <p:spPr>
          <a:xfrm>
            <a:off x="1671533" y="386499"/>
            <a:ext cx="8747594" cy="3918375"/>
          </a:xfrm>
          <a:prstGeom prst="rect">
            <a:avLst/>
          </a:prstGeom>
          <a:ln>
            <a:noFill/>
          </a:ln>
          <a:effectLst>
            <a:outerShdw blurRad="292100" dist="139700" dir="2700000" algn="tl" rotWithShape="0">
              <a:srgbClr val="333333">
                <a:alpha val="65000"/>
              </a:srgbClr>
            </a:outerShdw>
          </a:effectLst>
        </p:spPr>
      </p:pic>
      <p:pic>
        <p:nvPicPr>
          <p:cNvPr id="5" name="Picture Placeholder 5" descr="Screenshot of the admin page for the Inclusive Curriculum Tool highlighting the rule that was created to flag the word Freshman"/>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89230" y="3097300"/>
            <a:ext cx="7885410" cy="34503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437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Style Guide Considerations</a:t>
            </a:r>
          </a:p>
        </p:txBody>
      </p:sp>
      <p:sp>
        <p:nvSpPr>
          <p:cNvPr id="6" name="Content Placeholder 5"/>
          <p:cNvSpPr>
            <a:spLocks noGrp="1"/>
          </p:cNvSpPr>
          <p:nvPr>
            <p:ph sz="half" idx="14"/>
          </p:nvPr>
        </p:nvSpPr>
        <p:spPr>
          <a:xfrm>
            <a:off x="1659526" y="1880563"/>
            <a:ext cx="9803468" cy="4114883"/>
          </a:xfrm>
        </p:spPr>
        <p:txBody>
          <a:bodyPr>
            <a:normAutofit lnSpcReduction="10000"/>
          </a:bodyPr>
          <a:lstStyle/>
          <a:p>
            <a:pPr>
              <a:lnSpc>
                <a:spcPct val="120000"/>
              </a:lnSpc>
            </a:pPr>
            <a:r>
              <a:rPr lang="en-US" b="1" dirty="0"/>
              <a:t>Consider all aspects of diversity</a:t>
            </a:r>
            <a:r>
              <a:rPr lang="en-US" dirty="0"/>
              <a:t>, including gender, sexuality, race and ethnicity, pronouns, and disabilities. </a:t>
            </a:r>
          </a:p>
          <a:p>
            <a:pPr>
              <a:lnSpc>
                <a:spcPct val="120000"/>
              </a:lnSpc>
            </a:pPr>
            <a:endParaRPr lang="en-US" sz="2000" dirty="0"/>
          </a:p>
          <a:p>
            <a:pPr>
              <a:lnSpc>
                <a:spcPct val="120000"/>
              </a:lnSpc>
            </a:pPr>
            <a:r>
              <a:rPr lang="en-US" dirty="0"/>
              <a:t>Make sure </a:t>
            </a:r>
            <a:r>
              <a:rPr lang="en-US" b="1" dirty="0"/>
              <a:t>all contributors have a copy </a:t>
            </a:r>
            <a:r>
              <a:rPr lang="en-US" dirty="0"/>
              <a:t>of your style guide.</a:t>
            </a:r>
          </a:p>
          <a:p>
            <a:pPr>
              <a:lnSpc>
                <a:spcPct val="120000"/>
              </a:lnSpc>
            </a:pPr>
            <a:endParaRPr lang="en-US" dirty="0"/>
          </a:p>
          <a:p>
            <a:pPr>
              <a:lnSpc>
                <a:spcPct val="120000"/>
              </a:lnSpc>
            </a:pPr>
            <a:r>
              <a:rPr lang="en-US" b="1" dirty="0"/>
              <a:t>Consider reading level</a:t>
            </a:r>
            <a:r>
              <a:rPr lang="en-US" dirty="0"/>
              <a:t>. It’s an accessibility and inclusivity matter!</a:t>
            </a:r>
          </a:p>
          <a:p>
            <a:pPr>
              <a:lnSpc>
                <a:spcPct val="120000"/>
              </a:lnSpc>
            </a:pPr>
            <a:endParaRPr lang="en-US" dirty="0"/>
          </a:p>
          <a:p>
            <a:pPr>
              <a:lnSpc>
                <a:spcPct val="120000"/>
              </a:lnSpc>
            </a:pPr>
            <a:r>
              <a:rPr lang="en-US" b="1" dirty="0"/>
              <a:t>Normalize thinking </a:t>
            </a:r>
            <a:r>
              <a:rPr lang="en-US" dirty="0"/>
              <a:t>about inclusive language. </a:t>
            </a:r>
          </a:p>
        </p:txBody>
      </p:sp>
    </p:spTree>
    <p:extLst>
      <p:ext uri="{BB962C8B-B14F-4D97-AF65-F5344CB8AC3E}">
        <p14:creationId xmlns:p14="http://schemas.microsoft.com/office/powerpoint/2010/main" val="393422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9526" y="225966"/>
            <a:ext cx="10133541" cy="717931"/>
          </a:xfrm>
        </p:spPr>
        <p:txBody>
          <a:bodyPr>
            <a:normAutofit/>
          </a:bodyPr>
          <a:lstStyle/>
          <a:p>
            <a:r>
              <a:rPr lang="en-US" sz="3600" dirty="0"/>
              <a:t>Publish an Inclusive Language Style Guide</a:t>
            </a:r>
          </a:p>
        </p:txBody>
      </p:sp>
      <p:pic>
        <p:nvPicPr>
          <p:cNvPr id="7" name="Picture 6" descr="Screenshot of a published Inclusive Language Style Guide using a school's catalog theme."/>
          <p:cNvPicPr>
            <a:picLocks noChangeAspect="1"/>
          </p:cNvPicPr>
          <p:nvPr/>
        </p:nvPicPr>
        <p:blipFill rotWithShape="1">
          <a:blip r:embed="rId2"/>
          <a:srcRect b="27643"/>
          <a:stretch/>
        </p:blipFill>
        <p:spPr>
          <a:xfrm>
            <a:off x="1669358" y="977235"/>
            <a:ext cx="10382328" cy="5744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176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I get it?</a:t>
            </a:r>
          </a:p>
        </p:txBody>
      </p:sp>
      <p:sp>
        <p:nvSpPr>
          <p:cNvPr id="3" name="Text Placeholder 2"/>
          <p:cNvSpPr>
            <a:spLocks noGrp="1"/>
          </p:cNvSpPr>
          <p:nvPr>
            <p:ph type="body" idx="1"/>
          </p:nvPr>
        </p:nvSpPr>
        <p:spPr/>
        <p:txBody>
          <a:bodyPr/>
          <a:lstStyle/>
          <a:p>
            <a:r>
              <a:rPr lang="en-US" dirty="0">
                <a:solidFill>
                  <a:schemeClr val="accent5"/>
                </a:solidFill>
              </a:rPr>
              <a:t>A CourseLeaf 10 Feature</a:t>
            </a:r>
          </a:p>
        </p:txBody>
      </p:sp>
      <p:sp>
        <p:nvSpPr>
          <p:cNvPr id="6" name="Content Placeholder 5"/>
          <p:cNvSpPr>
            <a:spLocks noGrp="1"/>
          </p:cNvSpPr>
          <p:nvPr>
            <p:ph sz="half" idx="14"/>
          </p:nvPr>
        </p:nvSpPr>
        <p:spPr>
          <a:xfrm>
            <a:off x="1659525" y="2634709"/>
            <a:ext cx="8879642" cy="3542254"/>
          </a:xfrm>
        </p:spPr>
        <p:txBody>
          <a:bodyPr>
            <a:normAutofit/>
          </a:bodyPr>
          <a:lstStyle/>
          <a:p>
            <a:pPr>
              <a:lnSpc>
                <a:spcPct val="110000"/>
              </a:lnSpc>
            </a:pPr>
            <a:r>
              <a:rPr lang="en-US" dirty="0"/>
              <a:t>Included with your upgrade to CL 10 at no charge.</a:t>
            </a:r>
          </a:p>
          <a:p>
            <a:pPr>
              <a:lnSpc>
                <a:spcPct val="110000"/>
              </a:lnSpc>
            </a:pPr>
            <a:r>
              <a:rPr lang="en-US" dirty="0"/>
              <a:t>Ready to use when you are, after you upgrade.</a:t>
            </a:r>
          </a:p>
          <a:p>
            <a:pPr>
              <a:lnSpc>
                <a:spcPct val="110000"/>
              </a:lnSpc>
            </a:pPr>
            <a:r>
              <a:rPr lang="en-US" dirty="0"/>
              <a:t>Prepopulated with a set of rules to help you get started.</a:t>
            </a:r>
          </a:p>
          <a:p>
            <a:pPr marL="0" indent="0">
              <a:lnSpc>
                <a:spcPct val="110000"/>
              </a:lnSpc>
              <a:buNone/>
            </a:pPr>
            <a:endParaRPr lang="en-US" dirty="0"/>
          </a:p>
        </p:txBody>
      </p:sp>
    </p:spTree>
    <p:extLst>
      <p:ext uri="{BB962C8B-B14F-4D97-AF65-F5344CB8AC3E}">
        <p14:creationId xmlns:p14="http://schemas.microsoft.com/office/powerpoint/2010/main" val="387532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A9C6FB1-C29A-4190-ADD5-D95004C8527F}"/>
              </a:ext>
            </a:extLst>
          </p:cNvPr>
          <p:cNvSpPr>
            <a:spLocks noGrp="1"/>
          </p:cNvSpPr>
          <p:nvPr>
            <p:ph type="ctrTitle"/>
          </p:nvPr>
        </p:nvSpPr>
        <p:spPr>
          <a:xfrm>
            <a:off x="2025706" y="605170"/>
            <a:ext cx="3999174" cy="2309162"/>
          </a:xfrm>
        </p:spPr>
        <p:txBody>
          <a:bodyPr>
            <a:normAutofit/>
          </a:bodyPr>
          <a:lstStyle/>
          <a:p>
            <a:r>
              <a:rPr lang="en-US" dirty="0"/>
              <a:t>Questions and Discussion</a:t>
            </a:r>
          </a:p>
        </p:txBody>
      </p:sp>
      <p:pic>
        <p:nvPicPr>
          <p:cNvPr id="5" name="Picture Placeholder 4" title="Decorative image">
            <a:extLst>
              <a:ext uri="{FF2B5EF4-FFF2-40B4-BE49-F238E27FC236}">
                <a16:creationId xmlns:a16="http://schemas.microsoft.com/office/drawing/2014/main" id="{7CAE7D14-C943-44C7-8363-A099AACCD60A}"/>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l="20099" r="20099"/>
          <a:stretch>
            <a:fillRect/>
          </a:stretch>
        </p:blipFill>
        <p:spPr/>
      </p:pic>
      <p:pic>
        <p:nvPicPr>
          <p:cNvPr id="6" name="Picture 5" descr="QR code: https://share.hsforms.com/1o80bKK2pQbexSqf37lj3aQbylnc">
            <a:extLst>
              <a:ext uri="{FF2B5EF4-FFF2-40B4-BE49-F238E27FC236}">
                <a16:creationId xmlns:a16="http://schemas.microsoft.com/office/drawing/2014/main" id="{CBD106EE-209E-4B18-9511-24766347E9DE}"/>
              </a:ext>
            </a:extLst>
          </p:cNvPr>
          <p:cNvPicPr/>
          <p:nvPr/>
        </p:nvPicPr>
        <p:blipFill>
          <a:blip r:embed="rId4">
            <a:extLst>
              <a:ext uri="{28A0092B-C50C-407E-A947-70E740481C1C}">
                <a14:useLocalDpi xmlns:a14="http://schemas.microsoft.com/office/drawing/2010/main"/>
              </a:ext>
            </a:extLst>
          </a:blip>
          <a:stretch>
            <a:fillRect/>
          </a:stretch>
        </p:blipFill>
        <p:spPr>
          <a:xfrm>
            <a:off x="6451600" y="1584960"/>
            <a:ext cx="5328603" cy="4866527"/>
          </a:xfrm>
          <a:prstGeom prst="rect">
            <a:avLst/>
          </a:prstGeom>
        </p:spPr>
      </p:pic>
    </p:spTree>
    <p:extLst>
      <p:ext uri="{BB962C8B-B14F-4D97-AF65-F5344CB8AC3E}">
        <p14:creationId xmlns:p14="http://schemas.microsoft.com/office/powerpoint/2010/main" val="93714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t>Thank you for your time and attention.</a:t>
            </a:r>
          </a:p>
        </p:txBody>
      </p:sp>
      <p:sp>
        <p:nvSpPr>
          <p:cNvPr id="6" name="Subtitle 1"/>
          <p:cNvSpPr>
            <a:spLocks noGrp="1"/>
          </p:cNvSpPr>
          <p:nvPr>
            <p:ph type="subTitle" idx="1"/>
          </p:nvPr>
        </p:nvSpPr>
        <p:spPr>
          <a:xfrm>
            <a:off x="2025706" y="2561765"/>
            <a:ext cx="9144000" cy="949325"/>
          </a:xfrm>
        </p:spPr>
        <p:txBody>
          <a:bodyPr/>
          <a:lstStyle/>
          <a:p>
            <a:endParaRPr lang="en-US" dirty="0"/>
          </a:p>
          <a:p>
            <a:r>
              <a:rPr lang="en-US" dirty="0"/>
              <a:t>Contact: </a:t>
            </a:r>
            <a:r>
              <a:rPr lang="en-US" dirty="0">
                <a:hlinkClick r:id="rId2" tooltip="Email ccanfield@courseleaf.com"/>
              </a:rPr>
              <a:t>ccanfield@courseleaf.com</a:t>
            </a:r>
            <a:endParaRPr lang="en-US" dirty="0"/>
          </a:p>
        </p:txBody>
      </p:sp>
      <p:sp>
        <p:nvSpPr>
          <p:cNvPr id="7" name="Text Placeholder 2"/>
          <p:cNvSpPr>
            <a:spLocks noGrp="1"/>
          </p:cNvSpPr>
          <p:nvPr>
            <p:ph type="body" sz="quarter" idx="10"/>
          </p:nvPr>
        </p:nvSpPr>
        <p:spPr>
          <a:xfrm>
            <a:off x="4880413" y="5617589"/>
            <a:ext cx="3754344" cy="810968"/>
          </a:xfrm>
        </p:spPr>
        <p:txBody>
          <a:bodyPr>
            <a:normAutofit fontScale="77500" lnSpcReduction="20000"/>
          </a:bodyPr>
          <a:lstStyle/>
          <a:p>
            <a:pPr algn="ctr"/>
            <a:r>
              <a:rPr lang="en-US" dirty="0"/>
              <a:t>Craig Canfield, EdD </a:t>
            </a:r>
          </a:p>
          <a:p>
            <a:pPr algn="ctr"/>
            <a:r>
              <a:rPr lang="en-US" dirty="0"/>
              <a:t>(he/him)</a:t>
            </a:r>
          </a:p>
          <a:p>
            <a:pPr algn="ctr"/>
            <a:r>
              <a:rPr lang="en-US" dirty="0"/>
              <a:t>Director of Diversity, Equity, and Inclusion</a:t>
            </a:r>
          </a:p>
          <a:p>
            <a:pPr algn="ctr"/>
            <a:endParaRPr lang="en-US" dirty="0"/>
          </a:p>
        </p:txBody>
      </p:sp>
      <p:pic>
        <p:nvPicPr>
          <p:cNvPr id="8" name="Picture Placeholder 6" descr="Headshot of Craig Canfield"/>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xfrm>
            <a:off x="5847232" y="3717425"/>
            <a:ext cx="1820705" cy="1818511"/>
          </a:xfrm>
        </p:spPr>
      </p:pic>
    </p:spTree>
    <p:extLst>
      <p:ext uri="{BB962C8B-B14F-4D97-AF65-F5344CB8AC3E}">
        <p14:creationId xmlns:p14="http://schemas.microsoft.com/office/powerpoint/2010/main" val="269597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7"/>
          <p:cNvSpPr txBox="1">
            <a:spLocks noGrp="1"/>
          </p:cNvSpPr>
          <p:nvPr>
            <p:ph type="ctrTitle"/>
          </p:nvPr>
        </p:nvSpPr>
        <p:spPr>
          <a:xfrm>
            <a:off x="2025705" y="452284"/>
            <a:ext cx="9424211" cy="23876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rgbClr val="3B5024"/>
              </a:buClr>
              <a:buSzPct val="100000"/>
              <a:buFont typeface="Inter"/>
              <a:buNone/>
            </a:pPr>
            <a:r>
              <a:rPr lang="en-US">
                <a:latin typeface="Inter"/>
                <a:ea typeface="Inter"/>
                <a:cs typeface="Inter"/>
                <a:sym typeface="Inter"/>
              </a:rPr>
              <a:t>The right software not only makes life easier for staff and faculty</a:t>
            </a:r>
            <a:r>
              <a:rPr lang="en-US"/>
              <a:t>, </a:t>
            </a:r>
            <a:r>
              <a:rPr lang="en-US" b="1"/>
              <a:t>it drives positive student outcomes</a:t>
            </a:r>
            <a:r>
              <a:rPr lang="en-US"/>
              <a:t>.</a:t>
            </a:r>
            <a:endParaRPr/>
          </a:p>
        </p:txBody>
      </p:sp>
      <p:sp>
        <p:nvSpPr>
          <p:cNvPr id="422" name="Google Shape;422;p7"/>
          <p:cNvSpPr txBox="1">
            <a:spLocks noGrp="1"/>
          </p:cNvSpPr>
          <p:nvPr>
            <p:ph type="subTitle" idx="1"/>
          </p:nvPr>
        </p:nvSpPr>
        <p:spPr>
          <a:xfrm>
            <a:off x="2025706" y="3014049"/>
            <a:ext cx="9144000" cy="9493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B5024"/>
              </a:buClr>
              <a:buSzPts val="2800"/>
              <a:buNone/>
            </a:pPr>
            <a:r>
              <a:rPr lang="en-US" sz="2800"/>
              <a:t>Meet Leepfrog and CourseLeaf</a:t>
            </a:r>
            <a:endParaRPr/>
          </a:p>
        </p:txBody>
      </p:sp>
      <p:pic>
        <p:nvPicPr>
          <p:cNvPr id="423" name="Google Shape;423;p7" descr="Decorative image"/>
          <p:cNvPicPr preferRelativeResize="0"/>
          <p:nvPr/>
        </p:nvPicPr>
        <p:blipFill rotWithShape="1">
          <a:blip r:embed="rId3">
            <a:alphaModFix/>
          </a:blip>
          <a:srcRect/>
          <a:stretch/>
        </p:blipFill>
        <p:spPr>
          <a:xfrm>
            <a:off x="7288379" y="3205316"/>
            <a:ext cx="4161537" cy="3295644"/>
          </a:xfrm>
          <a:prstGeom prst="rect">
            <a:avLst/>
          </a:prstGeom>
          <a:noFill/>
          <a:ln>
            <a:noFill/>
          </a:ln>
        </p:spPr>
      </p:pic>
    </p:spTree>
    <p:extLst>
      <p:ext uri="{BB962C8B-B14F-4D97-AF65-F5344CB8AC3E}">
        <p14:creationId xmlns:p14="http://schemas.microsoft.com/office/powerpoint/2010/main" val="244960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F5BF7-3CC4-80DA-60BB-33DF91E1DEC0}"/>
              </a:ext>
            </a:extLst>
          </p:cNvPr>
          <p:cNvSpPr>
            <a:spLocks noGrp="1"/>
          </p:cNvSpPr>
          <p:nvPr>
            <p:ph type="title"/>
          </p:nvPr>
        </p:nvSpPr>
        <p:spPr/>
        <p:txBody>
          <a:bodyPr/>
          <a:lstStyle/>
          <a:p>
            <a:r>
              <a:rPr lang="en-US" dirty="0"/>
              <a:t>An experienced team of Curriculum Geeks.</a:t>
            </a:r>
          </a:p>
        </p:txBody>
      </p:sp>
      <p:sp>
        <p:nvSpPr>
          <p:cNvPr id="3" name="Content Placeholder 2">
            <a:extLst>
              <a:ext uri="{FF2B5EF4-FFF2-40B4-BE49-F238E27FC236}">
                <a16:creationId xmlns:a16="http://schemas.microsoft.com/office/drawing/2014/main" id="{342C2C0E-A059-FF94-5943-37FDEB7B09B0}"/>
              </a:ext>
            </a:extLst>
          </p:cNvPr>
          <p:cNvSpPr>
            <a:spLocks noGrp="1"/>
          </p:cNvSpPr>
          <p:nvPr>
            <p:ph sz="half" idx="1"/>
          </p:nvPr>
        </p:nvSpPr>
        <p:spPr>
          <a:xfrm>
            <a:off x="1659526" y="1825625"/>
            <a:ext cx="5909674" cy="4351338"/>
          </a:xfrm>
        </p:spPr>
        <p:txBody>
          <a:bodyPr>
            <a:normAutofit/>
          </a:bodyPr>
          <a:lstStyle/>
          <a:p>
            <a:pPr marL="457200" lvl="0" indent="-457200">
              <a:lnSpc>
                <a:spcPct val="150000"/>
              </a:lnSpc>
            </a:pPr>
            <a:r>
              <a:rPr lang="en-US" sz="2200" dirty="0">
                <a:solidFill>
                  <a:prstClr val="black"/>
                </a:solidFill>
                <a:latin typeface="Inter"/>
              </a:rPr>
              <a:t>500+ Clients in 8 Countries </a:t>
            </a:r>
          </a:p>
          <a:p>
            <a:pPr marL="457200" lvl="0" indent="-457200">
              <a:lnSpc>
                <a:spcPct val="150000"/>
              </a:lnSpc>
            </a:pPr>
            <a:r>
              <a:rPr lang="en-US" sz="2200" dirty="0">
                <a:solidFill>
                  <a:prstClr val="black"/>
                </a:solidFill>
                <a:latin typeface="Inter"/>
              </a:rPr>
              <a:t>150+ Curriculum Geeks at Your Service</a:t>
            </a:r>
          </a:p>
          <a:p>
            <a:pPr marL="457200" lvl="0" indent="-457200">
              <a:lnSpc>
                <a:spcPct val="150000"/>
              </a:lnSpc>
            </a:pPr>
            <a:r>
              <a:rPr lang="en-US" sz="2200" dirty="0">
                <a:solidFill>
                  <a:prstClr val="black"/>
                </a:solidFill>
                <a:latin typeface="Inter"/>
              </a:rPr>
              <a:t>In Person Consultation and Training</a:t>
            </a:r>
          </a:p>
          <a:p>
            <a:pPr marL="457200" lvl="0" indent="-457200">
              <a:lnSpc>
                <a:spcPct val="150000"/>
              </a:lnSpc>
            </a:pPr>
            <a:r>
              <a:rPr lang="en-US" sz="2200" dirty="0">
                <a:solidFill>
                  <a:prstClr val="black"/>
                </a:solidFill>
                <a:latin typeface="Inter"/>
              </a:rPr>
              <a:t>24/7 Live Support</a:t>
            </a:r>
          </a:p>
          <a:p>
            <a:pPr marL="457200" lvl="0" indent="-457200">
              <a:lnSpc>
                <a:spcPct val="150000"/>
              </a:lnSpc>
            </a:pPr>
            <a:r>
              <a:rPr lang="en-US" sz="2200" dirty="0">
                <a:solidFill>
                  <a:prstClr val="black"/>
                </a:solidFill>
                <a:latin typeface="Inter"/>
              </a:rPr>
              <a:t>Robust User Community</a:t>
            </a:r>
          </a:p>
          <a:p>
            <a:pPr marL="457200" lvl="0" indent="-457200">
              <a:lnSpc>
                <a:spcPct val="150000"/>
              </a:lnSpc>
            </a:pPr>
            <a:r>
              <a:rPr lang="en-US" sz="2200" dirty="0">
                <a:solidFill>
                  <a:prstClr val="black"/>
                </a:solidFill>
                <a:latin typeface="Inter"/>
              </a:rPr>
              <a:t>Three Employee Resource Groups: WELL, FRED, &amp; Pride+</a:t>
            </a:r>
            <a:endParaRPr lang="en-US" dirty="0"/>
          </a:p>
        </p:txBody>
      </p:sp>
      <p:pic>
        <p:nvPicPr>
          <p:cNvPr id="6" name="Picture 5" descr="Decorative image">
            <a:extLst>
              <a:ext uri="{FF2B5EF4-FFF2-40B4-BE49-F238E27FC236}">
                <a16:creationId xmlns:a16="http://schemas.microsoft.com/office/drawing/2014/main" id="{57407C33-C8DA-42D4-8F7F-8A07A3BF5898}"/>
              </a:ext>
            </a:extLst>
          </p:cNvPr>
          <p:cNvPicPr>
            <a:picLocks noChangeAspect="1"/>
          </p:cNvPicPr>
          <p:nvPr/>
        </p:nvPicPr>
        <p:blipFill>
          <a:blip r:embed="rId3"/>
          <a:stretch>
            <a:fillRect/>
          </a:stretch>
        </p:blipFill>
        <p:spPr>
          <a:xfrm>
            <a:off x="7498080" y="1816109"/>
            <a:ext cx="3934994" cy="2896210"/>
          </a:xfrm>
          <a:prstGeom prst="rect">
            <a:avLst/>
          </a:prstGeom>
        </p:spPr>
      </p:pic>
      <p:pic>
        <p:nvPicPr>
          <p:cNvPr id="5" name="Picture 4" descr="Decorative Image">
            <a:extLst>
              <a:ext uri="{FF2B5EF4-FFF2-40B4-BE49-F238E27FC236}">
                <a16:creationId xmlns:a16="http://schemas.microsoft.com/office/drawing/2014/main" id="{9F6A8245-F2B0-477E-8514-4C86708EF9F3}"/>
              </a:ext>
            </a:extLst>
          </p:cNvPr>
          <p:cNvPicPr>
            <a:picLocks noChangeAspect="1"/>
          </p:cNvPicPr>
          <p:nvPr/>
        </p:nvPicPr>
        <p:blipFill>
          <a:blip r:embed="rId4"/>
          <a:stretch>
            <a:fillRect/>
          </a:stretch>
        </p:blipFill>
        <p:spPr>
          <a:xfrm>
            <a:off x="6752127" y="3606305"/>
            <a:ext cx="4889208" cy="2733535"/>
          </a:xfrm>
          <a:prstGeom prst="rect">
            <a:avLst/>
          </a:prstGeom>
        </p:spPr>
      </p:pic>
    </p:spTree>
    <p:extLst>
      <p:ext uri="{BB962C8B-B14F-4D97-AF65-F5344CB8AC3E}">
        <p14:creationId xmlns:p14="http://schemas.microsoft.com/office/powerpoint/2010/main" val="57409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EAE54-2B91-48F6-BC08-1CFABF980B16}"/>
              </a:ext>
            </a:extLst>
          </p:cNvPr>
          <p:cNvSpPr>
            <a:spLocks noGrp="1"/>
          </p:cNvSpPr>
          <p:nvPr>
            <p:ph type="title"/>
          </p:nvPr>
        </p:nvSpPr>
        <p:spPr/>
        <p:txBody>
          <a:bodyPr/>
          <a:lstStyle/>
          <a:p>
            <a:r>
              <a:rPr lang="en-US" dirty="0"/>
              <a:t>Five modules, one holistic solution</a:t>
            </a:r>
          </a:p>
        </p:txBody>
      </p:sp>
      <p:pic>
        <p:nvPicPr>
          <p:cNvPr id="5" name="Picture 4">
            <a:extLst>
              <a:ext uri="{FF2B5EF4-FFF2-40B4-BE49-F238E27FC236}">
                <a16:creationId xmlns:a16="http://schemas.microsoft.com/office/drawing/2014/main" id="{9821EDF6-29FF-4F64-86FF-638B0B0FC38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85156">
            <a:off x="2553239" y="2642978"/>
            <a:ext cx="6324586" cy="4477001"/>
          </a:xfrm>
          <a:prstGeom prst="rect">
            <a:avLst/>
          </a:prstGeom>
        </p:spPr>
      </p:pic>
      <p:grpSp>
        <p:nvGrpSpPr>
          <p:cNvPr id="9" name="Group 8" descr="Decorative image">
            <a:extLst>
              <a:ext uri="{FF2B5EF4-FFF2-40B4-BE49-F238E27FC236}">
                <a16:creationId xmlns:a16="http://schemas.microsoft.com/office/drawing/2014/main" id="{D81266C3-798E-450D-AD37-5BB3FB8A7F1D}"/>
              </a:ext>
            </a:extLst>
          </p:cNvPr>
          <p:cNvGrpSpPr/>
          <p:nvPr/>
        </p:nvGrpSpPr>
        <p:grpSpPr>
          <a:xfrm>
            <a:off x="1659526" y="4164528"/>
            <a:ext cx="2139111" cy="2136096"/>
            <a:chOff x="2831042" y="1615765"/>
            <a:chExt cx="2139111" cy="2136096"/>
          </a:xfrm>
        </p:grpSpPr>
        <p:pic>
          <p:nvPicPr>
            <p:cNvPr id="10" name="Picture 9" descr="CourseLeaf CIM logo">
              <a:extLst>
                <a:ext uri="{FF2B5EF4-FFF2-40B4-BE49-F238E27FC236}">
                  <a16:creationId xmlns:a16="http://schemas.microsoft.com/office/drawing/2014/main" id="{F9E96BB4-742F-405B-9C17-5689CA9AAD91}"/>
                </a:ext>
              </a:extLst>
            </p:cNvPr>
            <p:cNvPicPr>
              <a:picLocks noChangeAspect="1"/>
            </p:cNvPicPr>
            <p:nvPr/>
          </p:nvPicPr>
          <p:blipFill>
            <a:blip r:embed="rId4" cstate="screen">
              <a:biLevel thresh="75000"/>
              <a:extLst>
                <a:ext uri="{28A0092B-C50C-407E-A947-70E740481C1C}">
                  <a14:useLocalDpi xmlns:a14="http://schemas.microsoft.com/office/drawing/2010/main"/>
                </a:ext>
              </a:extLst>
            </a:blip>
            <a:stretch>
              <a:fillRect/>
            </a:stretch>
          </p:blipFill>
          <p:spPr>
            <a:xfrm>
              <a:off x="2968670" y="1869517"/>
              <a:ext cx="1766076" cy="1343987"/>
            </a:xfrm>
            <a:prstGeom prst="rect">
              <a:avLst/>
            </a:prstGeom>
          </p:spPr>
        </p:pic>
        <p:sp>
          <p:nvSpPr>
            <p:cNvPr id="11" name="Oval 10">
              <a:extLst>
                <a:ext uri="{FF2B5EF4-FFF2-40B4-BE49-F238E27FC236}">
                  <a16:creationId xmlns:a16="http://schemas.microsoft.com/office/drawing/2014/main" id="{FA6717B4-5B00-4DD0-8FAF-6C58E914A6C4}"/>
                </a:ext>
              </a:extLst>
            </p:cNvPr>
            <p:cNvSpPr/>
            <p:nvPr/>
          </p:nvSpPr>
          <p:spPr>
            <a:xfrm>
              <a:off x="2831042" y="1615765"/>
              <a:ext cx="2139111" cy="2136096"/>
            </a:xfrm>
            <a:prstGeom prst="ellipse">
              <a:avLst/>
            </a:prstGeom>
            <a:solidFill>
              <a:schemeClr val="accent6">
                <a:lumMod val="50000"/>
                <a:alpha val="15000"/>
              </a:schemeClr>
            </a:solid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grpSp>
      <p:grpSp>
        <p:nvGrpSpPr>
          <p:cNvPr id="6" name="Group 5" descr="CourseLeaf CAT logo">
            <a:extLst>
              <a:ext uri="{FF2B5EF4-FFF2-40B4-BE49-F238E27FC236}">
                <a16:creationId xmlns:a16="http://schemas.microsoft.com/office/drawing/2014/main" id="{B68911AE-6A4F-4F2A-84CF-DD24478FA3D6}"/>
              </a:ext>
            </a:extLst>
          </p:cNvPr>
          <p:cNvGrpSpPr/>
          <p:nvPr/>
        </p:nvGrpSpPr>
        <p:grpSpPr>
          <a:xfrm>
            <a:off x="2302821" y="1841168"/>
            <a:ext cx="2139111" cy="2136096"/>
            <a:chOff x="1766196" y="3751861"/>
            <a:chExt cx="2139111" cy="2136096"/>
          </a:xfrm>
        </p:grpSpPr>
        <p:pic>
          <p:nvPicPr>
            <p:cNvPr id="7" name="Picture 6" descr="CourseLeaf CAT logo">
              <a:extLst>
                <a:ext uri="{FF2B5EF4-FFF2-40B4-BE49-F238E27FC236}">
                  <a16:creationId xmlns:a16="http://schemas.microsoft.com/office/drawing/2014/main" id="{D84413B8-10DF-402F-9C70-D45002ADC485}"/>
                </a:ext>
              </a:extLst>
            </p:cNvPr>
            <p:cNvPicPr>
              <a:picLocks noChangeAspect="1"/>
            </p:cNvPicPr>
            <p:nvPr/>
          </p:nvPicPr>
          <p:blipFill>
            <a:blip r:embed="rId5" cstate="screen">
              <a:biLevel thresh="75000"/>
              <a:extLst>
                <a:ext uri="{28A0092B-C50C-407E-A947-70E740481C1C}">
                  <a14:useLocalDpi xmlns:a14="http://schemas.microsoft.com/office/drawing/2010/main"/>
                </a:ext>
              </a:extLst>
            </a:blip>
            <a:stretch>
              <a:fillRect/>
            </a:stretch>
          </p:blipFill>
          <p:spPr>
            <a:xfrm>
              <a:off x="1932880" y="3980591"/>
              <a:ext cx="1766078" cy="1338145"/>
            </a:xfrm>
            <a:prstGeom prst="rect">
              <a:avLst/>
            </a:prstGeom>
          </p:spPr>
        </p:pic>
        <p:sp>
          <p:nvSpPr>
            <p:cNvPr id="8" name="Oval 7">
              <a:extLst>
                <a:ext uri="{FF2B5EF4-FFF2-40B4-BE49-F238E27FC236}">
                  <a16:creationId xmlns:a16="http://schemas.microsoft.com/office/drawing/2014/main" id="{FC3D9C08-5BDA-4196-84FD-C9D4ECE73F22}"/>
                </a:ext>
              </a:extLst>
            </p:cNvPr>
            <p:cNvSpPr/>
            <p:nvPr/>
          </p:nvSpPr>
          <p:spPr>
            <a:xfrm>
              <a:off x="1766196" y="3751861"/>
              <a:ext cx="2139111" cy="2136096"/>
            </a:xfrm>
            <a:prstGeom prst="ellipse">
              <a:avLst/>
            </a:prstGeom>
            <a:solidFill>
              <a:srgbClr val="5C9CA5">
                <a:alpha val="15000"/>
              </a:srgbClr>
            </a:solidFill>
            <a:ln w="76200">
              <a:solidFill>
                <a:srgbClr val="5C9CA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 name="Group 11" descr="Decorative image">
            <a:extLst>
              <a:ext uri="{FF2B5EF4-FFF2-40B4-BE49-F238E27FC236}">
                <a16:creationId xmlns:a16="http://schemas.microsoft.com/office/drawing/2014/main" id="{FA9ABD83-E07B-4529-BEF3-0874A4056CD3}"/>
              </a:ext>
            </a:extLst>
          </p:cNvPr>
          <p:cNvGrpSpPr/>
          <p:nvPr/>
        </p:nvGrpSpPr>
        <p:grpSpPr>
          <a:xfrm>
            <a:off x="5138576" y="1056257"/>
            <a:ext cx="2139111" cy="2136096"/>
            <a:chOff x="5138812" y="1122831"/>
            <a:chExt cx="2139111" cy="2136096"/>
          </a:xfrm>
        </p:grpSpPr>
        <p:pic>
          <p:nvPicPr>
            <p:cNvPr id="13" name="Picture 12" descr="CourseLeaf CLSS logo">
              <a:extLst>
                <a:ext uri="{FF2B5EF4-FFF2-40B4-BE49-F238E27FC236}">
                  <a16:creationId xmlns:a16="http://schemas.microsoft.com/office/drawing/2014/main" id="{B9306BD9-881F-473A-9863-8AF0ED9A4195}"/>
                </a:ext>
              </a:extLst>
            </p:cNvPr>
            <p:cNvPicPr>
              <a:picLocks noChangeAspect="1"/>
            </p:cNvPicPr>
            <p:nvPr/>
          </p:nvPicPr>
          <p:blipFill>
            <a:blip r:embed="rId6" cstate="screen">
              <a:biLevel thresh="75000"/>
              <a:extLst>
                <a:ext uri="{28A0092B-C50C-407E-A947-70E740481C1C}">
                  <a14:useLocalDpi xmlns:a14="http://schemas.microsoft.com/office/drawing/2010/main"/>
                </a:ext>
              </a:extLst>
            </a:blip>
            <a:stretch>
              <a:fillRect/>
            </a:stretch>
          </p:blipFill>
          <p:spPr>
            <a:xfrm>
              <a:off x="5280302" y="1468949"/>
              <a:ext cx="1856132" cy="1171984"/>
            </a:xfrm>
            <a:prstGeom prst="rect">
              <a:avLst/>
            </a:prstGeom>
          </p:spPr>
        </p:pic>
        <p:sp>
          <p:nvSpPr>
            <p:cNvPr id="14" name="Oval 13">
              <a:extLst>
                <a:ext uri="{FF2B5EF4-FFF2-40B4-BE49-F238E27FC236}">
                  <a16:creationId xmlns:a16="http://schemas.microsoft.com/office/drawing/2014/main" id="{4A14BB0E-19CC-41F7-BCA7-06EA42F4C531}"/>
                </a:ext>
              </a:extLst>
            </p:cNvPr>
            <p:cNvSpPr/>
            <p:nvPr/>
          </p:nvSpPr>
          <p:spPr>
            <a:xfrm>
              <a:off x="5138812" y="1122831"/>
              <a:ext cx="2139111" cy="2136096"/>
            </a:xfrm>
            <a:prstGeom prst="ellipse">
              <a:avLst/>
            </a:prstGeom>
            <a:solidFill>
              <a:srgbClr val="C00000">
                <a:alpha val="15000"/>
              </a:srgbClr>
            </a:solidFill>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descr="Decorative image">
            <a:extLst>
              <a:ext uri="{FF2B5EF4-FFF2-40B4-BE49-F238E27FC236}">
                <a16:creationId xmlns:a16="http://schemas.microsoft.com/office/drawing/2014/main" id="{26FC2327-22E0-43DB-B5C8-909ED9D8238B}"/>
              </a:ext>
            </a:extLst>
          </p:cNvPr>
          <p:cNvGrpSpPr/>
          <p:nvPr/>
        </p:nvGrpSpPr>
        <p:grpSpPr>
          <a:xfrm>
            <a:off x="7588564" y="2028432"/>
            <a:ext cx="2139111" cy="2136096"/>
            <a:chOff x="7416547" y="1626177"/>
            <a:chExt cx="2139111" cy="2136096"/>
          </a:xfrm>
        </p:grpSpPr>
        <p:pic>
          <p:nvPicPr>
            <p:cNvPr id="16" name="Picture 15" descr="CourseLeaf PATH logo">
              <a:extLst>
                <a:ext uri="{FF2B5EF4-FFF2-40B4-BE49-F238E27FC236}">
                  <a16:creationId xmlns:a16="http://schemas.microsoft.com/office/drawing/2014/main" id="{B807D110-35B9-413C-8405-7708FF190D8C}"/>
                </a:ext>
              </a:extLst>
            </p:cNvPr>
            <p:cNvPicPr>
              <a:picLocks noChangeAspect="1"/>
            </p:cNvPicPr>
            <p:nvPr/>
          </p:nvPicPr>
          <p:blipFill>
            <a:blip r:embed="rId7" cstate="screen">
              <a:biLevel thresh="75000"/>
              <a:extLst>
                <a:ext uri="{28A0092B-C50C-407E-A947-70E740481C1C}">
                  <a14:useLocalDpi xmlns:a14="http://schemas.microsoft.com/office/drawing/2010/main"/>
                </a:ext>
              </a:extLst>
            </a:blip>
            <a:stretch>
              <a:fillRect/>
            </a:stretch>
          </p:blipFill>
          <p:spPr>
            <a:xfrm>
              <a:off x="7542675" y="1974894"/>
              <a:ext cx="1828829" cy="1064135"/>
            </a:xfrm>
            <a:prstGeom prst="rect">
              <a:avLst/>
            </a:prstGeom>
          </p:spPr>
        </p:pic>
        <p:sp>
          <p:nvSpPr>
            <p:cNvPr id="17" name="Oval 16">
              <a:extLst>
                <a:ext uri="{FF2B5EF4-FFF2-40B4-BE49-F238E27FC236}">
                  <a16:creationId xmlns:a16="http://schemas.microsoft.com/office/drawing/2014/main" id="{325D1153-DE8A-4E49-90DA-9E5897BB9200}"/>
                </a:ext>
              </a:extLst>
            </p:cNvPr>
            <p:cNvSpPr/>
            <p:nvPr/>
          </p:nvSpPr>
          <p:spPr>
            <a:xfrm>
              <a:off x="7416547" y="1626177"/>
              <a:ext cx="2139111" cy="2136096"/>
            </a:xfrm>
            <a:prstGeom prst="ellipse">
              <a:avLst/>
            </a:prstGeom>
            <a:solidFill>
              <a:schemeClr val="accent6">
                <a:alpha val="15000"/>
              </a:schemeClr>
            </a:solidFill>
            <a:ln w="7620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7" descr="Decorative image">
            <a:extLst>
              <a:ext uri="{FF2B5EF4-FFF2-40B4-BE49-F238E27FC236}">
                <a16:creationId xmlns:a16="http://schemas.microsoft.com/office/drawing/2014/main" id="{F8658F66-A846-4B80-BE09-D4C831C2196F}"/>
              </a:ext>
            </a:extLst>
          </p:cNvPr>
          <p:cNvGrpSpPr/>
          <p:nvPr/>
        </p:nvGrpSpPr>
        <p:grpSpPr>
          <a:xfrm>
            <a:off x="8607850" y="4164528"/>
            <a:ext cx="2139111" cy="2136096"/>
            <a:chOff x="8286692" y="3751861"/>
            <a:chExt cx="2139111" cy="2136096"/>
          </a:xfrm>
        </p:grpSpPr>
        <p:pic>
          <p:nvPicPr>
            <p:cNvPr id="19" name="Picture 18" descr="CourseLeaf SYL Logo">
              <a:extLst>
                <a:ext uri="{FF2B5EF4-FFF2-40B4-BE49-F238E27FC236}">
                  <a16:creationId xmlns:a16="http://schemas.microsoft.com/office/drawing/2014/main" id="{A6509F24-7D30-4C3A-8F45-09F810DFD05A}"/>
                </a:ext>
              </a:extLst>
            </p:cNvPr>
            <p:cNvPicPr>
              <a:picLocks noChangeAspect="1"/>
            </p:cNvPicPr>
            <p:nvPr/>
          </p:nvPicPr>
          <p:blipFill>
            <a:blip r:embed="rId8" cstate="screen">
              <a:biLevel thresh="75000"/>
              <a:extLst>
                <a:ext uri="{28A0092B-C50C-407E-A947-70E740481C1C}">
                  <a14:useLocalDpi xmlns:a14="http://schemas.microsoft.com/office/drawing/2010/main"/>
                </a:ext>
              </a:extLst>
            </a:blip>
            <a:stretch>
              <a:fillRect/>
            </a:stretch>
          </p:blipFill>
          <p:spPr>
            <a:xfrm>
              <a:off x="8486103" y="3968640"/>
              <a:ext cx="1740289" cy="1353924"/>
            </a:xfrm>
            <a:prstGeom prst="rect">
              <a:avLst/>
            </a:prstGeom>
          </p:spPr>
        </p:pic>
        <p:sp>
          <p:nvSpPr>
            <p:cNvPr id="20" name="Oval 19">
              <a:extLst>
                <a:ext uri="{FF2B5EF4-FFF2-40B4-BE49-F238E27FC236}">
                  <a16:creationId xmlns:a16="http://schemas.microsoft.com/office/drawing/2014/main" id="{D45D8134-DBAD-451F-9DB8-CAE685E462BB}"/>
                </a:ext>
              </a:extLst>
            </p:cNvPr>
            <p:cNvSpPr/>
            <p:nvPr/>
          </p:nvSpPr>
          <p:spPr>
            <a:xfrm>
              <a:off x="8286692" y="3751861"/>
              <a:ext cx="2139111" cy="2136096"/>
            </a:xfrm>
            <a:prstGeom prst="ellipse">
              <a:avLst/>
            </a:prstGeom>
            <a:solidFill>
              <a:schemeClr val="accent2">
                <a:alpha val="15000"/>
              </a:schemeClr>
            </a:solidFill>
            <a:ln w="76200">
              <a:solidFill>
                <a:srgbClr val="E5692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3397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Decorative image">
            <a:extLst>
              <a:ext uri="{FF2B5EF4-FFF2-40B4-BE49-F238E27FC236}">
                <a16:creationId xmlns:a16="http://schemas.microsoft.com/office/drawing/2014/main" id="{5C8EBF19-01C6-4FB7-B7FA-D31D88C4213E}"/>
              </a:ext>
            </a:extLst>
          </p:cNvPr>
          <p:cNvGrpSpPr/>
          <p:nvPr/>
        </p:nvGrpSpPr>
        <p:grpSpPr>
          <a:xfrm>
            <a:off x="8255100" y="1735501"/>
            <a:ext cx="3689697" cy="4492317"/>
            <a:chOff x="8255100" y="1735501"/>
            <a:chExt cx="3689697" cy="4492317"/>
          </a:xfrm>
        </p:grpSpPr>
        <p:pic>
          <p:nvPicPr>
            <p:cNvPr id="12" name="Picture 11" descr="Decorative image">
              <a:extLst>
                <a:ext uri="{FF2B5EF4-FFF2-40B4-BE49-F238E27FC236}">
                  <a16:creationId xmlns:a16="http://schemas.microsoft.com/office/drawing/2014/main" id="{6E55B3B9-5310-463A-B135-591BE8986ED4}"/>
                </a:ext>
              </a:extLst>
            </p:cNvPr>
            <p:cNvPicPr>
              <a:picLocks noChangeAspect="1"/>
            </p:cNvPicPr>
            <p:nvPr/>
          </p:nvPicPr>
          <p:blipFill>
            <a:blip r:embed="rId2"/>
            <a:stretch>
              <a:fillRect/>
            </a:stretch>
          </p:blipFill>
          <p:spPr>
            <a:xfrm>
              <a:off x="8917343" y="1735501"/>
              <a:ext cx="2645893" cy="2719052"/>
            </a:xfrm>
            <a:prstGeom prst="rect">
              <a:avLst/>
            </a:prstGeom>
          </p:spPr>
        </p:pic>
        <p:sp>
          <p:nvSpPr>
            <p:cNvPr id="15" name="TextBox 14">
              <a:extLst>
                <a:ext uri="{FF2B5EF4-FFF2-40B4-BE49-F238E27FC236}">
                  <a16:creationId xmlns:a16="http://schemas.microsoft.com/office/drawing/2014/main" id="{1B995C13-D494-4263-B8B1-8ACE467C7CAE}"/>
                </a:ext>
              </a:extLst>
            </p:cNvPr>
            <p:cNvSpPr txBox="1"/>
            <p:nvPr/>
          </p:nvSpPr>
          <p:spPr>
            <a:xfrm>
              <a:off x="8301355" y="4168237"/>
              <a:ext cx="359718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a:solidFill>
                    <a:prstClr val="black"/>
                  </a:solidFill>
                </a:rPr>
                <a:t>Personalized</a:t>
              </a:r>
              <a:endParaRPr kumimoji="0" lang="en-US" sz="3200" b="1" i="0" u="none" strike="noStrike" kern="0" cap="none" spc="0" normalizeH="0" baseline="0" noProof="0" dirty="0">
                <a:ln>
                  <a:noFill/>
                </a:ln>
                <a:solidFill>
                  <a:prstClr val="black"/>
                </a:solidFill>
                <a:effectLst/>
                <a:uLnTx/>
                <a:uFillTx/>
              </a:endParaRPr>
            </a:p>
          </p:txBody>
        </p:sp>
        <p:sp>
          <p:nvSpPr>
            <p:cNvPr id="18" name="Content Placeholder 2">
              <a:extLst>
                <a:ext uri="{FF2B5EF4-FFF2-40B4-BE49-F238E27FC236}">
                  <a16:creationId xmlns:a16="http://schemas.microsoft.com/office/drawing/2014/main" id="{5922D206-3211-4F6A-A178-C27B910C6A88}"/>
                </a:ext>
              </a:extLst>
            </p:cNvPr>
            <p:cNvSpPr txBox="1">
              <a:spLocks/>
            </p:cNvSpPr>
            <p:nvPr/>
          </p:nvSpPr>
          <p:spPr>
            <a:xfrm>
              <a:off x="8255100" y="4818898"/>
              <a:ext cx="3689697" cy="1408920"/>
            </a:xfrm>
            <a:prstGeom prst="rect">
              <a:avLst/>
            </a:prstGeom>
          </p:spPr>
          <p:txBody>
            <a:bodyPr vert="horz" lIns="91440" tIns="45720" rIns="91440" bIns="45720" rtlCol="0" anchor="t" anchorCtr="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Inter"/>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Inter"/>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Inter"/>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Inter"/>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Inter"/>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500" b="0" i="0" u="none" strike="noStrike" kern="1200" cap="none" spc="0" normalizeH="0" baseline="0" noProof="0">
                  <a:ln>
                    <a:noFill/>
                  </a:ln>
                  <a:solidFill>
                    <a:sysClr val="windowText" lastClr="000000"/>
                  </a:solidFill>
                  <a:effectLst/>
                  <a:uLnTx/>
                  <a:uFillTx/>
                  <a:latin typeface="Inter"/>
                  <a:ea typeface="+mn-ea"/>
                  <a:cs typeface="+mn-cs"/>
                </a:rPr>
                <a:t>Intuitive software that adapts to your institutional language, logic, and processes.</a:t>
              </a:r>
              <a:endParaRPr kumimoji="0" lang="en-US" sz="3500" b="0" i="0" u="none" strike="noStrike" kern="1200" cap="none" spc="0" normalizeH="0" baseline="0" noProof="0" dirty="0">
                <a:ln>
                  <a:noFill/>
                </a:ln>
                <a:solidFill>
                  <a:sysClr val="windowText" lastClr="000000"/>
                </a:solidFill>
                <a:effectLst/>
                <a:uLnTx/>
                <a:uFillTx/>
                <a:latin typeface="Inter"/>
                <a:ea typeface="+mn-ea"/>
                <a:cs typeface="+mn-cs"/>
              </a:endParaRPr>
            </a:p>
          </p:txBody>
        </p:sp>
      </p:grpSp>
      <p:grpSp>
        <p:nvGrpSpPr>
          <p:cNvPr id="6" name="Group 5" descr="Decorative image">
            <a:extLst>
              <a:ext uri="{FF2B5EF4-FFF2-40B4-BE49-F238E27FC236}">
                <a16:creationId xmlns:a16="http://schemas.microsoft.com/office/drawing/2014/main" id="{B205A9F9-90FE-4F39-8553-AC6741C0C49D}"/>
              </a:ext>
            </a:extLst>
          </p:cNvPr>
          <p:cNvGrpSpPr/>
          <p:nvPr/>
        </p:nvGrpSpPr>
        <p:grpSpPr>
          <a:xfrm>
            <a:off x="5287617" y="1690688"/>
            <a:ext cx="3050919" cy="4365976"/>
            <a:chOff x="5249623" y="1690688"/>
            <a:chExt cx="3050919" cy="4365976"/>
          </a:xfrm>
        </p:grpSpPr>
        <p:pic>
          <p:nvPicPr>
            <p:cNvPr id="11" name="Picture 10" descr="Decorative image">
              <a:extLst>
                <a:ext uri="{FF2B5EF4-FFF2-40B4-BE49-F238E27FC236}">
                  <a16:creationId xmlns:a16="http://schemas.microsoft.com/office/drawing/2014/main" id="{24261DA8-DBFC-4629-B215-8329875F6417}"/>
                </a:ext>
              </a:extLst>
            </p:cNvPr>
            <p:cNvPicPr>
              <a:picLocks noChangeAspect="1"/>
            </p:cNvPicPr>
            <p:nvPr/>
          </p:nvPicPr>
          <p:blipFill>
            <a:blip r:embed="rId3"/>
            <a:stretch>
              <a:fillRect/>
            </a:stretch>
          </p:blipFill>
          <p:spPr>
            <a:xfrm>
              <a:off x="5249623" y="1690688"/>
              <a:ext cx="3027898" cy="2543435"/>
            </a:xfrm>
            <a:prstGeom prst="rect">
              <a:avLst/>
            </a:prstGeom>
          </p:spPr>
        </p:pic>
        <p:sp>
          <p:nvSpPr>
            <p:cNvPr id="14" name="TextBox 13">
              <a:extLst>
                <a:ext uri="{FF2B5EF4-FFF2-40B4-BE49-F238E27FC236}">
                  <a16:creationId xmlns:a16="http://schemas.microsoft.com/office/drawing/2014/main" id="{BB380275-4636-4311-9A0F-3B1B33B51FAF}"/>
                </a:ext>
              </a:extLst>
            </p:cNvPr>
            <p:cNvSpPr txBox="1"/>
            <p:nvPr/>
          </p:nvSpPr>
          <p:spPr>
            <a:xfrm>
              <a:off x="5613067" y="4162165"/>
              <a:ext cx="2509928"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rPr>
                <a:t>Efficient</a:t>
              </a:r>
            </a:p>
          </p:txBody>
        </p:sp>
        <p:sp>
          <p:nvSpPr>
            <p:cNvPr id="17" name="Text Placeholder 5">
              <a:extLst>
                <a:ext uri="{FF2B5EF4-FFF2-40B4-BE49-F238E27FC236}">
                  <a16:creationId xmlns:a16="http://schemas.microsoft.com/office/drawing/2014/main" id="{58C4D51A-F8EE-4808-B204-25839FAA8BB4}"/>
                </a:ext>
              </a:extLst>
            </p:cNvPr>
            <p:cNvSpPr txBox="1">
              <a:spLocks/>
            </p:cNvSpPr>
            <p:nvPr/>
          </p:nvSpPr>
          <p:spPr>
            <a:xfrm>
              <a:off x="5334178" y="4818898"/>
              <a:ext cx="2966364" cy="1237766"/>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Inter"/>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Inter"/>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Inter"/>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Inter"/>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Inter"/>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sysClr val="windowText" lastClr="000000"/>
                  </a:solidFill>
                  <a:effectLst/>
                  <a:uLnTx/>
                  <a:uFillTx/>
                  <a:latin typeface="Inter"/>
                  <a:ea typeface="+mn-ea"/>
                  <a:cs typeface="+mn-cs"/>
                </a:rPr>
                <a:t>Functionality that can support, integrate, and sync with complex systems.</a:t>
              </a:r>
            </a:p>
          </p:txBody>
        </p:sp>
      </p:grpSp>
      <p:grpSp>
        <p:nvGrpSpPr>
          <p:cNvPr id="7" name="Group 6" descr="Decorative image">
            <a:extLst>
              <a:ext uri="{FF2B5EF4-FFF2-40B4-BE49-F238E27FC236}">
                <a16:creationId xmlns:a16="http://schemas.microsoft.com/office/drawing/2014/main" id="{6A52FFA4-78CE-4AA3-9970-CE57198470B7}"/>
              </a:ext>
            </a:extLst>
          </p:cNvPr>
          <p:cNvGrpSpPr/>
          <p:nvPr/>
        </p:nvGrpSpPr>
        <p:grpSpPr>
          <a:xfrm>
            <a:off x="1887893" y="1429129"/>
            <a:ext cx="3368646" cy="4798689"/>
            <a:chOff x="1887893" y="1429129"/>
            <a:chExt cx="3368646" cy="4798689"/>
          </a:xfrm>
        </p:grpSpPr>
        <p:pic>
          <p:nvPicPr>
            <p:cNvPr id="9" name="Picture 8" descr="Decorative image">
              <a:extLst>
                <a:ext uri="{FF2B5EF4-FFF2-40B4-BE49-F238E27FC236}">
                  <a16:creationId xmlns:a16="http://schemas.microsoft.com/office/drawing/2014/main" id="{CD02CA04-5284-481D-B161-8C79C0D9E573}"/>
                </a:ext>
              </a:extLst>
            </p:cNvPr>
            <p:cNvPicPr>
              <a:picLocks noChangeAspect="1"/>
            </p:cNvPicPr>
            <p:nvPr/>
          </p:nvPicPr>
          <p:blipFill>
            <a:blip r:embed="rId4"/>
            <a:stretch>
              <a:fillRect/>
            </a:stretch>
          </p:blipFill>
          <p:spPr>
            <a:xfrm>
              <a:off x="2081616" y="1429129"/>
              <a:ext cx="2981202" cy="3066554"/>
            </a:xfrm>
            <a:prstGeom prst="rect">
              <a:avLst/>
            </a:prstGeom>
          </p:spPr>
        </p:pic>
        <p:sp>
          <p:nvSpPr>
            <p:cNvPr id="13" name="TextBox 12">
              <a:extLst>
                <a:ext uri="{FF2B5EF4-FFF2-40B4-BE49-F238E27FC236}">
                  <a16:creationId xmlns:a16="http://schemas.microsoft.com/office/drawing/2014/main" id="{4429A920-83EE-423C-968C-41FF89F48DEE}"/>
                </a:ext>
              </a:extLst>
            </p:cNvPr>
            <p:cNvSpPr txBox="1"/>
            <p:nvPr/>
          </p:nvSpPr>
          <p:spPr>
            <a:xfrm>
              <a:off x="1956153" y="4162165"/>
              <a:ext cx="323212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rPr>
                <a:t>Student Focused</a:t>
              </a:r>
            </a:p>
          </p:txBody>
        </p:sp>
        <p:sp>
          <p:nvSpPr>
            <p:cNvPr id="16" name="Text Placeholder 5">
              <a:extLst>
                <a:ext uri="{FF2B5EF4-FFF2-40B4-BE49-F238E27FC236}">
                  <a16:creationId xmlns:a16="http://schemas.microsoft.com/office/drawing/2014/main" id="{01945C06-E06F-4992-A6E0-9B73E59819D8}"/>
                </a:ext>
              </a:extLst>
            </p:cNvPr>
            <p:cNvSpPr txBox="1">
              <a:spLocks/>
            </p:cNvSpPr>
            <p:nvPr/>
          </p:nvSpPr>
          <p:spPr>
            <a:xfrm>
              <a:off x="1887893" y="4818898"/>
              <a:ext cx="3368646" cy="1408920"/>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Inter"/>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Inter"/>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Inter"/>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Inter"/>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Inter"/>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black"/>
                  </a:solidFill>
                  <a:effectLst/>
                  <a:uLnTx/>
                  <a:uFillTx/>
                  <a:latin typeface="Inter"/>
                  <a:ea typeface="+mn-ea"/>
                  <a:cs typeface="+mn-cs"/>
                </a:rPr>
                <a:t>Features that drive student engagement and on time completion.</a:t>
              </a:r>
            </a:p>
          </p:txBody>
        </p:sp>
      </p:grpSp>
      <p:sp>
        <p:nvSpPr>
          <p:cNvPr id="2" name="Title 1">
            <a:extLst>
              <a:ext uri="{FF2B5EF4-FFF2-40B4-BE49-F238E27FC236}">
                <a16:creationId xmlns:a16="http://schemas.microsoft.com/office/drawing/2014/main" id="{0FF86FFC-B0F5-4237-B352-713CD1E2A5B9}"/>
              </a:ext>
            </a:extLst>
          </p:cNvPr>
          <p:cNvSpPr>
            <a:spLocks noGrp="1"/>
          </p:cNvSpPr>
          <p:nvPr>
            <p:ph type="title"/>
          </p:nvPr>
        </p:nvSpPr>
        <p:spPr/>
        <p:txBody>
          <a:bodyPr/>
          <a:lstStyle/>
          <a:p>
            <a:r>
              <a:rPr lang="en-US" dirty="0"/>
              <a:t>What makes CourseLeaf unique?</a:t>
            </a:r>
          </a:p>
        </p:txBody>
      </p:sp>
    </p:spTree>
    <p:extLst>
      <p:ext uri="{BB962C8B-B14F-4D97-AF65-F5344CB8AC3E}">
        <p14:creationId xmlns:p14="http://schemas.microsoft.com/office/powerpoint/2010/main" val="5827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B318A1C9-8E5B-446B-B0C0-3F61359516A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80088" y="5553075"/>
            <a:ext cx="2552700" cy="13049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7E94058C-E73D-4A20-B33E-1F60758B9CD4}"/>
              </a:ext>
            </a:extLst>
          </p:cNvPr>
          <p:cNvSpPr>
            <a:spLocks noGrp="1"/>
          </p:cNvSpPr>
          <p:nvPr>
            <p:ph type="title" idx="4294967295"/>
          </p:nvPr>
        </p:nvSpPr>
        <p:spPr>
          <a:xfrm>
            <a:off x="1571624" y="395288"/>
            <a:ext cx="10518775" cy="714375"/>
          </a:xfrm>
        </p:spPr>
        <p:txBody>
          <a:bodyPr>
            <a:normAutofit/>
          </a:bodyPr>
          <a:lstStyle/>
          <a:p>
            <a:pPr algn="ctr"/>
            <a:r>
              <a:rPr lang="en-US" sz="2800" dirty="0">
                <a:solidFill>
                  <a:schemeClr val="tx1"/>
                </a:solidFill>
                <a:latin typeface="Inter Semi Bold" panose="020B0702030000000004" pitchFamily="34" charset="0"/>
                <a:ea typeface="Inter Semi Bold" panose="020B0702030000000004" pitchFamily="34" charset="0"/>
              </a:rPr>
              <a:t>Some of our Technology Integration Partners</a:t>
            </a:r>
          </a:p>
        </p:txBody>
      </p:sp>
      <p:pic>
        <p:nvPicPr>
          <p:cNvPr id="1032" name="Picture 8">
            <a:extLst>
              <a:ext uri="{FF2B5EF4-FFF2-40B4-BE49-F238E27FC236}">
                <a16:creationId xmlns:a16="http://schemas.microsoft.com/office/drawing/2014/main" id="{8524D143-E7A3-4E24-8EBE-18C5F3B75F6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0" y="4962525"/>
            <a:ext cx="15716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llucian logo">
            <a:extLst>
              <a:ext uri="{FF2B5EF4-FFF2-40B4-BE49-F238E27FC236}">
                <a16:creationId xmlns:a16="http://schemas.microsoft.com/office/drawing/2014/main" id="{1085FD40-759D-4B67-9075-57C1EA858F7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567593" y="1568259"/>
            <a:ext cx="3528407" cy="1230568"/>
          </a:xfrm>
          <a:prstGeom prst="rect">
            <a:avLst/>
          </a:prstGeom>
        </p:spPr>
      </p:pic>
      <p:pic>
        <p:nvPicPr>
          <p:cNvPr id="1028" name="Picture 4" descr="Oracle Partner Logo">
            <a:extLst>
              <a:ext uri="{FF2B5EF4-FFF2-40B4-BE49-F238E27FC236}">
                <a16:creationId xmlns:a16="http://schemas.microsoft.com/office/drawing/2014/main" id="{306E6C73-FBDD-479D-9CA5-D0662C76FE7C}"/>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t="19732" r="43795" b="16025"/>
          <a:stretch/>
        </p:blipFill>
        <p:spPr bwMode="auto">
          <a:xfrm>
            <a:off x="7536995" y="1813977"/>
            <a:ext cx="3480660" cy="91922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radigm Logo">
            <a:extLst>
              <a:ext uri="{FF2B5EF4-FFF2-40B4-BE49-F238E27FC236}">
                <a16:creationId xmlns:a16="http://schemas.microsoft.com/office/drawing/2014/main" id="{681E3D2A-74B8-4A75-A543-9D336608ACA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31406" y="3257423"/>
            <a:ext cx="1831201" cy="16328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S logo">
            <a:extLst>
              <a:ext uri="{FF2B5EF4-FFF2-40B4-BE49-F238E27FC236}">
                <a16:creationId xmlns:a16="http://schemas.microsoft.com/office/drawing/2014/main" id="{8CE52C0D-A887-4FC9-8CE0-780D1BFD2EC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920237" y="3285336"/>
            <a:ext cx="1924760" cy="8212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anvas Logo">
            <a:extLst>
              <a:ext uri="{FF2B5EF4-FFF2-40B4-BE49-F238E27FC236}">
                <a16:creationId xmlns:a16="http://schemas.microsoft.com/office/drawing/2014/main" id="{A2579623-329C-46BA-9B9C-4C29181C175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02627" y="3234726"/>
            <a:ext cx="2675787" cy="9236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llege Net Logo">
            <a:extLst>
              <a:ext uri="{FF2B5EF4-FFF2-40B4-BE49-F238E27FC236}">
                <a16:creationId xmlns:a16="http://schemas.microsoft.com/office/drawing/2014/main" id="{6815A9C8-A89C-4A4C-A9D5-FDA87C8972F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183193" y="4484637"/>
            <a:ext cx="2370007" cy="6970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lackboard Logo">
            <a:extLst>
              <a:ext uri="{FF2B5EF4-FFF2-40B4-BE49-F238E27FC236}">
                <a16:creationId xmlns:a16="http://schemas.microsoft.com/office/drawing/2014/main" id="{6430E6B9-E417-4E2A-A0B8-498EC44D8D2D}"/>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980601" y="4557800"/>
            <a:ext cx="2730118" cy="7606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ightcast - American Staffing Association">
            <a:extLst>
              <a:ext uri="{FF2B5EF4-FFF2-40B4-BE49-F238E27FC236}">
                <a16:creationId xmlns:a16="http://schemas.microsoft.com/office/drawing/2014/main" id="{7D147311-678F-4272-A5C5-7FF23E8880A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258998" y="5773733"/>
            <a:ext cx="2816659" cy="642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2L Logo">
            <a:extLst>
              <a:ext uri="{FF2B5EF4-FFF2-40B4-BE49-F238E27FC236}">
                <a16:creationId xmlns:a16="http://schemas.microsoft.com/office/drawing/2014/main" id="{B8D7FE3C-1788-4813-B34E-A10CF6FE1425}"/>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274627" y="5181698"/>
            <a:ext cx="1412598" cy="1100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12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1B3B6F"/>
      </a:dk2>
      <a:lt2>
        <a:srgbClr val="E7E6E6"/>
      </a:lt2>
      <a:accent1>
        <a:srgbClr val="5C9CA4"/>
      </a:accent1>
      <a:accent2>
        <a:srgbClr val="E46924"/>
      </a:accent2>
      <a:accent3>
        <a:srgbClr val="A5A5A5"/>
      </a:accent3>
      <a:accent4>
        <a:srgbClr val="AF2424"/>
      </a:accent4>
      <a:accent5>
        <a:srgbClr val="3E5731"/>
      </a:accent5>
      <a:accent6>
        <a:srgbClr val="78A148"/>
      </a:accent6>
      <a:hlink>
        <a:srgbClr val="5C9CA4"/>
      </a:hlink>
      <a:folHlink>
        <a:srgbClr val="E4692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CourseLeaf_2022" id="{F9BC2861-0BB5-5B4C-A51F-312D8EB94344}" vid="{A1A43670-DB73-9D4A-ABB2-C73CEE1F6F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CourseLeaf_Thrive_Template_2023</Template>
  <TotalTime>4</TotalTime>
  <Words>1501</Words>
  <Application>Microsoft Office PowerPoint</Application>
  <PresentationFormat>Widescreen</PresentationFormat>
  <Paragraphs>170</Paragraphs>
  <Slides>46</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Inter</vt:lpstr>
      <vt:lpstr>Inter Light BETA</vt:lpstr>
      <vt:lpstr>Inter Medium</vt:lpstr>
      <vt:lpstr>Inter Semi Bold</vt:lpstr>
      <vt:lpstr>Arial</vt:lpstr>
      <vt:lpstr>Calibri</vt:lpstr>
      <vt:lpstr>Wingdings</vt:lpstr>
      <vt:lpstr>Office Theme</vt:lpstr>
      <vt:lpstr>Integrating Diversity, Equity, and Inclusion into Curriculum: Leveraging Software for Inclusivity</vt:lpstr>
      <vt:lpstr>Agenda</vt:lpstr>
      <vt:lpstr>Learning Outcomes</vt:lpstr>
      <vt:lpstr>In the spirit of our Leepfrog Café.</vt:lpstr>
      <vt:lpstr>The right software not only makes life easier for staff and faculty, it drives positive student outcomes.</vt:lpstr>
      <vt:lpstr>An experienced team of Curriculum Geeks.</vt:lpstr>
      <vt:lpstr>Five modules, one holistic solution</vt:lpstr>
      <vt:lpstr>What makes CourseLeaf unique?</vt:lpstr>
      <vt:lpstr>Some of our Technology Integration Partners</vt:lpstr>
      <vt:lpstr>The Importance and Impact of DEI</vt:lpstr>
      <vt:lpstr>Importance of DEI</vt:lpstr>
      <vt:lpstr>“All instruction is culturally responsive. The question is: to which culture is it currently oriented?”</vt:lpstr>
      <vt:lpstr>Impacts of DEI: Better Student Outcomes</vt:lpstr>
      <vt:lpstr>Practical Ways to Integrate DEI into Curriculum</vt:lpstr>
      <vt:lpstr>Publish a catalog that represents your diversity and values.</vt:lpstr>
      <vt:lpstr>Catalog: Include Diverse Images</vt:lpstr>
      <vt:lpstr>Diverse Images</vt:lpstr>
      <vt:lpstr>Catalog: Share Career Pathways</vt:lpstr>
      <vt:lpstr>Career Pathways Example 1</vt:lpstr>
      <vt:lpstr>Career Pathways Example 2</vt:lpstr>
      <vt:lpstr>Catalog: Highlight Courses with DEI Content</vt:lpstr>
      <vt:lpstr>Highlighting courses that feature cultural literacy</vt:lpstr>
      <vt:lpstr>Catalog: Highlight Majors and Programs with DEI Content</vt:lpstr>
      <vt:lpstr>Degree Program Filtering</vt:lpstr>
      <vt:lpstr>Catalog: Highlight DEI Resources</vt:lpstr>
      <vt:lpstr>Highlighting DEI resources in the catalog</vt:lpstr>
      <vt:lpstr>Using Footers</vt:lpstr>
      <vt:lpstr>Catalog: Make it Accessible</vt:lpstr>
      <vt:lpstr>Accessibility is DEI Work</vt:lpstr>
      <vt:lpstr>Catalog and Curriculum: Leverage Your DEI Team</vt:lpstr>
      <vt:lpstr>Include your DEI staff in the review process.</vt:lpstr>
      <vt:lpstr>Curriculum: Track and Report DEI Content</vt:lpstr>
      <vt:lpstr>Reporting can help you demonstrate progress and outcomes.</vt:lpstr>
      <vt:lpstr>Adding questions about DEI content on the course proposal form</vt:lpstr>
      <vt:lpstr>Curriculum, Scheduling and Syllabi</vt:lpstr>
      <vt:lpstr>Driving DEI in curriculum management, scheduling, and syllabi</vt:lpstr>
      <vt:lpstr>CL 10: CourseLeaf’s New Inclusive Curriculum Tool</vt:lpstr>
      <vt:lpstr>Inclusive Curriculum Tool</vt:lpstr>
      <vt:lpstr>A Tool to Promote Belonging</vt:lpstr>
      <vt:lpstr>Exclusionary Language  Inclusive Language </vt:lpstr>
      <vt:lpstr>Inclusive Curriculum Tool Continued</vt:lpstr>
      <vt:lpstr>Style Guide Considerations</vt:lpstr>
      <vt:lpstr>Publish an Inclusive Language Style Guide</vt:lpstr>
      <vt:lpstr>How can I get it?</vt:lpstr>
      <vt:lpstr>Questions and Discussion</vt:lpstr>
      <vt:lpstr>Thank you for your time and attention.</vt:lpstr>
    </vt:vector>
  </TitlesOfParts>
  <Company>Leepfrog Technologies,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Diversity, Equity, and Inclusion into Curriculum (ASCCC)</dc:title>
  <dc:creator>Craig Canfield</dc:creator>
  <cp:lastModifiedBy>Kyoko Hatano</cp:lastModifiedBy>
  <cp:revision>88</cp:revision>
  <dcterms:created xsi:type="dcterms:W3CDTF">2023-03-10T20:22:49Z</dcterms:created>
  <dcterms:modified xsi:type="dcterms:W3CDTF">2023-07-16T07:19:43Z</dcterms:modified>
</cp:coreProperties>
</file>