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handoutMasterIdLst>
    <p:handoutMasterId r:id="rId26"/>
  </p:handoutMasterIdLst>
  <p:sldIdLst>
    <p:sldId id="264" r:id="rId2"/>
    <p:sldId id="268" r:id="rId3"/>
    <p:sldId id="345" r:id="rId4"/>
    <p:sldId id="290" r:id="rId5"/>
    <p:sldId id="438" r:id="rId6"/>
    <p:sldId id="433" r:id="rId7"/>
    <p:sldId id="434" r:id="rId8"/>
    <p:sldId id="493" r:id="rId9"/>
    <p:sldId id="494" r:id="rId10"/>
    <p:sldId id="495" r:id="rId11"/>
    <p:sldId id="496" r:id="rId12"/>
    <p:sldId id="435" r:id="rId13"/>
    <p:sldId id="497" r:id="rId14"/>
    <p:sldId id="440" r:id="rId15"/>
    <p:sldId id="466" r:id="rId16"/>
    <p:sldId id="471" r:id="rId17"/>
    <p:sldId id="472" r:id="rId18"/>
    <p:sldId id="445" r:id="rId19"/>
    <p:sldId id="453" r:id="rId20"/>
    <p:sldId id="454" r:id="rId21"/>
    <p:sldId id="458" r:id="rId22"/>
    <p:sldId id="501" r:id="rId23"/>
    <p:sldId id="499"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03"/>
    <p:restoredTop sz="89051"/>
  </p:normalViewPr>
  <p:slideViewPr>
    <p:cSldViewPr snapToGrid="0" snapToObjects="1">
      <p:cViewPr>
        <p:scale>
          <a:sx n="90" d="100"/>
          <a:sy n="90" d="100"/>
        </p:scale>
        <p:origin x="680" y="-80"/>
      </p:cViewPr>
      <p:guideLst/>
    </p:cSldViewPr>
  </p:slideViewPr>
  <p:outlineViewPr>
    <p:cViewPr>
      <p:scale>
        <a:sx n="33" d="100"/>
        <a:sy n="33" d="100"/>
      </p:scale>
      <p:origin x="0" y="-6256"/>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71" d="100"/>
          <a:sy n="71" d="100"/>
        </p:scale>
        <p:origin x="1328" y="168"/>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handoutMaster" Target="handoutMasters/handoutMaster1.xml"/><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36F88045-DF38-5C40-9840-54F9F59EF74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xmlns="" id="{6FD1A2D2-AE0C-2C43-8F7E-1707FAEA00A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24A44FF-5174-984A-B980-605E3699B1E8}" type="datetimeFigureOut">
              <a:rPr lang="en-US" smtClean="0"/>
              <a:t>7/13/23</a:t>
            </a:fld>
            <a:endParaRPr lang="en-US"/>
          </a:p>
        </p:txBody>
      </p:sp>
      <p:sp>
        <p:nvSpPr>
          <p:cNvPr id="4" name="Footer Placeholder 3">
            <a:extLst>
              <a:ext uri="{FF2B5EF4-FFF2-40B4-BE49-F238E27FC236}">
                <a16:creationId xmlns:a16="http://schemas.microsoft.com/office/drawing/2014/main" xmlns="" id="{5552FBF5-14D7-1942-AB13-AC999D20F45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xmlns="" id="{E0FD2E68-831F-0544-95FA-5935B261D9D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0368A65-B6D0-8549-BC23-DAC94F2FB247}" type="slidenum">
              <a:rPr lang="en-US" smtClean="0"/>
              <a:t>‹#›</a:t>
            </a:fld>
            <a:endParaRPr lang="en-US"/>
          </a:p>
        </p:txBody>
      </p:sp>
    </p:spTree>
    <p:extLst>
      <p:ext uri="{BB962C8B-B14F-4D97-AF65-F5344CB8AC3E}">
        <p14:creationId xmlns:p14="http://schemas.microsoft.com/office/powerpoint/2010/main" val="28793097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7A0444-605D-8843-B7F7-5AE8F72B6B9D}" type="datetimeFigureOut">
              <a:rPr lang="en-US" smtClean="0"/>
              <a:t>7/13/23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8E3782-747D-0849-8027-4C495AD1BB4F}" type="slidenum">
              <a:rPr lang="en-US" smtClean="0"/>
              <a:t>‹#›</a:t>
            </a:fld>
            <a:endParaRPr lang="en-US"/>
          </a:p>
        </p:txBody>
      </p:sp>
    </p:spTree>
    <p:extLst>
      <p:ext uri="{BB962C8B-B14F-4D97-AF65-F5344CB8AC3E}">
        <p14:creationId xmlns:p14="http://schemas.microsoft.com/office/powerpoint/2010/main" val="34408760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8E3782-747D-0849-8027-4C495AD1BB4F}" type="slidenum">
              <a:rPr lang="en-US" smtClean="0"/>
              <a:t>1</a:t>
            </a:fld>
            <a:endParaRPr lang="en-US"/>
          </a:p>
        </p:txBody>
      </p:sp>
    </p:spTree>
    <p:extLst>
      <p:ext uri="{BB962C8B-B14F-4D97-AF65-F5344CB8AC3E}">
        <p14:creationId xmlns:p14="http://schemas.microsoft.com/office/powerpoint/2010/main" val="6687979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8E3782-747D-0849-8027-4C495AD1BB4F}" type="slidenum">
              <a:rPr lang="en-US" smtClean="0"/>
              <a:t>10</a:t>
            </a:fld>
            <a:endParaRPr lang="en-US"/>
          </a:p>
        </p:txBody>
      </p:sp>
    </p:spTree>
    <p:extLst>
      <p:ext uri="{BB962C8B-B14F-4D97-AF65-F5344CB8AC3E}">
        <p14:creationId xmlns:p14="http://schemas.microsoft.com/office/powerpoint/2010/main" val="20478990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8E3782-747D-0849-8027-4C495AD1BB4F}" type="slidenum">
              <a:rPr lang="en-US" smtClean="0"/>
              <a:t>11</a:t>
            </a:fld>
            <a:endParaRPr lang="en-US"/>
          </a:p>
        </p:txBody>
      </p:sp>
    </p:spTree>
    <p:extLst>
      <p:ext uri="{BB962C8B-B14F-4D97-AF65-F5344CB8AC3E}">
        <p14:creationId xmlns:p14="http://schemas.microsoft.com/office/powerpoint/2010/main" val="18461707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8E3782-747D-0849-8027-4C495AD1BB4F}" type="slidenum">
              <a:rPr lang="en-US" smtClean="0"/>
              <a:t>12</a:t>
            </a:fld>
            <a:endParaRPr lang="en-US"/>
          </a:p>
        </p:txBody>
      </p:sp>
    </p:spTree>
    <p:extLst>
      <p:ext uri="{BB962C8B-B14F-4D97-AF65-F5344CB8AC3E}">
        <p14:creationId xmlns:p14="http://schemas.microsoft.com/office/powerpoint/2010/main" val="926471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8E3782-747D-0849-8027-4C495AD1BB4F}" type="slidenum">
              <a:rPr lang="en-US" smtClean="0"/>
              <a:t>13</a:t>
            </a:fld>
            <a:endParaRPr lang="en-US"/>
          </a:p>
        </p:txBody>
      </p:sp>
    </p:spTree>
    <p:extLst>
      <p:ext uri="{BB962C8B-B14F-4D97-AF65-F5344CB8AC3E}">
        <p14:creationId xmlns:p14="http://schemas.microsoft.com/office/powerpoint/2010/main" val="6516580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a:t>
            </a:r>
            <a:r>
              <a:rPr lang="en-US" dirty="0" smtClean="0"/>
              <a:t>is Cal-GETC</a:t>
            </a:r>
            <a:r>
              <a:rPr lang="en-US" baseline="0" dirty="0" smtClean="0"/>
              <a:t> to be implemented? Fall 2025. Details at:</a:t>
            </a:r>
          </a:p>
          <a:p>
            <a:r>
              <a:rPr lang="en-US" baseline="0" dirty="0" smtClean="0"/>
              <a:t>https://</a:t>
            </a:r>
            <a:r>
              <a:rPr lang="en-US" baseline="0" dirty="0" err="1" smtClean="0"/>
              <a:t>icas-ca.org</a:t>
            </a:r>
            <a:r>
              <a:rPr lang="en-US" baseline="0" dirty="0" smtClean="0"/>
              <a:t>/</a:t>
            </a:r>
            <a:r>
              <a:rPr lang="en-US" baseline="0" dirty="0" err="1" smtClean="0"/>
              <a:t>wp</a:t>
            </a:r>
            <a:r>
              <a:rPr lang="en-US" baseline="0" dirty="0" smtClean="0"/>
              <a:t>-content/uploads/2023/05/Cal-GETC_Standards_1v0_2023.pdf</a:t>
            </a:r>
            <a:endParaRPr lang="en-US" dirty="0"/>
          </a:p>
        </p:txBody>
      </p:sp>
      <p:sp>
        <p:nvSpPr>
          <p:cNvPr id="4" name="Slide Number Placeholder 3"/>
          <p:cNvSpPr>
            <a:spLocks noGrp="1"/>
          </p:cNvSpPr>
          <p:nvPr>
            <p:ph type="sldNum" sz="quarter" idx="10"/>
          </p:nvPr>
        </p:nvSpPr>
        <p:spPr/>
        <p:txBody>
          <a:bodyPr/>
          <a:lstStyle/>
          <a:p>
            <a:fld id="{998E3782-747D-0849-8027-4C495AD1BB4F}" type="slidenum">
              <a:rPr lang="en-US" smtClean="0"/>
              <a:t>14</a:t>
            </a:fld>
            <a:endParaRPr lang="en-US"/>
          </a:p>
        </p:txBody>
      </p:sp>
    </p:spTree>
    <p:extLst>
      <p:ext uri="{BB962C8B-B14F-4D97-AF65-F5344CB8AC3E}">
        <p14:creationId xmlns:p14="http://schemas.microsoft.com/office/powerpoint/2010/main" val="15450859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8E3782-747D-0849-8027-4C495AD1BB4F}" type="slidenum">
              <a:rPr lang="en-US" smtClean="0"/>
              <a:t>15</a:t>
            </a:fld>
            <a:endParaRPr lang="en-US"/>
          </a:p>
        </p:txBody>
      </p:sp>
    </p:spTree>
    <p:extLst>
      <p:ext uri="{BB962C8B-B14F-4D97-AF65-F5344CB8AC3E}">
        <p14:creationId xmlns:p14="http://schemas.microsoft.com/office/powerpoint/2010/main" val="2611265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8E3782-747D-0849-8027-4C495AD1BB4F}" type="slidenum">
              <a:rPr lang="en-US" smtClean="0"/>
              <a:t>16</a:t>
            </a:fld>
            <a:endParaRPr lang="en-US"/>
          </a:p>
        </p:txBody>
      </p:sp>
    </p:spTree>
    <p:extLst>
      <p:ext uri="{BB962C8B-B14F-4D97-AF65-F5344CB8AC3E}">
        <p14:creationId xmlns:p14="http://schemas.microsoft.com/office/powerpoint/2010/main" val="15948567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8E3782-747D-0849-8027-4C495AD1BB4F}" type="slidenum">
              <a:rPr lang="en-US" smtClean="0"/>
              <a:t>17</a:t>
            </a:fld>
            <a:endParaRPr lang="en-US"/>
          </a:p>
        </p:txBody>
      </p:sp>
    </p:spTree>
    <p:extLst>
      <p:ext uri="{BB962C8B-B14F-4D97-AF65-F5344CB8AC3E}">
        <p14:creationId xmlns:p14="http://schemas.microsoft.com/office/powerpoint/2010/main" val="19309065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0" name="Google Shape;140;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dirty="0"/>
          </a:p>
        </p:txBody>
      </p:sp>
      <p:sp>
        <p:nvSpPr>
          <p:cNvPr id="141" name="Google Shape;141;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endParaRPr/>
          </a:p>
        </p:txBody>
      </p:sp>
    </p:spTree>
    <p:extLst>
      <p:ext uri="{BB962C8B-B14F-4D97-AF65-F5344CB8AC3E}">
        <p14:creationId xmlns:p14="http://schemas.microsoft.com/office/powerpoint/2010/main" val="14582217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8E3782-747D-0849-8027-4C495AD1BB4F}" type="slidenum">
              <a:rPr lang="en-US" smtClean="0"/>
              <a:t>19</a:t>
            </a:fld>
            <a:endParaRPr lang="en-US"/>
          </a:p>
        </p:txBody>
      </p:sp>
    </p:spTree>
    <p:extLst>
      <p:ext uri="{BB962C8B-B14F-4D97-AF65-F5344CB8AC3E}">
        <p14:creationId xmlns:p14="http://schemas.microsoft.com/office/powerpoint/2010/main" val="7165437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8E3782-747D-0849-8027-4C495AD1BB4F}" type="slidenum">
              <a:rPr lang="en-US" smtClean="0"/>
              <a:t>2</a:t>
            </a:fld>
            <a:endParaRPr lang="en-US"/>
          </a:p>
        </p:txBody>
      </p:sp>
    </p:spTree>
    <p:extLst>
      <p:ext uri="{BB962C8B-B14F-4D97-AF65-F5344CB8AC3E}">
        <p14:creationId xmlns:p14="http://schemas.microsoft.com/office/powerpoint/2010/main" val="19960548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8E3782-747D-0849-8027-4C495AD1BB4F}" type="slidenum">
              <a:rPr lang="en-US" smtClean="0"/>
              <a:t>20</a:t>
            </a:fld>
            <a:endParaRPr lang="en-US"/>
          </a:p>
        </p:txBody>
      </p:sp>
    </p:spTree>
    <p:extLst>
      <p:ext uri="{BB962C8B-B14F-4D97-AF65-F5344CB8AC3E}">
        <p14:creationId xmlns:p14="http://schemas.microsoft.com/office/powerpoint/2010/main" val="21468135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8E3782-747D-0849-8027-4C495AD1BB4F}" type="slidenum">
              <a:rPr lang="en-US" smtClean="0"/>
              <a:t>21</a:t>
            </a:fld>
            <a:endParaRPr lang="en-US"/>
          </a:p>
        </p:txBody>
      </p:sp>
    </p:spTree>
    <p:extLst>
      <p:ext uri="{BB962C8B-B14F-4D97-AF65-F5344CB8AC3E}">
        <p14:creationId xmlns:p14="http://schemas.microsoft.com/office/powerpoint/2010/main" val="152999873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8E3782-747D-0849-8027-4C495AD1BB4F}" type="slidenum">
              <a:rPr lang="en-US" smtClean="0"/>
              <a:t>22</a:t>
            </a:fld>
            <a:endParaRPr lang="en-US"/>
          </a:p>
        </p:txBody>
      </p:sp>
    </p:spTree>
    <p:extLst>
      <p:ext uri="{BB962C8B-B14F-4D97-AF65-F5344CB8AC3E}">
        <p14:creationId xmlns:p14="http://schemas.microsoft.com/office/powerpoint/2010/main" val="12502092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8E3782-747D-0849-8027-4C495AD1BB4F}" type="slidenum">
              <a:rPr lang="en-US" smtClean="0"/>
              <a:t>3</a:t>
            </a:fld>
            <a:endParaRPr lang="en-US"/>
          </a:p>
        </p:txBody>
      </p:sp>
    </p:spTree>
    <p:extLst>
      <p:ext uri="{BB962C8B-B14F-4D97-AF65-F5344CB8AC3E}">
        <p14:creationId xmlns:p14="http://schemas.microsoft.com/office/powerpoint/2010/main" val="175732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8E3782-747D-0849-8027-4C495AD1BB4F}" type="slidenum">
              <a:rPr lang="en-US" smtClean="0"/>
              <a:t>4</a:t>
            </a:fld>
            <a:endParaRPr lang="en-US"/>
          </a:p>
        </p:txBody>
      </p:sp>
    </p:spTree>
    <p:extLst>
      <p:ext uri="{BB962C8B-B14F-4D97-AF65-F5344CB8AC3E}">
        <p14:creationId xmlns:p14="http://schemas.microsoft.com/office/powerpoint/2010/main" val="17497926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8E3782-747D-0849-8027-4C495AD1BB4F}" type="slidenum">
              <a:rPr lang="en-US" smtClean="0"/>
              <a:t>5</a:t>
            </a:fld>
            <a:endParaRPr lang="en-US"/>
          </a:p>
        </p:txBody>
      </p:sp>
    </p:spTree>
    <p:extLst>
      <p:ext uri="{BB962C8B-B14F-4D97-AF65-F5344CB8AC3E}">
        <p14:creationId xmlns:p14="http://schemas.microsoft.com/office/powerpoint/2010/main" val="19051972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Michelle</a:t>
            </a:r>
            <a:endParaRPr lang="en-US" dirty="0"/>
          </a:p>
        </p:txBody>
      </p:sp>
      <p:sp>
        <p:nvSpPr>
          <p:cNvPr id="4" name="Slide Number Placeholder 3"/>
          <p:cNvSpPr>
            <a:spLocks noGrp="1"/>
          </p:cNvSpPr>
          <p:nvPr>
            <p:ph type="sldNum" sz="quarter" idx="10"/>
          </p:nvPr>
        </p:nvSpPr>
        <p:spPr/>
        <p:txBody>
          <a:bodyPr/>
          <a:lstStyle/>
          <a:p>
            <a:fld id="{998E3782-747D-0849-8027-4C495AD1BB4F}" type="slidenum">
              <a:rPr lang="en-US" smtClean="0"/>
              <a:t>6</a:t>
            </a:fld>
            <a:endParaRPr lang="en-US"/>
          </a:p>
        </p:txBody>
      </p:sp>
    </p:spTree>
    <p:extLst>
      <p:ext uri="{BB962C8B-B14F-4D97-AF65-F5344CB8AC3E}">
        <p14:creationId xmlns:p14="http://schemas.microsoft.com/office/powerpoint/2010/main" val="11670691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8E3782-747D-0849-8027-4C495AD1BB4F}" type="slidenum">
              <a:rPr lang="en-US" smtClean="0"/>
              <a:t>7</a:t>
            </a:fld>
            <a:endParaRPr lang="en-US"/>
          </a:p>
        </p:txBody>
      </p:sp>
    </p:spTree>
    <p:extLst>
      <p:ext uri="{BB962C8B-B14F-4D97-AF65-F5344CB8AC3E}">
        <p14:creationId xmlns:p14="http://schemas.microsoft.com/office/powerpoint/2010/main" val="17313724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8E3782-747D-0849-8027-4C495AD1BB4F}" type="slidenum">
              <a:rPr lang="en-US" smtClean="0"/>
              <a:t>8</a:t>
            </a:fld>
            <a:endParaRPr lang="en-US"/>
          </a:p>
        </p:txBody>
      </p:sp>
    </p:spTree>
    <p:extLst>
      <p:ext uri="{BB962C8B-B14F-4D97-AF65-F5344CB8AC3E}">
        <p14:creationId xmlns:p14="http://schemas.microsoft.com/office/powerpoint/2010/main" val="477261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8E3782-747D-0849-8027-4C495AD1BB4F}" type="slidenum">
              <a:rPr lang="en-US" smtClean="0"/>
              <a:t>9</a:t>
            </a:fld>
            <a:endParaRPr lang="en-US"/>
          </a:p>
        </p:txBody>
      </p:sp>
    </p:spTree>
    <p:extLst>
      <p:ext uri="{BB962C8B-B14F-4D97-AF65-F5344CB8AC3E}">
        <p14:creationId xmlns:p14="http://schemas.microsoft.com/office/powerpoint/2010/main" val="1934247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 Id="rId3"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73394ABC-48E7-5042-8AFF-4FF04C6326D3}"/>
              </a:ext>
            </a:extLst>
          </p:cNvPr>
          <p:cNvSpPr/>
          <p:nvPr userDrawn="1"/>
        </p:nvSpPr>
        <p:spPr>
          <a:xfrm>
            <a:off x="0" y="1527142"/>
            <a:ext cx="9144000" cy="365785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dirty="0"/>
          </a:p>
        </p:txBody>
      </p:sp>
      <p:sp>
        <p:nvSpPr>
          <p:cNvPr id="2" name="Title 1"/>
          <p:cNvSpPr>
            <a:spLocks noGrp="1"/>
          </p:cNvSpPr>
          <p:nvPr>
            <p:ph type="ctrTitle" hasCustomPrompt="1"/>
          </p:nvPr>
        </p:nvSpPr>
        <p:spPr>
          <a:xfrm>
            <a:off x="1813336" y="3233396"/>
            <a:ext cx="6477803" cy="1769453"/>
          </a:xfrm>
        </p:spPr>
        <p:txBody>
          <a:bodyPr bIns="0" anchor="b">
            <a:normAutofit/>
          </a:bodyPr>
          <a:lstStyle>
            <a:lvl1pPr algn="l">
              <a:defRPr sz="3600" cap="none">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1813335" y="5190324"/>
            <a:ext cx="6477804" cy="977621"/>
          </a:xfrm>
        </p:spPr>
        <p:txBody>
          <a:bodyPr tIns="91440" bIns="91440">
            <a:normAutofit/>
          </a:bodyPr>
          <a:lstStyle>
            <a:lvl1pPr marL="0" indent="0" algn="l">
              <a:buNone/>
              <a:defRPr sz="1600" b="0" cap="none" baseline="0">
                <a:solidFill>
                  <a:schemeClr val="bg2">
                    <a:lumMod val="10000"/>
                  </a:schemeClr>
                </a:solidFill>
              </a:defRPr>
            </a:lvl1pPr>
            <a:lvl2pPr marL="342892" indent="0" algn="ctr">
              <a:buNone/>
              <a:defRPr sz="135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en-US" dirty="0"/>
              <a:t>Click to edit Master subtitle style</a:t>
            </a:r>
          </a:p>
        </p:txBody>
      </p:sp>
      <p:cxnSp>
        <p:nvCxnSpPr>
          <p:cNvPr id="15" name="Straight Connector 14"/>
          <p:cNvCxnSpPr>
            <a:cxnSpLocks/>
          </p:cNvCxnSpPr>
          <p:nvPr/>
        </p:nvCxnSpPr>
        <p:spPr>
          <a:xfrm>
            <a:off x="0" y="5187659"/>
            <a:ext cx="9144000"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11" name="Picture 10">
            <a:extLst>
              <a:ext uri="{FF2B5EF4-FFF2-40B4-BE49-F238E27FC236}">
                <a16:creationId xmlns:a16="http://schemas.microsoft.com/office/drawing/2014/main" xmlns="" id="{50496935-AB97-4E40-A1BF-0FEE0DAE5E1D}"/>
              </a:ext>
            </a:extLst>
          </p:cNvPr>
          <p:cNvPicPr>
            <a:picLocks noChangeAspect="1"/>
          </p:cNvPicPr>
          <p:nvPr userDrawn="1"/>
        </p:nvPicPr>
        <p:blipFill>
          <a:blip r:embed="rId2"/>
          <a:stretch>
            <a:fillRect/>
          </a:stretch>
        </p:blipFill>
        <p:spPr>
          <a:xfrm>
            <a:off x="1695177" y="585230"/>
            <a:ext cx="4360183" cy="1350250"/>
          </a:xfrm>
          <a:prstGeom prst="rect">
            <a:avLst/>
          </a:prstGeom>
        </p:spPr>
      </p:pic>
    </p:spTree>
    <p:extLst>
      <p:ext uri="{BB962C8B-B14F-4D97-AF65-F5344CB8AC3E}">
        <p14:creationId xmlns:p14="http://schemas.microsoft.com/office/powerpoint/2010/main" val="2002646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ection slide black">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xmlns="" id="{19681347-9BB0-ED42-88FA-2B09D1D20AB8}"/>
              </a:ext>
            </a:extLst>
          </p:cNvPr>
          <p:cNvSpPr>
            <a:spLocks noGrp="1"/>
          </p:cNvSpPr>
          <p:nvPr>
            <p:ph type="sldNum" sz="quarter" idx="12"/>
          </p:nvPr>
        </p:nvSpPr>
        <p:spPr>
          <a:xfrm>
            <a:off x="1088686" y="6211950"/>
            <a:ext cx="511109" cy="309201"/>
          </a:xfrm>
        </p:spPr>
        <p:txBody>
          <a:bodyPr/>
          <a:lstStyle/>
          <a:p>
            <a:fld id="{6D22F896-40B5-4ADD-8801-0D06FADFA095}" type="slidenum">
              <a:rPr lang="en-US" dirty="0"/>
              <a:t>‹#›</a:t>
            </a:fld>
            <a:endParaRPr lang="en-US" dirty="0"/>
          </a:p>
        </p:txBody>
      </p:sp>
      <p:sp>
        <p:nvSpPr>
          <p:cNvPr id="8" name="Date Placeholder 4">
            <a:extLst>
              <a:ext uri="{FF2B5EF4-FFF2-40B4-BE49-F238E27FC236}">
                <a16:creationId xmlns:a16="http://schemas.microsoft.com/office/drawing/2014/main" xmlns="" id="{C91FA263-36F2-9444-8811-3649E5EA4326}"/>
              </a:ext>
            </a:extLst>
          </p:cNvPr>
          <p:cNvSpPr>
            <a:spLocks noGrp="1"/>
          </p:cNvSpPr>
          <p:nvPr>
            <p:ph type="dt" sz="half" idx="10"/>
          </p:nvPr>
        </p:nvSpPr>
        <p:spPr>
          <a:xfrm>
            <a:off x="7490462" y="6213011"/>
            <a:ext cx="800680" cy="308138"/>
          </a:xfrm>
        </p:spPr>
        <p:txBody>
          <a:bodyPr/>
          <a:lstStyle/>
          <a:p>
            <a:fld id="{48A87A34-81AB-432B-8DAE-1953F412C126}" type="datetimeFigureOut">
              <a:rPr lang="en-US" dirty="0"/>
              <a:t>7/13/23</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88686" y="804520"/>
            <a:ext cx="7202456" cy="898614"/>
          </a:xfrm>
        </p:spPr>
        <p:txBody>
          <a:bodyPr anchor="b">
            <a:normAutofit/>
          </a:bodyPr>
          <a:lstStyle>
            <a:lvl1pPr>
              <a:defRPr sz="2600">
                <a:solidFill>
                  <a:schemeClr val="tx1"/>
                </a:solidFill>
              </a:defRPr>
            </a:lvl1pPr>
          </a:lstStyle>
          <a:p>
            <a:r>
              <a:rPr lang="en-US" dirty="0"/>
              <a:t>Click to Edit Master Title Style</a:t>
            </a:r>
          </a:p>
        </p:txBody>
      </p:sp>
      <p:sp>
        <p:nvSpPr>
          <p:cNvPr id="3" name="Content Placeholder 2"/>
          <p:cNvSpPr>
            <a:spLocks noGrp="1"/>
          </p:cNvSpPr>
          <p:nvPr>
            <p:ph idx="1"/>
          </p:nvPr>
        </p:nvSpPr>
        <p:spPr>
          <a:xfrm>
            <a:off x="1088686" y="2015732"/>
            <a:ext cx="7202456" cy="4039916"/>
          </a:xfrm>
        </p:spPr>
        <p:txBody>
          <a:bodyPr anchor="t"/>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8A87A34-81AB-432B-8DAE-1953F412C126}" type="datetimeFigureOut">
              <a:rPr lang="en-US" dirty="0"/>
              <a:t>7/13/23</a:t>
            </a:fld>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1" name="Straight Connector 10">
            <a:extLst>
              <a:ext uri="{FF2B5EF4-FFF2-40B4-BE49-F238E27FC236}">
                <a16:creationId xmlns:a16="http://schemas.microsoft.com/office/drawing/2014/main" xmlns="" id="{3DC6C75E-926B-8E46-AF8C-190C7F4277FD}"/>
              </a:ext>
            </a:extLst>
          </p:cNvPr>
          <p:cNvCxnSpPr>
            <a:cxnSpLocks/>
          </p:cNvCxnSpPr>
          <p:nvPr userDrawn="1"/>
        </p:nvCxnSpPr>
        <p:spPr>
          <a:xfrm>
            <a:off x="1088686" y="1859432"/>
            <a:ext cx="720245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450548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with 2 columns">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xmlns="" id="{B1FD002F-7377-2945-B0CB-F6B274812940}"/>
              </a:ext>
            </a:extLst>
          </p:cNvPr>
          <p:cNvCxnSpPr>
            <a:cxnSpLocks/>
          </p:cNvCxnSpPr>
          <p:nvPr userDrawn="1"/>
        </p:nvCxnSpPr>
        <p:spPr>
          <a:xfrm>
            <a:off x="1085500" y="1847088"/>
            <a:ext cx="7205642"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3" name="Content Placeholder 2"/>
          <p:cNvSpPr>
            <a:spLocks noGrp="1"/>
          </p:cNvSpPr>
          <p:nvPr>
            <p:ph sz="half" idx="1"/>
          </p:nvPr>
        </p:nvSpPr>
        <p:spPr>
          <a:xfrm>
            <a:off x="1085498" y="2010878"/>
            <a:ext cx="3260991" cy="4057114"/>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10328" y="2017342"/>
            <a:ext cx="3483864" cy="4050650"/>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7/13/23</a:t>
            </a:fld>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2" name="Title 1">
            <a:extLst>
              <a:ext uri="{FF2B5EF4-FFF2-40B4-BE49-F238E27FC236}">
                <a16:creationId xmlns:a16="http://schemas.microsoft.com/office/drawing/2014/main" xmlns="" id="{CFDBDCCA-F5FA-C448-9BA9-90FA2CB21A63}"/>
              </a:ext>
            </a:extLst>
          </p:cNvPr>
          <p:cNvSpPr>
            <a:spLocks noGrp="1"/>
          </p:cNvSpPr>
          <p:nvPr>
            <p:ph type="title"/>
          </p:nvPr>
        </p:nvSpPr>
        <p:spPr>
          <a:xfrm>
            <a:off x="1088686" y="804520"/>
            <a:ext cx="7202456" cy="898614"/>
          </a:xfrm>
        </p:spPr>
        <p:txBody>
          <a:bodyPr anchor="b">
            <a:normAutofit/>
          </a:bodyPr>
          <a:lstStyle>
            <a:lvl1pPr>
              <a:defRPr sz="2600">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16660933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with Comparison">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xmlns="" id="{EA515D59-0C27-2940-AC8E-EC0EB551A6C0}"/>
              </a:ext>
            </a:extLst>
          </p:cNvPr>
          <p:cNvCxnSpPr>
            <a:cxnSpLocks/>
          </p:cNvCxnSpPr>
          <p:nvPr userDrawn="1"/>
        </p:nvCxnSpPr>
        <p:spPr>
          <a:xfrm>
            <a:off x="1085395" y="1847088"/>
            <a:ext cx="7205747"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3" name="Text Placeholder 2"/>
          <p:cNvSpPr>
            <a:spLocks noGrp="1"/>
          </p:cNvSpPr>
          <p:nvPr>
            <p:ph type="body" idx="1"/>
          </p:nvPr>
        </p:nvSpPr>
        <p:spPr>
          <a:xfrm>
            <a:off x="1085393" y="2019552"/>
            <a:ext cx="3483864" cy="801943"/>
          </a:xfrm>
        </p:spPr>
        <p:txBody>
          <a:bodyPr anchor="b">
            <a:normAutofit/>
          </a:bodyPr>
          <a:lstStyle>
            <a:lvl1pPr marL="0" indent="0">
              <a:lnSpc>
                <a:spcPct val="100000"/>
              </a:lnSpc>
              <a:buNone/>
              <a:defRPr sz="2000" b="0" cap="none" baseline="0">
                <a:solidFill>
                  <a:schemeClr val="tx1"/>
                </a:solidFill>
              </a:defRPr>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dirty="0"/>
              <a:t>Edit Master text styles</a:t>
            </a:r>
          </a:p>
        </p:txBody>
      </p:sp>
      <p:sp>
        <p:nvSpPr>
          <p:cNvPr id="4" name="Content Placeholder 3"/>
          <p:cNvSpPr>
            <a:spLocks noGrp="1"/>
          </p:cNvSpPr>
          <p:nvPr>
            <p:ph sz="half" idx="2"/>
          </p:nvPr>
        </p:nvSpPr>
        <p:spPr>
          <a:xfrm>
            <a:off x="1085393" y="2824272"/>
            <a:ext cx="3483864" cy="3218185"/>
          </a:xfrm>
        </p:spPr>
        <p:txBody>
          <a:bodyPr/>
          <a:lstStyle>
            <a:lvl1pPr>
              <a:defRPr>
                <a:solidFill>
                  <a:schemeClr val="tx2">
                    <a:lumMod val="50000"/>
                  </a:schemeClr>
                </a:solidFill>
              </a:defRPr>
            </a:lvl1pPr>
            <a:lvl2pPr>
              <a:defRPr>
                <a:solidFill>
                  <a:schemeClr val="tx2">
                    <a:lumMod val="50000"/>
                  </a:schemeClr>
                </a:solidFill>
              </a:defRPr>
            </a:lvl2pPr>
            <a:lvl3pPr>
              <a:defRPr>
                <a:solidFill>
                  <a:schemeClr val="tx2">
                    <a:lumMod val="50000"/>
                  </a:schemeClr>
                </a:solidFill>
              </a:defRPr>
            </a:lvl3pPr>
            <a:lvl4pPr>
              <a:defRPr>
                <a:solidFill>
                  <a:schemeClr val="tx2">
                    <a:lumMod val="50000"/>
                  </a:schemeClr>
                </a:solidFill>
              </a:defRPr>
            </a:lvl4pPr>
            <a:lvl5pPr>
              <a:defRPr>
                <a:solidFill>
                  <a:schemeClr val="tx2">
                    <a:lumMod val="50000"/>
                  </a:schemeClr>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809272" y="2023006"/>
            <a:ext cx="3483864" cy="802237"/>
          </a:xfrm>
        </p:spPr>
        <p:txBody>
          <a:bodyPr anchor="b">
            <a:normAutofit/>
          </a:bodyPr>
          <a:lstStyle>
            <a:lvl1pPr marL="0" indent="0">
              <a:lnSpc>
                <a:spcPct val="100000"/>
              </a:lnSpc>
              <a:buNone/>
              <a:defRPr sz="2000" b="0" cap="none" baseline="0">
                <a:solidFill>
                  <a:schemeClr val="tx1"/>
                </a:solidFill>
              </a:defRPr>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dirty="0"/>
              <a:t>Edit Master text styles</a:t>
            </a:r>
          </a:p>
        </p:txBody>
      </p:sp>
      <p:sp>
        <p:nvSpPr>
          <p:cNvPr id="6" name="Content Placeholder 5"/>
          <p:cNvSpPr>
            <a:spLocks noGrp="1"/>
          </p:cNvSpPr>
          <p:nvPr>
            <p:ph sz="quarter" idx="4"/>
          </p:nvPr>
        </p:nvSpPr>
        <p:spPr>
          <a:xfrm>
            <a:off x="4809272" y="2821494"/>
            <a:ext cx="3483864" cy="3220963"/>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48A87A34-81AB-432B-8DAE-1953F412C126}" type="datetimeFigureOut">
              <a:rPr lang="en-US" dirty="0"/>
              <a:t>7/13/23</a:t>
            </a:fld>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
        <p:nvSpPr>
          <p:cNvPr id="13" name="Title 1">
            <a:extLst>
              <a:ext uri="{FF2B5EF4-FFF2-40B4-BE49-F238E27FC236}">
                <a16:creationId xmlns:a16="http://schemas.microsoft.com/office/drawing/2014/main" xmlns="" id="{47ECA4B5-0A44-4942-886B-6242EB8F3FD3}"/>
              </a:ext>
            </a:extLst>
          </p:cNvPr>
          <p:cNvSpPr>
            <a:spLocks noGrp="1"/>
          </p:cNvSpPr>
          <p:nvPr>
            <p:ph type="title"/>
          </p:nvPr>
        </p:nvSpPr>
        <p:spPr>
          <a:xfrm>
            <a:off x="1088686" y="804520"/>
            <a:ext cx="7202456" cy="898614"/>
          </a:xfrm>
        </p:spPr>
        <p:txBody>
          <a:bodyPr anchor="b">
            <a:normAutofit/>
          </a:bodyPr>
          <a:lstStyle>
            <a:lvl1pPr>
              <a:defRPr sz="2600">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14823724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Content">
  <p:cSld name="1_Title and Content">
    <p:spTree>
      <p:nvGrpSpPr>
        <p:cNvPr id="1" name="Shape 33"/>
        <p:cNvGrpSpPr/>
        <p:nvPr/>
      </p:nvGrpSpPr>
      <p:grpSpPr>
        <a:xfrm>
          <a:off x="0" y="0"/>
          <a:ext cx="0" cy="0"/>
          <a:chOff x="0" y="0"/>
          <a:chExt cx="0" cy="0"/>
        </a:xfrm>
      </p:grpSpPr>
      <p:sp>
        <p:nvSpPr>
          <p:cNvPr id="34" name="Google Shape;34;p73"/>
          <p:cNvSpPr txBox="1">
            <a:spLocks noGrp="1"/>
          </p:cNvSpPr>
          <p:nvPr>
            <p:ph type="body" idx="1"/>
          </p:nvPr>
        </p:nvSpPr>
        <p:spPr>
          <a:xfrm>
            <a:off x="1088686" y="2015732"/>
            <a:ext cx="7202456" cy="4039916"/>
          </a:xfrm>
          <a:prstGeom prst="rect">
            <a:avLst/>
          </a:prstGeom>
          <a:noFill/>
          <a:ln>
            <a:noFill/>
          </a:ln>
        </p:spPr>
        <p:txBody>
          <a:bodyPr spcFirstLastPara="1" wrap="square" lIns="91425" tIns="45700" rIns="91425" bIns="45700" anchor="t" anchorCtr="0">
            <a:normAutofit/>
          </a:bodyPr>
          <a:lstStyle>
            <a:lvl1pPr marL="457200" lvl="0" indent="-381000" algn="l">
              <a:lnSpc>
                <a:spcPct val="120000"/>
              </a:lnSpc>
              <a:spcBef>
                <a:spcPts val="750"/>
              </a:spcBef>
              <a:spcAft>
                <a:spcPts val="0"/>
              </a:spcAft>
              <a:buSzPts val="2400"/>
              <a:buChar char="•"/>
              <a:defRPr>
                <a:solidFill>
                  <a:schemeClr val="dk2"/>
                </a:solidFill>
              </a:defRPr>
            </a:lvl1pPr>
            <a:lvl2pPr marL="914400" lvl="1" indent="-381000" algn="l">
              <a:lnSpc>
                <a:spcPct val="120000"/>
              </a:lnSpc>
              <a:spcBef>
                <a:spcPts val="375"/>
              </a:spcBef>
              <a:spcAft>
                <a:spcPts val="0"/>
              </a:spcAft>
              <a:buSzPts val="2400"/>
              <a:buChar char="•"/>
              <a:defRPr>
                <a:solidFill>
                  <a:schemeClr val="dk2"/>
                </a:solidFill>
              </a:defRPr>
            </a:lvl2pPr>
            <a:lvl3pPr marL="1371600" lvl="2" indent="-381000" algn="l">
              <a:lnSpc>
                <a:spcPct val="120000"/>
              </a:lnSpc>
              <a:spcBef>
                <a:spcPts val="375"/>
              </a:spcBef>
              <a:spcAft>
                <a:spcPts val="0"/>
              </a:spcAft>
              <a:buSzPts val="2400"/>
              <a:buChar char="•"/>
              <a:defRPr>
                <a:solidFill>
                  <a:schemeClr val="dk2"/>
                </a:solidFill>
              </a:defRPr>
            </a:lvl3pPr>
            <a:lvl4pPr marL="1828800" lvl="3" indent="-381000" algn="l">
              <a:lnSpc>
                <a:spcPct val="120000"/>
              </a:lnSpc>
              <a:spcBef>
                <a:spcPts val="375"/>
              </a:spcBef>
              <a:spcAft>
                <a:spcPts val="0"/>
              </a:spcAft>
              <a:buSzPts val="2400"/>
              <a:buChar char="•"/>
              <a:defRPr>
                <a:solidFill>
                  <a:schemeClr val="dk2"/>
                </a:solidFill>
              </a:defRPr>
            </a:lvl4pPr>
            <a:lvl5pPr marL="2286000" lvl="4" indent="-381000" algn="l">
              <a:lnSpc>
                <a:spcPct val="120000"/>
              </a:lnSpc>
              <a:spcBef>
                <a:spcPts val="375"/>
              </a:spcBef>
              <a:spcAft>
                <a:spcPts val="0"/>
              </a:spcAft>
              <a:buSzPts val="2400"/>
              <a:buChar char="•"/>
              <a:defRPr>
                <a:solidFill>
                  <a:schemeClr val="dk2"/>
                </a:solidFill>
              </a:defRPr>
            </a:lvl5pPr>
            <a:lvl6pPr marL="2743200" lvl="5" indent="-342900" algn="l">
              <a:lnSpc>
                <a:spcPct val="120000"/>
              </a:lnSpc>
              <a:spcBef>
                <a:spcPts val="375"/>
              </a:spcBef>
              <a:spcAft>
                <a:spcPts val="0"/>
              </a:spcAft>
              <a:buSzPts val="1800"/>
              <a:buChar char="•"/>
              <a:defRPr/>
            </a:lvl6pPr>
            <a:lvl7pPr marL="3200400" lvl="6" indent="-342900" algn="l">
              <a:lnSpc>
                <a:spcPct val="120000"/>
              </a:lnSpc>
              <a:spcBef>
                <a:spcPts val="375"/>
              </a:spcBef>
              <a:spcAft>
                <a:spcPts val="0"/>
              </a:spcAft>
              <a:buSzPts val="1800"/>
              <a:buChar char="•"/>
              <a:defRPr/>
            </a:lvl7pPr>
            <a:lvl8pPr marL="3657600" lvl="7" indent="-342900" algn="l">
              <a:lnSpc>
                <a:spcPct val="120000"/>
              </a:lnSpc>
              <a:spcBef>
                <a:spcPts val="375"/>
              </a:spcBef>
              <a:spcAft>
                <a:spcPts val="0"/>
              </a:spcAft>
              <a:buSzPts val="1800"/>
              <a:buChar char="•"/>
              <a:defRPr/>
            </a:lvl8pPr>
            <a:lvl9pPr marL="4114800" lvl="8" indent="-342900" algn="l">
              <a:lnSpc>
                <a:spcPct val="120000"/>
              </a:lnSpc>
              <a:spcBef>
                <a:spcPts val="375"/>
              </a:spcBef>
              <a:spcAft>
                <a:spcPts val="0"/>
              </a:spcAft>
              <a:buSzPts val="1800"/>
              <a:buChar char="•"/>
              <a:defRPr/>
            </a:lvl9pPr>
          </a:lstStyle>
          <a:p>
            <a:endParaRPr/>
          </a:p>
        </p:txBody>
      </p:sp>
      <p:sp>
        <p:nvSpPr>
          <p:cNvPr id="35" name="Google Shape;35;p73"/>
          <p:cNvSpPr txBox="1">
            <a:spLocks noGrp="1"/>
          </p:cNvSpPr>
          <p:nvPr>
            <p:ph type="dt" idx="10"/>
          </p:nvPr>
        </p:nvSpPr>
        <p:spPr>
          <a:xfrm>
            <a:off x="7490462" y="6213011"/>
            <a:ext cx="800680" cy="308138"/>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73"/>
          <p:cNvSpPr txBox="1">
            <a:spLocks noGrp="1"/>
          </p:cNvSpPr>
          <p:nvPr>
            <p:ph type="sldNum" idx="12"/>
          </p:nvPr>
        </p:nvSpPr>
        <p:spPr>
          <a:xfrm>
            <a:off x="1088686" y="6211950"/>
            <a:ext cx="511109" cy="309201"/>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cxnSp>
        <p:nvCxnSpPr>
          <p:cNvPr id="37" name="Google Shape;37;p73"/>
          <p:cNvCxnSpPr/>
          <p:nvPr/>
        </p:nvCxnSpPr>
        <p:spPr>
          <a:xfrm>
            <a:off x="1088686" y="1859432"/>
            <a:ext cx="7202456" cy="0"/>
          </a:xfrm>
          <a:prstGeom prst="straightConnector1">
            <a:avLst/>
          </a:prstGeom>
          <a:noFill/>
          <a:ln w="31750" cap="flat" cmpd="sng">
            <a:solidFill>
              <a:schemeClr val="accent1"/>
            </a:solidFill>
            <a:prstDash val="solid"/>
            <a:round/>
            <a:headEnd type="none" w="sm" len="sm"/>
            <a:tailEnd type="none" w="sm" len="sm"/>
          </a:ln>
        </p:spPr>
      </p:cxnSp>
    </p:spTree>
    <p:extLst>
      <p:ext uri="{BB962C8B-B14F-4D97-AF65-F5344CB8AC3E}">
        <p14:creationId xmlns:p14="http://schemas.microsoft.com/office/powerpoint/2010/main" val="530577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with photo">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xmlns="" id="{20B8DF55-F427-B94E-99B5-C2DA01127894}"/>
              </a:ext>
            </a:extLst>
          </p:cNvPr>
          <p:cNvPicPr>
            <a:picLocks noChangeAspect="1"/>
          </p:cNvPicPr>
          <p:nvPr userDrawn="1"/>
        </p:nvPicPr>
        <p:blipFill>
          <a:blip r:embed="rId2"/>
          <a:stretch>
            <a:fillRect/>
          </a:stretch>
        </p:blipFill>
        <p:spPr>
          <a:xfrm>
            <a:off x="0" y="1532004"/>
            <a:ext cx="9144000" cy="3657600"/>
          </a:xfrm>
          <a:prstGeom prst="rect">
            <a:avLst/>
          </a:prstGeom>
        </p:spPr>
      </p:pic>
      <p:sp>
        <p:nvSpPr>
          <p:cNvPr id="2" name="Title 1"/>
          <p:cNvSpPr>
            <a:spLocks noGrp="1"/>
          </p:cNvSpPr>
          <p:nvPr>
            <p:ph type="ctrTitle"/>
          </p:nvPr>
        </p:nvSpPr>
        <p:spPr>
          <a:xfrm>
            <a:off x="1813336" y="3464560"/>
            <a:ext cx="6477803" cy="1538289"/>
          </a:xfrm>
        </p:spPr>
        <p:txBody>
          <a:bodyPr bIns="0" anchor="b">
            <a:normAutofit/>
          </a:bodyPr>
          <a:lstStyle>
            <a:lvl1pPr algn="l">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1813335" y="5189604"/>
            <a:ext cx="6477804" cy="977621"/>
          </a:xfrm>
        </p:spPr>
        <p:txBody>
          <a:bodyPr tIns="91440" bIns="91440">
            <a:normAutofit/>
          </a:bodyPr>
          <a:lstStyle>
            <a:lvl1pPr marL="0" indent="0" algn="l">
              <a:buNone/>
              <a:defRPr sz="1600" b="0" cap="none" baseline="0">
                <a:solidFill>
                  <a:schemeClr val="bg2">
                    <a:lumMod val="10000"/>
                  </a:schemeClr>
                </a:solidFill>
              </a:defRPr>
            </a:lvl1pPr>
            <a:lvl2pPr marL="342892" indent="0" algn="ctr">
              <a:buNone/>
              <a:defRPr sz="135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en-US" dirty="0"/>
              <a:t>Click to edit Master subtitle style</a:t>
            </a:r>
          </a:p>
        </p:txBody>
      </p:sp>
      <p:cxnSp>
        <p:nvCxnSpPr>
          <p:cNvPr id="15" name="Straight Connector 14"/>
          <p:cNvCxnSpPr>
            <a:cxnSpLocks/>
          </p:cNvCxnSpPr>
          <p:nvPr/>
        </p:nvCxnSpPr>
        <p:spPr>
          <a:xfrm>
            <a:off x="0" y="5187659"/>
            <a:ext cx="9144000"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12" name="Picture 11">
            <a:extLst>
              <a:ext uri="{FF2B5EF4-FFF2-40B4-BE49-F238E27FC236}">
                <a16:creationId xmlns:a16="http://schemas.microsoft.com/office/drawing/2014/main" xmlns="" id="{40BD600D-3FD4-D74F-AB01-A60D3490DC91}"/>
              </a:ext>
            </a:extLst>
          </p:cNvPr>
          <p:cNvPicPr>
            <a:picLocks noChangeAspect="1"/>
          </p:cNvPicPr>
          <p:nvPr userDrawn="1"/>
        </p:nvPicPr>
        <p:blipFill>
          <a:blip r:embed="rId3"/>
          <a:stretch>
            <a:fillRect/>
          </a:stretch>
        </p:blipFill>
        <p:spPr>
          <a:xfrm>
            <a:off x="1695177" y="585230"/>
            <a:ext cx="4360183" cy="1350250"/>
          </a:xfrm>
          <a:prstGeom prst="rect">
            <a:avLst/>
          </a:prstGeom>
        </p:spPr>
      </p:pic>
    </p:spTree>
    <p:extLst>
      <p:ext uri="{BB962C8B-B14F-4D97-AF65-F5344CB8AC3E}">
        <p14:creationId xmlns:p14="http://schemas.microsoft.com/office/powerpoint/2010/main" val="3879210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049BE868-7051-8547-993F-F20FC2AE32B8}"/>
              </a:ext>
            </a:extLst>
          </p:cNvPr>
          <p:cNvSpPr/>
          <p:nvPr userDrawn="1"/>
        </p:nvSpPr>
        <p:spPr>
          <a:xfrm>
            <a:off x="897905" y="0"/>
            <a:ext cx="6839998" cy="380377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dirty="0"/>
          </a:p>
        </p:txBody>
      </p:sp>
      <p:cxnSp>
        <p:nvCxnSpPr>
          <p:cNvPr id="9" name="Straight Connector 8">
            <a:extLst>
              <a:ext uri="{FF2B5EF4-FFF2-40B4-BE49-F238E27FC236}">
                <a16:creationId xmlns:a16="http://schemas.microsoft.com/office/drawing/2014/main" xmlns="" id="{D452F93B-7E9C-554F-B111-48059F8B1B07}"/>
              </a:ext>
            </a:extLst>
          </p:cNvPr>
          <p:cNvCxnSpPr>
            <a:cxnSpLocks/>
          </p:cNvCxnSpPr>
          <p:nvPr userDrawn="1"/>
        </p:nvCxnSpPr>
        <p:spPr>
          <a:xfrm>
            <a:off x="892142" y="3816299"/>
            <a:ext cx="6845761"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090680" y="2168168"/>
            <a:ext cx="6482366" cy="1475915"/>
          </a:xfrm>
        </p:spPr>
        <p:txBody>
          <a:bodyPr anchor="b">
            <a:normAutofit/>
          </a:bodyPr>
          <a:lstStyle>
            <a:lvl1pPr algn="l">
              <a:defRPr sz="3200">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1090680" y="3806198"/>
            <a:ext cx="6472835" cy="1012929"/>
          </a:xfrm>
        </p:spPr>
        <p:txBody>
          <a:bodyPr tIns="91440">
            <a:normAutofit/>
          </a:bodyPr>
          <a:lstStyle>
            <a:lvl1pPr marL="0" indent="0" algn="l">
              <a:buNone/>
              <a:defRPr sz="1600" baseline="0">
                <a:solidFill>
                  <a:schemeClr val="tx2">
                    <a:lumMod val="50000"/>
                  </a:schemeClr>
                </a:solidFill>
              </a:defRPr>
            </a:lvl1pPr>
            <a:lvl2pPr marL="342892" indent="0">
              <a:buNone/>
              <a:defRPr sz="135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7/13/23</a:t>
            </a:fld>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Section Header with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87CC55B9-9636-534F-9AA9-5197025E32CF}"/>
              </a:ext>
            </a:extLst>
          </p:cNvPr>
          <p:cNvSpPr/>
          <p:nvPr userDrawn="1"/>
        </p:nvSpPr>
        <p:spPr>
          <a:xfrm>
            <a:off x="892142" y="-21176"/>
            <a:ext cx="7606015" cy="187871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dirty="0"/>
          </a:p>
        </p:txBody>
      </p:sp>
      <p:cxnSp>
        <p:nvCxnSpPr>
          <p:cNvPr id="9" name="Straight Connector 8">
            <a:extLst>
              <a:ext uri="{FF2B5EF4-FFF2-40B4-BE49-F238E27FC236}">
                <a16:creationId xmlns:a16="http://schemas.microsoft.com/office/drawing/2014/main" xmlns="" id="{C841B004-922A-8A4C-9463-1486EAEEA099}"/>
              </a:ext>
            </a:extLst>
          </p:cNvPr>
          <p:cNvCxnSpPr>
            <a:cxnSpLocks/>
          </p:cNvCxnSpPr>
          <p:nvPr userDrawn="1"/>
        </p:nvCxnSpPr>
        <p:spPr>
          <a:xfrm>
            <a:off x="892142" y="1859611"/>
            <a:ext cx="7606015"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088686" y="808303"/>
            <a:ext cx="7202456" cy="893111"/>
          </a:xfrm>
        </p:spPr>
        <p:txBody>
          <a:bodyPr anchor="b" anchorCtr="0">
            <a:noAutofit/>
          </a:bodyPr>
          <a:lstStyle>
            <a:lvl1pPr>
              <a:defRPr sz="3600" baseline="0">
                <a:solidFill>
                  <a:schemeClr val="bg1"/>
                </a:solidFill>
              </a:defRPr>
            </a:lvl1pPr>
          </a:lstStyle>
          <a:p>
            <a:r>
              <a:rPr lang="en-US" dirty="0"/>
              <a:t>Click to edit Master title style</a:t>
            </a:r>
          </a:p>
        </p:txBody>
      </p:sp>
      <p:sp>
        <p:nvSpPr>
          <p:cNvPr id="3" name="Content Placeholder 2"/>
          <p:cNvSpPr>
            <a:spLocks noGrp="1"/>
          </p:cNvSpPr>
          <p:nvPr>
            <p:ph idx="1"/>
          </p:nvPr>
        </p:nvSpPr>
        <p:spPr>
          <a:xfrm>
            <a:off x="1088686" y="2015735"/>
            <a:ext cx="7202456" cy="4039079"/>
          </a:xfrm>
        </p:spPr>
        <p:txBody>
          <a:bodyPr anchor="t"/>
          <a:lstStyle>
            <a:lvl1pPr>
              <a:defRPr>
                <a:solidFill>
                  <a:schemeClr val="bg2">
                    <a:lumMod val="10000"/>
                  </a:schemeClr>
                </a:solidFill>
              </a:defRPr>
            </a:lvl1pPr>
            <a:lvl2pPr>
              <a:defRPr>
                <a:solidFill>
                  <a:schemeClr val="bg2">
                    <a:lumMod val="10000"/>
                  </a:schemeClr>
                </a:solidFill>
              </a:defRPr>
            </a:lvl2pPr>
            <a:lvl3pPr>
              <a:defRPr>
                <a:solidFill>
                  <a:schemeClr val="bg2">
                    <a:lumMod val="10000"/>
                  </a:schemeClr>
                </a:solidFill>
              </a:defRPr>
            </a:lvl3pPr>
            <a:lvl4pPr>
              <a:defRPr>
                <a:solidFill>
                  <a:schemeClr val="bg2">
                    <a:lumMod val="10000"/>
                  </a:schemeClr>
                </a:solidFill>
              </a:defRPr>
            </a:lvl4pPr>
            <a:lvl5pPr>
              <a:defRPr>
                <a:solidFill>
                  <a:schemeClr val="bg2">
                    <a:lumMod val="10000"/>
                  </a:schemeClr>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8A87A34-81AB-432B-8DAE-1953F412C126}" type="datetimeFigureOut">
              <a:rPr lang="en-US" dirty="0"/>
              <a:t>7/13/23</a:t>
            </a:fld>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Section Header with 2 columns">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159F0E39-350B-A34F-971E-4E807D6CB024}"/>
              </a:ext>
            </a:extLst>
          </p:cNvPr>
          <p:cNvSpPr/>
          <p:nvPr userDrawn="1"/>
        </p:nvSpPr>
        <p:spPr>
          <a:xfrm>
            <a:off x="897905" y="0"/>
            <a:ext cx="7557940" cy="184708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dirty="0"/>
          </a:p>
        </p:txBody>
      </p:sp>
      <p:cxnSp>
        <p:nvCxnSpPr>
          <p:cNvPr id="10" name="Straight Connector 9">
            <a:extLst>
              <a:ext uri="{FF2B5EF4-FFF2-40B4-BE49-F238E27FC236}">
                <a16:creationId xmlns:a16="http://schemas.microsoft.com/office/drawing/2014/main" xmlns="" id="{B1FD002F-7377-2945-B0CB-F6B274812940}"/>
              </a:ext>
            </a:extLst>
          </p:cNvPr>
          <p:cNvCxnSpPr>
            <a:cxnSpLocks/>
          </p:cNvCxnSpPr>
          <p:nvPr userDrawn="1"/>
        </p:nvCxnSpPr>
        <p:spPr>
          <a:xfrm flipV="1">
            <a:off x="892142" y="1847089"/>
            <a:ext cx="7563703" cy="12523"/>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086913" y="804890"/>
            <a:ext cx="7204226" cy="903456"/>
          </a:xfrm>
        </p:spPr>
        <p:txBody>
          <a:bodyPr anchor="b" anchorCtr="0">
            <a:noAutofit/>
          </a:bodyPr>
          <a:lstStyle>
            <a:lvl1pPr>
              <a:defRPr sz="3200">
                <a:solidFill>
                  <a:schemeClr val="bg1"/>
                </a:solidFill>
              </a:defRPr>
            </a:lvl1pPr>
          </a:lstStyle>
          <a:p>
            <a:r>
              <a:rPr lang="en-US" dirty="0"/>
              <a:t>Click to edit Master title style</a:t>
            </a:r>
          </a:p>
        </p:txBody>
      </p:sp>
      <p:sp>
        <p:nvSpPr>
          <p:cNvPr id="3" name="Content Placeholder 2"/>
          <p:cNvSpPr>
            <a:spLocks noGrp="1"/>
          </p:cNvSpPr>
          <p:nvPr>
            <p:ph sz="half" idx="1"/>
          </p:nvPr>
        </p:nvSpPr>
        <p:spPr>
          <a:xfrm>
            <a:off x="1085498" y="2010878"/>
            <a:ext cx="3483864" cy="4049804"/>
          </a:xfrm>
        </p:spPr>
        <p:txBody>
          <a:bodyPr/>
          <a:lstStyle>
            <a:lvl1pPr>
              <a:defRPr>
                <a:solidFill>
                  <a:schemeClr val="bg2">
                    <a:lumMod val="10000"/>
                  </a:schemeClr>
                </a:solidFill>
              </a:defRPr>
            </a:lvl1pPr>
            <a:lvl2pPr>
              <a:defRPr>
                <a:solidFill>
                  <a:schemeClr val="bg2">
                    <a:lumMod val="10000"/>
                  </a:schemeClr>
                </a:solidFill>
              </a:defRPr>
            </a:lvl2pPr>
            <a:lvl3pPr>
              <a:defRPr>
                <a:solidFill>
                  <a:schemeClr val="bg2">
                    <a:lumMod val="10000"/>
                  </a:schemeClr>
                </a:solidFill>
              </a:defRPr>
            </a:lvl3pPr>
            <a:lvl4pPr>
              <a:defRPr>
                <a:solidFill>
                  <a:schemeClr val="bg2">
                    <a:lumMod val="10000"/>
                  </a:schemeClr>
                </a:solidFill>
              </a:defRPr>
            </a:lvl4pPr>
            <a:lvl5pPr>
              <a:defRPr>
                <a:solidFill>
                  <a:schemeClr val="bg2">
                    <a:lumMod val="10000"/>
                  </a:schemeClr>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810328" y="2017345"/>
            <a:ext cx="3483864" cy="4043339"/>
          </a:xfrm>
        </p:spPr>
        <p:txBody>
          <a:bodyPr/>
          <a:lstStyle>
            <a:lvl1pPr>
              <a:defRPr>
                <a:solidFill>
                  <a:schemeClr val="bg2">
                    <a:lumMod val="10000"/>
                  </a:schemeClr>
                </a:solidFill>
              </a:defRPr>
            </a:lvl1pPr>
            <a:lvl2pPr>
              <a:defRPr>
                <a:solidFill>
                  <a:schemeClr val="bg2">
                    <a:lumMod val="10000"/>
                  </a:schemeClr>
                </a:solidFill>
              </a:defRPr>
            </a:lvl2pPr>
            <a:lvl3pPr>
              <a:defRPr>
                <a:solidFill>
                  <a:schemeClr val="bg2">
                    <a:lumMod val="10000"/>
                  </a:schemeClr>
                </a:solidFill>
              </a:defRPr>
            </a:lvl3pPr>
            <a:lvl4pPr>
              <a:defRPr>
                <a:solidFill>
                  <a:schemeClr val="bg2">
                    <a:lumMod val="10000"/>
                  </a:schemeClr>
                </a:solidFill>
              </a:defRPr>
            </a:lvl4pPr>
            <a:lvl5pPr>
              <a:defRPr>
                <a:solidFill>
                  <a:schemeClr val="bg2">
                    <a:lumMod val="10000"/>
                  </a:schemeClr>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48A87A34-81AB-432B-8DAE-1953F412C126}" type="datetimeFigureOut">
              <a:rPr lang="en-US" dirty="0"/>
              <a:t>7/13/23</a:t>
            </a:fld>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Section Header with Comparis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947B1E48-A542-0541-B1CE-EC7714473797}"/>
              </a:ext>
            </a:extLst>
          </p:cNvPr>
          <p:cNvSpPr/>
          <p:nvPr userDrawn="1"/>
        </p:nvSpPr>
        <p:spPr>
          <a:xfrm>
            <a:off x="897905" y="0"/>
            <a:ext cx="7557940" cy="184431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dirty="0"/>
          </a:p>
        </p:txBody>
      </p:sp>
      <p:cxnSp>
        <p:nvCxnSpPr>
          <p:cNvPr id="12" name="Straight Connector 11">
            <a:extLst>
              <a:ext uri="{FF2B5EF4-FFF2-40B4-BE49-F238E27FC236}">
                <a16:creationId xmlns:a16="http://schemas.microsoft.com/office/drawing/2014/main" xmlns="" id="{EA515D59-0C27-2940-AC8E-EC0EB551A6C0}"/>
              </a:ext>
            </a:extLst>
          </p:cNvPr>
          <p:cNvCxnSpPr>
            <a:cxnSpLocks/>
          </p:cNvCxnSpPr>
          <p:nvPr userDrawn="1"/>
        </p:nvCxnSpPr>
        <p:spPr>
          <a:xfrm flipV="1">
            <a:off x="892142" y="1847089"/>
            <a:ext cx="7563703" cy="12523"/>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085394" y="804167"/>
            <a:ext cx="7205746" cy="879528"/>
          </a:xfrm>
        </p:spPr>
        <p:txBody>
          <a:bodyPr anchor="b">
            <a:noAutofit/>
          </a:bodyPr>
          <a:lstStyle>
            <a:lvl1pPr>
              <a:defRPr sz="3200">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1085393" y="2019552"/>
            <a:ext cx="3483864" cy="801943"/>
          </a:xfrm>
        </p:spPr>
        <p:txBody>
          <a:bodyPr anchor="b">
            <a:normAutofit/>
          </a:bodyPr>
          <a:lstStyle>
            <a:lvl1pPr marL="0" indent="0">
              <a:lnSpc>
                <a:spcPct val="100000"/>
              </a:lnSpc>
              <a:buNone/>
              <a:defRPr sz="2000" b="0" cap="none" baseline="0">
                <a:solidFill>
                  <a:schemeClr val="tx1"/>
                </a:solidFill>
              </a:defRPr>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dirty="0"/>
              <a:t>Edit Master text styles</a:t>
            </a:r>
          </a:p>
        </p:txBody>
      </p:sp>
      <p:sp>
        <p:nvSpPr>
          <p:cNvPr id="4" name="Content Placeholder 3"/>
          <p:cNvSpPr>
            <a:spLocks noGrp="1"/>
          </p:cNvSpPr>
          <p:nvPr>
            <p:ph sz="half" idx="2"/>
          </p:nvPr>
        </p:nvSpPr>
        <p:spPr>
          <a:xfrm>
            <a:off x="1085393" y="2824270"/>
            <a:ext cx="3483864" cy="3230542"/>
          </a:xfrm>
        </p:spPr>
        <p:txBody>
          <a:bodyPr/>
          <a:lstStyle>
            <a:lvl1pPr>
              <a:defRPr>
                <a:solidFill>
                  <a:schemeClr val="bg2">
                    <a:lumMod val="10000"/>
                  </a:schemeClr>
                </a:solidFill>
              </a:defRPr>
            </a:lvl1pPr>
            <a:lvl2pPr>
              <a:defRPr>
                <a:solidFill>
                  <a:schemeClr val="bg2">
                    <a:lumMod val="10000"/>
                  </a:schemeClr>
                </a:solidFill>
              </a:defRPr>
            </a:lvl2pPr>
            <a:lvl3pPr>
              <a:defRPr>
                <a:solidFill>
                  <a:schemeClr val="bg2">
                    <a:lumMod val="10000"/>
                  </a:schemeClr>
                </a:solidFill>
              </a:defRPr>
            </a:lvl3pPr>
            <a:lvl4pPr>
              <a:defRPr>
                <a:solidFill>
                  <a:schemeClr val="bg2">
                    <a:lumMod val="10000"/>
                  </a:schemeClr>
                </a:solidFill>
              </a:defRPr>
            </a:lvl4pPr>
            <a:lvl5pPr>
              <a:defRPr>
                <a:solidFill>
                  <a:schemeClr val="bg2">
                    <a:lumMod val="10000"/>
                  </a:schemeClr>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809272" y="2023006"/>
            <a:ext cx="3483864" cy="802237"/>
          </a:xfrm>
        </p:spPr>
        <p:txBody>
          <a:bodyPr anchor="b">
            <a:normAutofit/>
          </a:bodyPr>
          <a:lstStyle>
            <a:lvl1pPr marL="0" indent="0">
              <a:lnSpc>
                <a:spcPct val="100000"/>
              </a:lnSpc>
              <a:buNone/>
              <a:defRPr sz="2000" b="0" cap="none" baseline="0">
                <a:solidFill>
                  <a:schemeClr val="tx1"/>
                </a:solidFill>
              </a:defRPr>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dirty="0"/>
              <a:t>Edit Master text styles</a:t>
            </a:r>
          </a:p>
        </p:txBody>
      </p:sp>
      <p:sp>
        <p:nvSpPr>
          <p:cNvPr id="6" name="Content Placeholder 5"/>
          <p:cNvSpPr>
            <a:spLocks noGrp="1"/>
          </p:cNvSpPr>
          <p:nvPr>
            <p:ph sz="quarter" idx="4"/>
          </p:nvPr>
        </p:nvSpPr>
        <p:spPr>
          <a:xfrm>
            <a:off x="4809272" y="2821494"/>
            <a:ext cx="3483864" cy="3233321"/>
          </a:xfrm>
        </p:spPr>
        <p:txBody>
          <a:bodyPr/>
          <a:lstStyle>
            <a:lvl1pPr>
              <a:defRPr>
                <a:solidFill>
                  <a:schemeClr val="tx2">
                    <a:lumMod val="50000"/>
                  </a:schemeClr>
                </a:solidFill>
              </a:defRPr>
            </a:lvl1pPr>
            <a:lvl2pPr>
              <a:defRPr>
                <a:solidFill>
                  <a:schemeClr val="tx2">
                    <a:lumMod val="50000"/>
                  </a:schemeClr>
                </a:solidFill>
              </a:defRPr>
            </a:lvl2pPr>
            <a:lvl3pPr>
              <a:defRPr>
                <a:solidFill>
                  <a:schemeClr val="tx2">
                    <a:lumMod val="50000"/>
                  </a:schemeClr>
                </a:solidFill>
              </a:defRPr>
            </a:lvl3pPr>
            <a:lvl4pPr>
              <a:defRPr>
                <a:solidFill>
                  <a:schemeClr val="tx2">
                    <a:lumMod val="50000"/>
                  </a:schemeClr>
                </a:solidFill>
              </a:defRPr>
            </a:lvl4pPr>
            <a:lvl5pPr>
              <a:defRPr>
                <a:solidFill>
                  <a:schemeClr val="tx2">
                    <a:lumMod val="50000"/>
                  </a:schemeClr>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48A87A34-81AB-432B-8DAE-1953F412C126}" type="datetimeFigureOut">
              <a:rPr lang="en-US" dirty="0"/>
              <a:t>7/13/23</a:t>
            </a:fld>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ection Header title only">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D5142587-CE47-9F44-B539-4DC80DC8F57D}"/>
              </a:ext>
            </a:extLst>
          </p:cNvPr>
          <p:cNvSpPr/>
          <p:nvPr userDrawn="1"/>
        </p:nvSpPr>
        <p:spPr>
          <a:xfrm>
            <a:off x="897905" y="0"/>
            <a:ext cx="7557940" cy="184708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dirty="0"/>
          </a:p>
        </p:txBody>
      </p:sp>
      <p:cxnSp>
        <p:nvCxnSpPr>
          <p:cNvPr id="10" name="Straight Connector 9">
            <a:extLst>
              <a:ext uri="{FF2B5EF4-FFF2-40B4-BE49-F238E27FC236}">
                <a16:creationId xmlns:a16="http://schemas.microsoft.com/office/drawing/2014/main" xmlns="" id="{FB32942F-EEBC-D246-BABD-BCA74D32D089}"/>
              </a:ext>
            </a:extLst>
          </p:cNvPr>
          <p:cNvCxnSpPr>
            <a:cxnSpLocks/>
          </p:cNvCxnSpPr>
          <p:nvPr userDrawn="1"/>
        </p:nvCxnSpPr>
        <p:spPr>
          <a:xfrm flipV="1">
            <a:off x="892142" y="1847089"/>
            <a:ext cx="7563703" cy="12523"/>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088686" y="810377"/>
            <a:ext cx="7202456" cy="947303"/>
          </a:xfrm>
        </p:spPr>
        <p:txBody>
          <a:bodyPr anchor="b" anchorCtr="0">
            <a:noAutofit/>
          </a:bodyPr>
          <a:lstStyle>
            <a:lvl1pPr>
              <a:defRPr sz="3200">
                <a:solidFill>
                  <a:schemeClr val="bg1"/>
                </a:solidFill>
              </a:defRPr>
            </a:lvl1pPr>
          </a:lstStyle>
          <a:p>
            <a:r>
              <a:rPr lang="en-US" dirty="0"/>
              <a:t>Click to edit Master title style</a:t>
            </a:r>
          </a:p>
        </p:txBody>
      </p:sp>
      <p:sp>
        <p:nvSpPr>
          <p:cNvPr id="3" name="Date Placeholder 2"/>
          <p:cNvSpPr>
            <a:spLocks noGrp="1"/>
          </p:cNvSpPr>
          <p:nvPr>
            <p:ph type="dt" sz="half" idx="10"/>
          </p:nvPr>
        </p:nvSpPr>
        <p:spPr/>
        <p:txBody>
          <a:bodyPr/>
          <a:lstStyle/>
          <a:p>
            <a:fld id="{48A87A34-81AB-432B-8DAE-1953F412C126}" type="datetimeFigureOut">
              <a:rPr lang="en-US" dirty="0"/>
              <a:t>7/13/23</a:t>
            </a:fld>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ection Side Header with conten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A49B07FB-08E7-C349-A226-E8AE45DA2301}"/>
              </a:ext>
            </a:extLst>
          </p:cNvPr>
          <p:cNvSpPr/>
          <p:nvPr userDrawn="1"/>
        </p:nvSpPr>
        <p:spPr>
          <a:xfrm>
            <a:off x="0" y="798973"/>
            <a:ext cx="3648174" cy="232681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dirty="0"/>
          </a:p>
        </p:txBody>
      </p:sp>
      <p:cxnSp>
        <p:nvCxnSpPr>
          <p:cNvPr id="10" name="Straight Connector 9">
            <a:extLst>
              <a:ext uri="{FF2B5EF4-FFF2-40B4-BE49-F238E27FC236}">
                <a16:creationId xmlns:a16="http://schemas.microsoft.com/office/drawing/2014/main" xmlns="" id="{79541057-E6B8-C541-8492-A9A0F9A07794}"/>
              </a:ext>
            </a:extLst>
          </p:cNvPr>
          <p:cNvCxnSpPr>
            <a:cxnSpLocks/>
          </p:cNvCxnSpPr>
          <p:nvPr userDrawn="1"/>
        </p:nvCxnSpPr>
        <p:spPr>
          <a:xfrm flipV="1">
            <a:off x="2" y="3119532"/>
            <a:ext cx="3644507" cy="6261"/>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083504" y="798973"/>
            <a:ext cx="2456260" cy="2247117"/>
          </a:xfrm>
        </p:spPr>
        <p:txBody>
          <a:bodyPr anchor="b">
            <a:normAutofit/>
          </a:bodyPr>
          <a:lstStyle>
            <a:lvl1pPr algn="l">
              <a:defRPr sz="2600">
                <a:solidFill>
                  <a:schemeClr val="bg1"/>
                </a:solidFill>
              </a:defRPr>
            </a:lvl1pPr>
          </a:lstStyle>
          <a:p>
            <a:r>
              <a:rPr lang="en-US" dirty="0"/>
              <a:t>Click to edit Master title style</a:t>
            </a:r>
          </a:p>
        </p:txBody>
      </p:sp>
      <p:sp>
        <p:nvSpPr>
          <p:cNvPr id="3" name="Content Placeholder 2"/>
          <p:cNvSpPr>
            <a:spLocks noGrp="1"/>
          </p:cNvSpPr>
          <p:nvPr>
            <p:ph idx="1"/>
          </p:nvPr>
        </p:nvSpPr>
        <p:spPr>
          <a:xfrm>
            <a:off x="3782786" y="798976"/>
            <a:ext cx="4509353" cy="5255837"/>
          </a:xfrm>
        </p:spPr>
        <p:txBody>
          <a:bodyPr anchor="ct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1083504" y="3205494"/>
            <a:ext cx="2456260" cy="2849319"/>
          </a:xfrm>
        </p:spPr>
        <p:txBody>
          <a:bodyPr>
            <a:normAutofit/>
          </a:bodyPr>
          <a:lstStyle>
            <a:lvl1pPr marL="0" indent="0" algn="l">
              <a:buNone/>
              <a:defRPr sz="1600">
                <a:solidFill>
                  <a:schemeClr val="tx2"/>
                </a:solidFill>
              </a:defRPr>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en-US" dirty="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7/13/23</a:t>
            </a:fld>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ection Side Header with pictur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xmlns="" id="{26E40FBD-9497-0043-A28E-3A828F2414E3}"/>
              </a:ext>
            </a:extLst>
          </p:cNvPr>
          <p:cNvSpPr/>
          <p:nvPr userDrawn="1"/>
        </p:nvSpPr>
        <p:spPr>
          <a:xfrm>
            <a:off x="-1" y="798973"/>
            <a:ext cx="5231050" cy="232681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dirty="0"/>
          </a:p>
        </p:txBody>
      </p:sp>
      <p:cxnSp>
        <p:nvCxnSpPr>
          <p:cNvPr id="14" name="Straight Connector 13">
            <a:extLst>
              <a:ext uri="{FF2B5EF4-FFF2-40B4-BE49-F238E27FC236}">
                <a16:creationId xmlns:a16="http://schemas.microsoft.com/office/drawing/2014/main" xmlns="" id="{5FEF6D8A-CF1B-0A44-BC0E-882FF5D57150}"/>
              </a:ext>
            </a:extLst>
          </p:cNvPr>
          <p:cNvCxnSpPr>
            <a:cxnSpLocks/>
          </p:cNvCxnSpPr>
          <p:nvPr userDrawn="1"/>
        </p:nvCxnSpPr>
        <p:spPr>
          <a:xfrm flipV="1">
            <a:off x="1" y="3116401"/>
            <a:ext cx="5225792" cy="9393"/>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088405" y="1129513"/>
            <a:ext cx="4149246" cy="1830584"/>
          </a:xfrm>
        </p:spPr>
        <p:txBody>
          <a:bodyPr anchor="b">
            <a:normAutofit/>
          </a:bodyPr>
          <a:lstStyle>
            <a:lvl1pPr>
              <a:defRPr sz="2600">
                <a:solidFill>
                  <a:schemeClr val="bg1"/>
                </a:solidFill>
              </a:defRPr>
            </a:lvl1pPr>
          </a:lstStyle>
          <a:p>
            <a:r>
              <a:rPr lang="en-US" dirty="0"/>
              <a:t>Click to edit Master title style</a:t>
            </a:r>
          </a:p>
        </p:txBody>
      </p:sp>
      <p:sp>
        <p:nvSpPr>
          <p:cNvPr id="3" name="Picture Placeholder 2"/>
          <p:cNvSpPr>
            <a:spLocks noGrp="1" noChangeAspect="1"/>
          </p:cNvSpPr>
          <p:nvPr>
            <p:ph type="pic" idx="1"/>
          </p:nvPr>
        </p:nvSpPr>
        <p:spPr>
          <a:xfrm>
            <a:off x="5449305" y="797578"/>
            <a:ext cx="2841836" cy="5248677"/>
          </a:xfrm>
          <a:solidFill>
            <a:schemeClr val="bg1">
              <a:lumMod val="85000"/>
            </a:schemeClr>
          </a:solidFill>
          <a:ln w="9525" cap="sq">
            <a:noFill/>
            <a:miter lim="800000"/>
          </a:ln>
          <a:effectLst/>
        </p:spPr>
        <p:txBody>
          <a:bodyPr anchor="ctr">
            <a:normAutofit/>
          </a:bodyPr>
          <a:lstStyle>
            <a:lvl1pPr marL="0" indent="0" algn="ctr">
              <a:buNone/>
              <a:defRPr sz="1500"/>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r>
              <a:rPr lang="en-US" dirty="0"/>
              <a:t>Click icon to add picture</a:t>
            </a:r>
          </a:p>
        </p:txBody>
      </p:sp>
      <p:sp>
        <p:nvSpPr>
          <p:cNvPr id="4" name="Text Placeholder 3"/>
          <p:cNvSpPr>
            <a:spLocks noGrp="1"/>
          </p:cNvSpPr>
          <p:nvPr>
            <p:ph type="body" sz="half" idx="2"/>
          </p:nvPr>
        </p:nvSpPr>
        <p:spPr>
          <a:xfrm>
            <a:off x="1087748" y="3145994"/>
            <a:ext cx="4143303" cy="2900261"/>
          </a:xfrm>
        </p:spPr>
        <p:txBody>
          <a:bodyPr>
            <a:normAutofit/>
          </a:bodyPr>
          <a:lstStyle>
            <a:lvl1pPr marL="0" indent="0" algn="l">
              <a:buNone/>
              <a:defRPr sz="1600">
                <a:solidFill>
                  <a:schemeClr val="tx2"/>
                </a:solidFill>
              </a:defRPr>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en-US" dirty="0"/>
              <a:t>Edit Master text styles</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2" name="Date Placeholder 4">
            <a:extLst>
              <a:ext uri="{FF2B5EF4-FFF2-40B4-BE49-F238E27FC236}">
                <a16:creationId xmlns:a16="http://schemas.microsoft.com/office/drawing/2014/main" xmlns="" id="{A5AD284B-E3B8-B145-B366-0FD66CCB71BE}"/>
              </a:ext>
            </a:extLst>
          </p:cNvPr>
          <p:cNvSpPr>
            <a:spLocks noGrp="1"/>
          </p:cNvSpPr>
          <p:nvPr>
            <p:ph type="dt" sz="half" idx="10"/>
          </p:nvPr>
        </p:nvSpPr>
        <p:spPr>
          <a:xfrm>
            <a:off x="7490462" y="6213011"/>
            <a:ext cx="800680" cy="308138"/>
          </a:xfrm>
        </p:spPr>
        <p:txBody>
          <a:bodyPr/>
          <a:lstStyle/>
          <a:p>
            <a:fld id="{48A87A34-81AB-432B-8DAE-1953F412C126}" type="datetimeFigureOut">
              <a:rPr lang="en-US" dirty="0"/>
              <a:t>7/13/23</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88686" y="804522"/>
            <a:ext cx="7202456" cy="1049235"/>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1088686" y="2015734"/>
            <a:ext cx="7202456"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490462" y="6213011"/>
            <a:ext cx="800680" cy="308138"/>
          </a:xfrm>
          <a:prstGeom prst="rect">
            <a:avLst/>
          </a:prstGeom>
        </p:spPr>
        <p:txBody>
          <a:bodyPr vert="horz" lIns="91440" tIns="45720" rIns="91440" bIns="45720" rtlCol="0" anchor="ctr"/>
          <a:lstStyle>
            <a:lvl1pPr algn="r">
              <a:defRPr sz="750">
                <a:solidFill>
                  <a:schemeClr val="tx1">
                    <a:tint val="75000"/>
                  </a:schemeClr>
                </a:solidFill>
              </a:defRPr>
            </a:lvl1pPr>
          </a:lstStyle>
          <a:p>
            <a:fld id="{48A87A34-81AB-432B-8DAE-1953F412C126}" type="datetimeFigureOut">
              <a:rPr lang="en-US" dirty="0"/>
              <a:pPr/>
              <a:t>7/13/23</a:t>
            </a:fld>
            <a:endParaRPr lang="en-US" dirty="0"/>
          </a:p>
        </p:txBody>
      </p:sp>
      <p:sp>
        <p:nvSpPr>
          <p:cNvPr id="6" name="Slide Number Placeholder 5"/>
          <p:cNvSpPr>
            <a:spLocks noGrp="1"/>
          </p:cNvSpPr>
          <p:nvPr>
            <p:ph type="sldNum" sz="quarter" idx="4"/>
          </p:nvPr>
        </p:nvSpPr>
        <p:spPr>
          <a:xfrm>
            <a:off x="1088686" y="6211950"/>
            <a:ext cx="511109" cy="309201"/>
          </a:xfrm>
          <a:prstGeom prst="rect">
            <a:avLst/>
          </a:prstGeom>
        </p:spPr>
        <p:txBody>
          <a:bodyPr vert="horz" lIns="91440" tIns="45720" rIns="91440" bIns="45720" rtlCol="0" anchor="t"/>
          <a:lstStyle>
            <a:lvl1pPr algn="l">
              <a:defRPr sz="1050">
                <a:solidFill>
                  <a:schemeClr val="bg1">
                    <a:lumMod val="50000"/>
                  </a:schemeClr>
                </a:solidFill>
              </a:defRPr>
            </a:lvl1pPr>
          </a:lstStyle>
          <a:p>
            <a:fld id="{6D22F896-40B5-4ADD-8801-0D06FADFA09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51" r:id="rId3"/>
    <p:sldLayoutId id="2147483650" r:id="rId4"/>
    <p:sldLayoutId id="2147483652" r:id="rId5"/>
    <p:sldLayoutId id="2147483653" r:id="rId6"/>
    <p:sldLayoutId id="2147483654" r:id="rId7"/>
    <p:sldLayoutId id="2147483656" r:id="rId8"/>
    <p:sldLayoutId id="2147483657" r:id="rId9"/>
    <p:sldLayoutId id="2147483649" r:id="rId10"/>
    <p:sldLayoutId id="2147483662" r:id="rId11"/>
    <p:sldLayoutId id="2147483663" r:id="rId12"/>
    <p:sldLayoutId id="2147483664" r:id="rId13"/>
    <p:sldLayoutId id="2147483665" r:id="rId14"/>
  </p:sldLayoutIdLst>
  <p:txStyles>
    <p:titleStyle>
      <a:lvl1pPr algn="l" defTabSz="685783" rtl="0" eaLnBrk="1" latinLnBrk="0" hangingPunct="1">
        <a:lnSpc>
          <a:spcPct val="90000"/>
        </a:lnSpc>
        <a:spcBef>
          <a:spcPct val="0"/>
        </a:spcBef>
        <a:buNone/>
        <a:defRPr sz="2800" b="0" i="0" kern="1200" cap="none">
          <a:solidFill>
            <a:schemeClr val="tx1"/>
          </a:solidFill>
          <a:effectLst/>
          <a:latin typeface="+mj-lt"/>
          <a:ea typeface="+mj-ea"/>
          <a:cs typeface="+mj-cs"/>
        </a:defRPr>
      </a:lvl1pPr>
    </p:titleStyle>
    <p:bodyStyle>
      <a:lvl1pPr marL="171446" indent="-171446" algn="l" defTabSz="685783" rtl="0" eaLnBrk="1" latinLnBrk="0" hangingPunct="1">
        <a:lnSpc>
          <a:spcPct val="120000"/>
        </a:lnSpc>
        <a:spcBef>
          <a:spcPts val="750"/>
        </a:spcBef>
        <a:buClr>
          <a:schemeClr val="accent1"/>
        </a:buClr>
        <a:buSzPct val="100000"/>
        <a:buFont typeface="Arial" panose="020B0604020202020204" pitchFamily="34" charset="0"/>
        <a:buChar char="•"/>
        <a:defRPr sz="1600" kern="1200">
          <a:solidFill>
            <a:schemeClr val="bg2">
              <a:lumMod val="10000"/>
            </a:schemeClr>
          </a:solidFill>
          <a:effectLst/>
          <a:latin typeface="+mn-lt"/>
          <a:ea typeface="+mn-ea"/>
          <a:cs typeface="+mn-cs"/>
        </a:defRPr>
      </a:lvl1pPr>
      <a:lvl2pPr marL="514337" indent="-171446" algn="l" defTabSz="685783" rtl="0" eaLnBrk="1" latinLnBrk="0" hangingPunct="1">
        <a:lnSpc>
          <a:spcPct val="120000"/>
        </a:lnSpc>
        <a:spcBef>
          <a:spcPts val="375"/>
        </a:spcBef>
        <a:buClr>
          <a:schemeClr val="accent1"/>
        </a:buClr>
        <a:buSzPct val="100000"/>
        <a:buFont typeface="Arial" panose="020B0604020202020204" pitchFamily="34" charset="0"/>
        <a:buChar char="•"/>
        <a:defRPr sz="1400" kern="1200" cap="none" baseline="0">
          <a:solidFill>
            <a:schemeClr val="bg2">
              <a:lumMod val="10000"/>
            </a:schemeClr>
          </a:solidFill>
          <a:effectLst/>
          <a:latin typeface="+mn-lt"/>
          <a:ea typeface="+mn-ea"/>
          <a:cs typeface="+mn-cs"/>
        </a:defRPr>
      </a:lvl2pPr>
      <a:lvl3pPr marL="857228" indent="-171446" algn="l" defTabSz="685783" rtl="0" eaLnBrk="1" latinLnBrk="0" hangingPunct="1">
        <a:lnSpc>
          <a:spcPct val="120000"/>
        </a:lnSpc>
        <a:spcBef>
          <a:spcPts val="375"/>
        </a:spcBef>
        <a:buClr>
          <a:schemeClr val="accent1"/>
        </a:buClr>
        <a:buSzPct val="100000"/>
        <a:buFont typeface="Arial" panose="020B0604020202020204" pitchFamily="34" charset="0"/>
        <a:buChar char="•"/>
        <a:defRPr sz="1200" kern="1200">
          <a:solidFill>
            <a:schemeClr val="bg2">
              <a:lumMod val="10000"/>
            </a:schemeClr>
          </a:solidFill>
          <a:effectLst/>
          <a:latin typeface="+mn-lt"/>
          <a:ea typeface="+mn-ea"/>
          <a:cs typeface="+mn-cs"/>
        </a:defRPr>
      </a:lvl3pPr>
      <a:lvl4pPr marL="1200120" indent="-171446" algn="l" defTabSz="685783" rtl="0" eaLnBrk="1" latinLnBrk="0" hangingPunct="1">
        <a:lnSpc>
          <a:spcPct val="120000"/>
        </a:lnSpc>
        <a:spcBef>
          <a:spcPts val="375"/>
        </a:spcBef>
        <a:buClr>
          <a:schemeClr val="accent1"/>
        </a:buClr>
        <a:buSzPct val="100000"/>
        <a:buFont typeface="Arial" panose="020B0604020202020204" pitchFamily="34" charset="0"/>
        <a:buChar char="•"/>
        <a:defRPr sz="1050" kern="1200" cap="none" baseline="0">
          <a:solidFill>
            <a:schemeClr val="bg2">
              <a:lumMod val="10000"/>
            </a:schemeClr>
          </a:solidFill>
          <a:effectLst/>
          <a:latin typeface="+mn-lt"/>
          <a:ea typeface="+mn-ea"/>
          <a:cs typeface="+mn-cs"/>
        </a:defRPr>
      </a:lvl4pPr>
      <a:lvl5pPr marL="1543012" indent="-171446" algn="l" defTabSz="685783" rtl="0" eaLnBrk="1" latinLnBrk="0" hangingPunct="1">
        <a:lnSpc>
          <a:spcPct val="120000"/>
        </a:lnSpc>
        <a:spcBef>
          <a:spcPts val="375"/>
        </a:spcBef>
        <a:buClr>
          <a:schemeClr val="accent1"/>
        </a:buClr>
        <a:buSzPct val="100000"/>
        <a:buFont typeface="Arial" panose="020B0604020202020204" pitchFamily="34" charset="0"/>
        <a:buChar char="•"/>
        <a:defRPr sz="900" kern="1200">
          <a:solidFill>
            <a:schemeClr val="bg2">
              <a:lumMod val="10000"/>
            </a:schemeClr>
          </a:solidFill>
          <a:effectLst/>
          <a:latin typeface="+mn-lt"/>
          <a:ea typeface="+mn-ea"/>
          <a:cs typeface="+mn-cs"/>
        </a:defRPr>
      </a:lvl5pPr>
      <a:lvl6pPr marL="1885903" indent="-171446" algn="l" defTabSz="685783" rtl="0" eaLnBrk="1" latinLnBrk="0" hangingPunct="1">
        <a:lnSpc>
          <a:spcPct val="120000"/>
        </a:lnSpc>
        <a:spcBef>
          <a:spcPts val="375"/>
        </a:spcBef>
        <a:buClr>
          <a:schemeClr val="accent1"/>
        </a:buClr>
        <a:buSzPct val="100000"/>
        <a:buFont typeface="Arial" panose="020B0604020202020204" pitchFamily="34" charset="0"/>
        <a:buChar char="•"/>
        <a:defRPr sz="900" kern="1200">
          <a:solidFill>
            <a:schemeClr val="tx1"/>
          </a:solidFill>
          <a:effectLst/>
          <a:latin typeface="+mn-lt"/>
          <a:ea typeface="+mn-ea"/>
          <a:cs typeface="+mn-cs"/>
        </a:defRPr>
      </a:lvl6pPr>
      <a:lvl7pPr marL="2228795" indent="-171446" algn="l" defTabSz="685783" rtl="0" eaLnBrk="1" latinLnBrk="0" hangingPunct="1">
        <a:lnSpc>
          <a:spcPct val="120000"/>
        </a:lnSpc>
        <a:spcBef>
          <a:spcPts val="375"/>
        </a:spcBef>
        <a:buClr>
          <a:schemeClr val="accent1"/>
        </a:buClr>
        <a:buSzPct val="100000"/>
        <a:buFont typeface="Arial" panose="020B0604020202020204" pitchFamily="34" charset="0"/>
        <a:buChar char="•"/>
        <a:defRPr sz="900" kern="1200">
          <a:solidFill>
            <a:schemeClr val="tx1"/>
          </a:solidFill>
          <a:effectLst/>
          <a:latin typeface="+mn-lt"/>
          <a:ea typeface="+mn-ea"/>
          <a:cs typeface="+mn-cs"/>
        </a:defRPr>
      </a:lvl7pPr>
      <a:lvl8pPr marL="2571686" indent="-171446" algn="l" defTabSz="685783" rtl="0" eaLnBrk="1" latinLnBrk="0" hangingPunct="1">
        <a:lnSpc>
          <a:spcPct val="120000"/>
        </a:lnSpc>
        <a:spcBef>
          <a:spcPts val="375"/>
        </a:spcBef>
        <a:buClr>
          <a:schemeClr val="accent1"/>
        </a:buClr>
        <a:buSzPct val="100000"/>
        <a:buFont typeface="Arial" panose="020B0604020202020204" pitchFamily="34" charset="0"/>
        <a:buChar char="•"/>
        <a:defRPr sz="900" kern="1200" baseline="0">
          <a:solidFill>
            <a:schemeClr val="tx1"/>
          </a:solidFill>
          <a:effectLst/>
          <a:latin typeface="+mn-lt"/>
          <a:ea typeface="+mn-ea"/>
          <a:cs typeface="+mn-cs"/>
        </a:defRPr>
      </a:lvl8pPr>
      <a:lvl9pPr marL="2914577" indent="-171446" algn="l" defTabSz="685783" rtl="0" eaLnBrk="1" latinLnBrk="0" hangingPunct="1">
        <a:lnSpc>
          <a:spcPct val="120000"/>
        </a:lnSpc>
        <a:spcBef>
          <a:spcPts val="375"/>
        </a:spcBef>
        <a:buClr>
          <a:schemeClr val="accent1"/>
        </a:buClr>
        <a:buSzPct val="100000"/>
        <a:buFont typeface="Arial" panose="020B0604020202020204" pitchFamily="34" charset="0"/>
        <a:buChar char="•"/>
        <a:defRPr sz="900" kern="1200" baseline="0">
          <a:solidFill>
            <a:schemeClr val="tx1"/>
          </a:solidFill>
          <a:effectLst/>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hyperlink" Target="http://creativecommons.org/licenses/by/4.0/"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hyperlink" Target="https://asccc-oeri.org/resources/"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 Id="rId3" Type="http://schemas.openxmlformats.org/officeDocument/2006/relationships/hyperlink" Target="https://asccc-oeri.org/wp-content/uploads/2022/12/EDC_78052..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1514" y="2484844"/>
            <a:ext cx="8029574" cy="2187169"/>
          </a:xfrm>
        </p:spPr>
        <p:txBody>
          <a:bodyPr>
            <a:noAutofit/>
          </a:bodyPr>
          <a:lstStyle/>
          <a:p>
            <a:r>
              <a:rPr lang="en-US" sz="4400" dirty="0"/>
              <a:t>Open Educational Resources (OER), Curriculum, and Articulation: Expanding</a:t>
            </a:r>
            <a:br>
              <a:rPr lang="en-US" sz="4400" dirty="0"/>
            </a:br>
            <a:r>
              <a:rPr lang="en-US" sz="4400" dirty="0"/>
              <a:t>Options and Opportunities</a:t>
            </a:r>
          </a:p>
        </p:txBody>
      </p:sp>
      <p:sp>
        <p:nvSpPr>
          <p:cNvPr id="3" name="Subtitle 2"/>
          <p:cNvSpPr>
            <a:spLocks noGrp="1"/>
          </p:cNvSpPr>
          <p:nvPr>
            <p:ph type="subTitle" idx="1"/>
          </p:nvPr>
        </p:nvSpPr>
        <p:spPr>
          <a:xfrm>
            <a:off x="560811" y="5320233"/>
            <a:ext cx="7979412" cy="977621"/>
          </a:xfrm>
        </p:spPr>
        <p:txBody>
          <a:bodyPr>
            <a:normAutofit fontScale="77500" lnSpcReduction="20000"/>
          </a:bodyPr>
          <a:lstStyle/>
          <a:p>
            <a:r>
              <a:rPr lang="en-US" sz="2100" dirty="0" smtClean="0"/>
              <a:t>ASCCC Curriculum Institute; Thursday</a:t>
            </a:r>
            <a:r>
              <a:rPr lang="en-US" sz="2100" dirty="0"/>
              <a:t>, </a:t>
            </a:r>
            <a:r>
              <a:rPr lang="en-US" sz="2100" dirty="0" smtClean="0"/>
              <a:t>July 13, 2023; 12:45 pm – 2:00 pm</a:t>
            </a:r>
            <a:endParaRPr lang="en-US" sz="2100" dirty="0"/>
          </a:p>
          <a:p>
            <a:r>
              <a:rPr lang="en-US" sz="2000" dirty="0" smtClean="0"/>
              <a:t>This </a:t>
            </a:r>
            <a:r>
              <a:rPr lang="en-US" sz="2000" dirty="0"/>
              <a:t>work is licensed under a </a:t>
            </a:r>
            <a:r>
              <a:rPr lang="en-US" sz="2000" dirty="0">
                <a:hlinkClick r:id="rId3"/>
              </a:rPr>
              <a:t>Creative Commons Attribution 4.0 International License</a:t>
            </a:r>
            <a:r>
              <a:rPr lang="en-US" sz="2000" dirty="0"/>
              <a:t>.</a:t>
            </a:r>
          </a:p>
        </p:txBody>
      </p:sp>
    </p:spTree>
    <p:extLst>
      <p:ext uri="{BB962C8B-B14F-4D97-AF65-F5344CB8AC3E}">
        <p14:creationId xmlns:p14="http://schemas.microsoft.com/office/powerpoint/2010/main" val="6428298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What degrees and certificates?</a:t>
            </a:r>
            <a:endParaRPr lang="en-US" dirty="0"/>
          </a:p>
        </p:txBody>
      </p:sp>
      <p:sp>
        <p:nvSpPr>
          <p:cNvPr id="5" name="Content Placeholder 4"/>
          <p:cNvSpPr>
            <a:spLocks noGrp="1"/>
          </p:cNvSpPr>
          <p:nvPr>
            <p:ph idx="1"/>
          </p:nvPr>
        </p:nvSpPr>
        <p:spPr/>
        <p:txBody>
          <a:bodyPr>
            <a:normAutofit/>
          </a:bodyPr>
          <a:lstStyle/>
          <a:p>
            <a:r>
              <a:rPr lang="en-US" sz="2000" dirty="0"/>
              <a:t>(1) Develop and implement one or more of the following program pathways</a:t>
            </a:r>
            <a:r>
              <a:rPr lang="en-US" sz="2000" dirty="0" smtClean="0"/>
              <a:t>:</a:t>
            </a:r>
          </a:p>
          <a:p>
            <a:pPr lvl="1"/>
            <a:r>
              <a:rPr lang="en-US" sz="2000" dirty="0" smtClean="0"/>
              <a:t>(</a:t>
            </a:r>
            <a:r>
              <a:rPr lang="en-US" sz="2000" dirty="0"/>
              <a:t>A) An existing </a:t>
            </a:r>
            <a:r>
              <a:rPr lang="en-US" sz="2000" b="1" u="sng" dirty="0"/>
              <a:t>associate</a:t>
            </a:r>
            <a:r>
              <a:rPr lang="en-US" sz="2000" dirty="0"/>
              <a:t> degree or </a:t>
            </a:r>
            <a:r>
              <a:rPr lang="en-US" sz="2000" b="1" u="sng" dirty="0" smtClean="0"/>
              <a:t>CTE</a:t>
            </a:r>
            <a:r>
              <a:rPr lang="en-US" sz="2000" dirty="0" smtClean="0"/>
              <a:t> certificate </a:t>
            </a:r>
            <a:r>
              <a:rPr lang="en-US" sz="2000" dirty="0"/>
              <a:t>program</a:t>
            </a:r>
            <a:r>
              <a:rPr lang="en-US" sz="2000" dirty="0" smtClean="0"/>
              <a:t>, prioritizing </a:t>
            </a:r>
            <a:r>
              <a:rPr lang="en-US" sz="2000" dirty="0"/>
              <a:t>existing </a:t>
            </a:r>
            <a:r>
              <a:rPr lang="en-US" sz="2000" dirty="0" smtClean="0"/>
              <a:t>ADTs.</a:t>
            </a:r>
          </a:p>
          <a:p>
            <a:pPr lvl="1"/>
            <a:r>
              <a:rPr lang="en-US" sz="2000" dirty="0" smtClean="0"/>
              <a:t>(</a:t>
            </a:r>
            <a:r>
              <a:rPr lang="en-US" sz="2000" dirty="0"/>
              <a:t>B) A new associate degree </a:t>
            </a:r>
            <a:r>
              <a:rPr lang="en-US" sz="2000" dirty="0" smtClean="0"/>
              <a:t>or CTE certificate </a:t>
            </a:r>
            <a:r>
              <a:rPr lang="en-US" sz="2000" dirty="0"/>
              <a:t>program </a:t>
            </a:r>
            <a:r>
              <a:rPr lang="en-US" sz="2000" dirty="0" smtClean="0"/>
              <a:t>that meets </a:t>
            </a:r>
            <a:r>
              <a:rPr lang="en-US" sz="2000" dirty="0"/>
              <a:t>one of the following conditions</a:t>
            </a:r>
            <a:r>
              <a:rPr lang="en-US" sz="2000" dirty="0" smtClean="0"/>
              <a:t>:</a:t>
            </a:r>
          </a:p>
          <a:p>
            <a:pPr lvl="2"/>
            <a:r>
              <a:rPr lang="en-US" sz="2000" dirty="0" smtClean="0"/>
              <a:t>(</a:t>
            </a:r>
            <a:r>
              <a:rPr lang="en-US" sz="2000" dirty="0" err="1"/>
              <a:t>i</a:t>
            </a:r>
            <a:r>
              <a:rPr lang="en-US" sz="2000" dirty="0"/>
              <a:t>) Has a high value in the regional market</a:t>
            </a:r>
            <a:r>
              <a:rPr lang="en-US" sz="2000" dirty="0" smtClean="0"/>
              <a:t>.</a:t>
            </a:r>
          </a:p>
          <a:p>
            <a:pPr lvl="2"/>
            <a:r>
              <a:rPr lang="en-US" sz="2000" dirty="0" smtClean="0"/>
              <a:t>(</a:t>
            </a:r>
            <a:r>
              <a:rPr lang="en-US" sz="2000" dirty="0"/>
              <a:t>ii) Meets an emerging regional business industry need</a:t>
            </a:r>
            <a:r>
              <a:rPr lang="en-US" sz="2000" dirty="0" smtClean="0"/>
              <a:t>.</a:t>
            </a:r>
          </a:p>
          <a:p>
            <a:pPr lvl="2"/>
            <a:r>
              <a:rPr lang="en-US" sz="2000" dirty="0" smtClean="0"/>
              <a:t>(</a:t>
            </a:r>
            <a:r>
              <a:rPr lang="en-US" sz="2000" dirty="0"/>
              <a:t>iii) Has high textbook </a:t>
            </a:r>
            <a:r>
              <a:rPr lang="en-US" sz="2000" dirty="0" smtClean="0"/>
              <a:t>costs.</a:t>
            </a:r>
            <a:endParaRPr lang="en-US" sz="2000" dirty="0"/>
          </a:p>
        </p:txBody>
      </p:sp>
    </p:spTree>
    <p:extLst>
      <p:ext uri="{BB962C8B-B14F-4D97-AF65-F5344CB8AC3E}">
        <p14:creationId xmlns:p14="http://schemas.microsoft.com/office/powerpoint/2010/main" val="3036215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does the “what” matter?</a:t>
            </a:r>
            <a:endParaRPr lang="en-US" dirty="0"/>
          </a:p>
        </p:txBody>
      </p:sp>
      <p:sp>
        <p:nvSpPr>
          <p:cNvPr id="3" name="Content Placeholder 2"/>
          <p:cNvSpPr>
            <a:spLocks noGrp="1"/>
          </p:cNvSpPr>
          <p:nvPr>
            <p:ph idx="1"/>
          </p:nvPr>
        </p:nvSpPr>
        <p:spPr/>
        <p:txBody>
          <a:bodyPr>
            <a:normAutofit/>
          </a:bodyPr>
          <a:lstStyle/>
          <a:p>
            <a:r>
              <a:rPr lang="en-US" sz="2400" dirty="0" smtClean="0"/>
              <a:t>As </a:t>
            </a:r>
            <a:r>
              <a:rPr lang="en-US" sz="2400" dirty="0"/>
              <a:t>a condition of receiving funding appropriated in the annual Budget Act </a:t>
            </a:r>
            <a:r>
              <a:rPr lang="en-US" sz="2400" dirty="0" smtClean="0"/>
              <a:t>to develop </a:t>
            </a:r>
            <a:r>
              <a:rPr lang="en-US" sz="2400" dirty="0"/>
              <a:t>and implement degrees, a community college district shall comply with </a:t>
            </a:r>
            <a:r>
              <a:rPr lang="en-US" sz="2400" dirty="0" smtClean="0"/>
              <a:t>all of the “what” delineated on the prior slide.</a:t>
            </a:r>
          </a:p>
          <a:p>
            <a:r>
              <a:rPr lang="en-US" sz="2400" dirty="0" smtClean="0"/>
              <a:t>Funding is not a reason to create certificates or degrees that are easy to get to zero.</a:t>
            </a:r>
          </a:p>
          <a:p>
            <a:r>
              <a:rPr lang="en-US" sz="2400" dirty="0" smtClean="0"/>
              <a:t>Where would questions about why a new certificate or degree is being created be asked?</a:t>
            </a:r>
            <a:endParaRPr lang="en-US" sz="2400" dirty="0"/>
          </a:p>
        </p:txBody>
      </p:sp>
    </p:spTree>
    <p:extLst>
      <p:ext uri="{BB962C8B-B14F-4D97-AF65-F5344CB8AC3E}">
        <p14:creationId xmlns:p14="http://schemas.microsoft.com/office/powerpoint/2010/main" val="15362688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Curriculum Chairs, AOs, and ZTC</a:t>
            </a:r>
            <a:endParaRPr lang="en-US" dirty="0"/>
          </a:p>
        </p:txBody>
      </p:sp>
      <p:sp>
        <p:nvSpPr>
          <p:cNvPr id="3" name="Content Placeholder 2"/>
          <p:cNvSpPr>
            <a:spLocks noGrp="1"/>
          </p:cNvSpPr>
          <p:nvPr>
            <p:ph idx="1"/>
          </p:nvPr>
        </p:nvSpPr>
        <p:spPr/>
        <p:txBody>
          <a:bodyPr>
            <a:normAutofit/>
          </a:bodyPr>
          <a:lstStyle/>
          <a:p>
            <a:r>
              <a:rPr lang="en-US" sz="2400" dirty="0" smtClean="0"/>
              <a:t>ZTC planning requires the “mapping” of curriculum – what courses do you have with ZTC options – and do you have sufficient ZTC sections for a student to obtain a ZTC degree or CTE certificate?</a:t>
            </a:r>
          </a:p>
          <a:p>
            <a:r>
              <a:rPr lang="en-US" sz="2400" dirty="0" smtClean="0"/>
              <a:t>Mapping ZTC data onto curriculum</a:t>
            </a:r>
          </a:p>
          <a:p>
            <a:r>
              <a:rPr lang="en-US" sz="2400" dirty="0" smtClean="0"/>
              <a:t>What challenges are associated with doing this mapping?</a:t>
            </a:r>
            <a:endParaRPr lang="en-US" sz="2400" dirty="0"/>
          </a:p>
        </p:txBody>
      </p:sp>
    </p:spTree>
    <p:extLst>
      <p:ext uri="{BB962C8B-B14F-4D97-AF65-F5344CB8AC3E}">
        <p14:creationId xmlns:p14="http://schemas.microsoft.com/office/powerpoint/2010/main" val="11693501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Challenges</a:t>
            </a:r>
            <a:endParaRPr lang="en-US" dirty="0"/>
          </a:p>
        </p:txBody>
      </p:sp>
      <p:sp>
        <p:nvSpPr>
          <p:cNvPr id="3" name="Content Placeholder 2"/>
          <p:cNvSpPr>
            <a:spLocks noGrp="1"/>
          </p:cNvSpPr>
          <p:nvPr>
            <p:ph idx="1"/>
          </p:nvPr>
        </p:nvSpPr>
        <p:spPr/>
        <p:txBody>
          <a:bodyPr>
            <a:normAutofit/>
          </a:bodyPr>
          <a:lstStyle/>
          <a:p>
            <a:r>
              <a:rPr lang="en-US" sz="2400" dirty="0" smtClean="0"/>
              <a:t>Knowing which courses are ZTC</a:t>
            </a:r>
          </a:p>
          <a:p>
            <a:r>
              <a:rPr lang="en-US" sz="2400" dirty="0" smtClean="0"/>
              <a:t>Establishing that some courses don’t require a text</a:t>
            </a:r>
          </a:p>
          <a:p>
            <a:pPr lvl="1"/>
            <a:r>
              <a:rPr lang="en-US" sz="2400" dirty="0" smtClean="0"/>
              <a:t>Can your COR be used to determine that a course generally does not require a text OR</a:t>
            </a:r>
          </a:p>
          <a:p>
            <a:pPr lvl="1"/>
            <a:r>
              <a:rPr lang="en-US" sz="2400" dirty="0" smtClean="0"/>
              <a:t>Establish that a text is a must?</a:t>
            </a:r>
          </a:p>
          <a:p>
            <a:r>
              <a:rPr lang="en-US" sz="2400" dirty="0" smtClean="0"/>
              <a:t>Courses change – ZTC today, $$$ tomorrow</a:t>
            </a:r>
            <a:endParaRPr lang="en-US" sz="2400" dirty="0"/>
          </a:p>
        </p:txBody>
      </p:sp>
    </p:spTree>
    <p:extLst>
      <p:ext uri="{BB962C8B-B14F-4D97-AF65-F5344CB8AC3E}">
        <p14:creationId xmlns:p14="http://schemas.microsoft.com/office/powerpoint/2010/main" val="1952076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Mapping and ZTC Priorities</a:t>
            </a:r>
            <a:endParaRPr lang="en-US" dirty="0"/>
          </a:p>
        </p:txBody>
      </p:sp>
      <p:sp>
        <p:nvSpPr>
          <p:cNvPr id="3" name="Content Placeholder 2"/>
          <p:cNvSpPr>
            <a:spLocks noGrp="1"/>
          </p:cNvSpPr>
          <p:nvPr>
            <p:ph idx="1"/>
          </p:nvPr>
        </p:nvSpPr>
        <p:spPr/>
        <p:txBody>
          <a:bodyPr>
            <a:normAutofit/>
          </a:bodyPr>
          <a:lstStyle/>
          <a:p>
            <a:r>
              <a:rPr lang="en-US" sz="2400" dirty="0" smtClean="0"/>
              <a:t>What general education pattern should you focus on?</a:t>
            </a:r>
          </a:p>
          <a:p>
            <a:pPr lvl="1"/>
            <a:r>
              <a:rPr lang="en-US" sz="2200" dirty="0" smtClean="0"/>
              <a:t>Local?</a:t>
            </a:r>
          </a:p>
          <a:p>
            <a:pPr lvl="1"/>
            <a:r>
              <a:rPr lang="en-US" sz="2200" dirty="0" smtClean="0"/>
              <a:t>CSU GE</a:t>
            </a:r>
          </a:p>
          <a:p>
            <a:pPr lvl="1"/>
            <a:r>
              <a:rPr lang="en-US" sz="2200" dirty="0" smtClean="0"/>
              <a:t>IGETC</a:t>
            </a:r>
          </a:p>
          <a:p>
            <a:pPr lvl="1"/>
            <a:r>
              <a:rPr lang="en-US" sz="2200" dirty="0" smtClean="0"/>
              <a:t>Cal-GETC</a:t>
            </a:r>
          </a:p>
          <a:p>
            <a:r>
              <a:rPr lang="en-US" sz="2400" dirty="0" smtClean="0"/>
              <a:t>What courses/pathways should be prioritized?</a:t>
            </a:r>
            <a:endParaRPr lang="en-US" sz="1800" dirty="0"/>
          </a:p>
        </p:txBody>
      </p:sp>
    </p:spTree>
    <p:extLst>
      <p:ext uri="{BB962C8B-B14F-4D97-AF65-F5344CB8AC3E}">
        <p14:creationId xmlns:p14="http://schemas.microsoft.com/office/powerpoint/2010/main" val="144108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A3DCF31-86ED-3DA3-1A96-8E1608EB4DD8}"/>
              </a:ext>
            </a:extLst>
          </p:cNvPr>
          <p:cNvSpPr>
            <a:spLocks noGrp="1"/>
          </p:cNvSpPr>
          <p:nvPr>
            <p:ph type="ctrTitle"/>
          </p:nvPr>
        </p:nvSpPr>
        <p:spPr/>
        <p:txBody>
          <a:bodyPr/>
          <a:lstStyle/>
          <a:p>
            <a:r>
              <a:rPr lang="en-US" dirty="0" smtClean="0"/>
              <a:t>Are there issues </a:t>
            </a:r>
            <a:r>
              <a:rPr lang="en-US" dirty="0"/>
              <a:t>with </a:t>
            </a:r>
            <a:r>
              <a:rPr lang="en-US" dirty="0" smtClean="0"/>
              <a:t>articulation </a:t>
            </a:r>
            <a:r>
              <a:rPr lang="en-US" dirty="0"/>
              <a:t>and OER?</a:t>
            </a:r>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4490168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Are there issues?</a:t>
            </a:r>
            <a:endParaRPr lang="en-US" dirty="0"/>
          </a:p>
        </p:txBody>
      </p:sp>
      <p:sp>
        <p:nvSpPr>
          <p:cNvPr id="4" name="Content Placeholder 3"/>
          <p:cNvSpPr>
            <a:spLocks noGrp="1"/>
          </p:cNvSpPr>
          <p:nvPr>
            <p:ph idx="1"/>
          </p:nvPr>
        </p:nvSpPr>
        <p:spPr/>
        <p:txBody>
          <a:bodyPr>
            <a:normAutofit/>
          </a:bodyPr>
          <a:lstStyle/>
          <a:p>
            <a:r>
              <a:rPr lang="en-US" sz="2400" dirty="0" smtClean="0"/>
              <a:t>According to the CSU Chancellor’s office and the UC Office of the President, no.</a:t>
            </a:r>
          </a:p>
          <a:p>
            <a:r>
              <a:rPr lang="en-US" sz="2400" dirty="0" smtClean="0"/>
              <a:t>According to AOs, no. </a:t>
            </a:r>
          </a:p>
          <a:p>
            <a:r>
              <a:rPr lang="en-US" sz="2400" dirty="0" smtClean="0"/>
              <a:t>What other evidence is needed to address the concerns?</a:t>
            </a:r>
            <a:endParaRPr lang="en-US" sz="2400" dirty="0"/>
          </a:p>
        </p:txBody>
      </p:sp>
    </p:spTree>
    <p:extLst>
      <p:ext uri="{BB962C8B-B14F-4D97-AF65-F5344CB8AC3E}">
        <p14:creationId xmlns:p14="http://schemas.microsoft.com/office/powerpoint/2010/main" val="6941587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 faculty at UC and/or CSU using OER?</a:t>
            </a:r>
            <a:endParaRPr lang="en-US" dirty="0"/>
          </a:p>
        </p:txBody>
      </p:sp>
      <p:sp>
        <p:nvSpPr>
          <p:cNvPr id="3" name="Content Placeholder 2"/>
          <p:cNvSpPr>
            <a:spLocks noGrp="1"/>
          </p:cNvSpPr>
          <p:nvPr>
            <p:ph idx="1"/>
          </p:nvPr>
        </p:nvSpPr>
        <p:spPr/>
        <p:txBody>
          <a:bodyPr/>
          <a:lstStyle/>
          <a:p>
            <a:r>
              <a:rPr lang="en-US" sz="2000" dirty="0" err="1"/>
              <a:t>OpenStax</a:t>
            </a:r>
            <a:r>
              <a:rPr lang="en-US" sz="2000" dirty="0"/>
              <a:t> Adoption in California’s Public Higher Education Institutions (2020-2021</a:t>
            </a:r>
            <a:r>
              <a:rPr lang="en-US" sz="2000" dirty="0" smtClean="0"/>
              <a:t>)</a:t>
            </a:r>
          </a:p>
          <a:p>
            <a:r>
              <a:rPr lang="en-US" sz="2000" dirty="0"/>
              <a:t>Algebra and </a:t>
            </a:r>
            <a:r>
              <a:rPr lang="en-US" sz="2000" dirty="0" smtClean="0"/>
              <a:t>Trigonometry: 39 CCC, 6 CSU</a:t>
            </a:r>
          </a:p>
          <a:p>
            <a:r>
              <a:rPr lang="en-US" sz="2000" dirty="0"/>
              <a:t>American </a:t>
            </a:r>
            <a:r>
              <a:rPr lang="en-US" sz="2000" dirty="0" smtClean="0"/>
              <a:t>Government: 70 CCC, 16 CSU (includes CPP, SLO, and SDSU), 1 UC (UCI)</a:t>
            </a:r>
          </a:p>
          <a:p>
            <a:r>
              <a:rPr lang="en-US" sz="2000" dirty="0"/>
              <a:t>Anatomy </a:t>
            </a:r>
            <a:r>
              <a:rPr lang="en-US" sz="2000" dirty="0" smtClean="0"/>
              <a:t>and Physiology: 61 CCC, 9 CSU, 3 UC (UCB, UCD, UCI)</a:t>
            </a:r>
          </a:p>
          <a:p>
            <a:r>
              <a:rPr lang="en-US" sz="2000" dirty="0" smtClean="0"/>
              <a:t>University Physics: 43 CCC, 11 CSU, 7 UC (includes UCLA, UCSD, UCSB, UCSC)</a:t>
            </a:r>
            <a:endParaRPr lang="en-US" sz="2000" dirty="0"/>
          </a:p>
          <a:p>
            <a:endParaRPr lang="en-US" dirty="0"/>
          </a:p>
        </p:txBody>
      </p:sp>
    </p:spTree>
    <p:extLst>
      <p:ext uri="{BB962C8B-B14F-4D97-AF65-F5344CB8AC3E}">
        <p14:creationId xmlns:p14="http://schemas.microsoft.com/office/powerpoint/2010/main" val="20832008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5"/>
          <p:cNvSpPr txBox="1">
            <a:spLocks noGrp="1"/>
          </p:cNvSpPr>
          <p:nvPr>
            <p:ph type="ctrTitle"/>
          </p:nvPr>
        </p:nvSpPr>
        <p:spPr>
          <a:prstGeom prst="rect">
            <a:avLst/>
          </a:prstGeom>
          <a:noFill/>
          <a:ln>
            <a:noFill/>
          </a:ln>
        </p:spPr>
        <p:txBody>
          <a:bodyPr spcFirstLastPara="1" wrap="square" lIns="91425" tIns="45700" rIns="91425" bIns="45700" anchor="b" anchorCtr="0">
            <a:normAutofit fontScale="90000"/>
          </a:bodyPr>
          <a:lstStyle/>
          <a:p>
            <a:pPr marL="0" lvl="0" indent="0" algn="l" rtl="0">
              <a:lnSpc>
                <a:spcPct val="90000"/>
              </a:lnSpc>
              <a:spcBef>
                <a:spcPts val="0"/>
              </a:spcBef>
              <a:spcAft>
                <a:spcPts val="0"/>
              </a:spcAft>
              <a:buClr>
                <a:schemeClr val="dk1"/>
              </a:buClr>
              <a:buSzPts val="4400"/>
              <a:buFont typeface="Gill Sans"/>
              <a:buNone/>
            </a:pPr>
            <a:r>
              <a:rPr lang="en-US" sz="4400" dirty="0" smtClean="0">
                <a:latin typeface="+mj-lt"/>
              </a:rPr>
              <a:t>How can curriculum committees support ZTC work?</a:t>
            </a:r>
            <a:endParaRPr dirty="0">
              <a:latin typeface="+mj-lt"/>
            </a:endParaRPr>
          </a:p>
        </p:txBody>
      </p:sp>
      <p:sp>
        <p:nvSpPr>
          <p:cNvPr id="2" name="Subtitle 1"/>
          <p:cNvSpPr>
            <a:spLocks noGrp="1"/>
          </p:cNvSpPr>
          <p:nvPr>
            <p:ph type="subTitle" idx="1"/>
          </p:nvPr>
        </p:nvSpPr>
        <p:spPr/>
        <p:txBody>
          <a:bodyPr/>
          <a:lstStyle/>
          <a:p>
            <a:endParaRPr lang="en-US"/>
          </a:p>
        </p:txBody>
      </p:sp>
    </p:spTree>
    <p:extLst>
      <p:ext uri="{BB962C8B-B14F-4D97-AF65-F5344CB8AC3E}">
        <p14:creationId xmlns:p14="http://schemas.microsoft.com/office/powerpoint/2010/main" val="7544595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2591AB9-903D-2618-1DD6-F1151497A35F}"/>
              </a:ext>
            </a:extLst>
          </p:cNvPr>
          <p:cNvSpPr>
            <a:spLocks noGrp="1"/>
          </p:cNvSpPr>
          <p:nvPr>
            <p:ph type="ctrTitle"/>
          </p:nvPr>
        </p:nvSpPr>
        <p:spPr/>
        <p:txBody>
          <a:bodyPr>
            <a:noAutofit/>
          </a:bodyPr>
          <a:lstStyle/>
          <a:p>
            <a:r>
              <a:rPr lang="en-US" sz="4000" dirty="0"/>
              <a:t>How can your curriculum process encourage OER consideration?</a:t>
            </a:r>
          </a:p>
        </p:txBody>
      </p:sp>
      <p:sp>
        <p:nvSpPr>
          <p:cNvPr id="3" name="Subtitle 2">
            <a:extLst>
              <a:ext uri="{FF2B5EF4-FFF2-40B4-BE49-F238E27FC236}">
                <a16:creationId xmlns="" xmlns:a16="http://schemas.microsoft.com/office/drawing/2014/main" id="{29F1E813-2CBF-FAFB-A99C-E1EAD0D2B1E6}"/>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75897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600" dirty="0" smtClean="0"/>
              <a:t>Description</a:t>
            </a:r>
            <a:endParaRPr lang="en-US" sz="3600" dirty="0"/>
          </a:p>
        </p:txBody>
      </p:sp>
      <p:sp>
        <p:nvSpPr>
          <p:cNvPr id="7" name="Content Placeholder 6"/>
          <p:cNvSpPr>
            <a:spLocks noGrp="1"/>
          </p:cNvSpPr>
          <p:nvPr>
            <p:ph idx="1"/>
          </p:nvPr>
        </p:nvSpPr>
        <p:spPr>
          <a:xfrm>
            <a:off x="669471" y="2015735"/>
            <a:ext cx="7935686" cy="4039079"/>
          </a:xfrm>
        </p:spPr>
        <p:txBody>
          <a:bodyPr>
            <a:noAutofit/>
          </a:bodyPr>
          <a:lstStyle/>
          <a:p>
            <a:r>
              <a:rPr lang="en-US" sz="2000" dirty="0"/>
              <a:t>California’s sizeable investment in zero-textbook-cost (ZTC) degrees and career technical education certificates should be elevating local conversations about OER as colleges plan the spending of the initial $200,000 disbursed to the them and, hopefully, prepare to access funds in future competitive granting phases. What do Curriculum Chairs and Articulation Officers need to know about this work – and what can they do to support it? Join us for an overview of the intersection of OER, ZTC, and curriculum with an emphasis on the important role that local curriculum committees and processes should play as the availability of ZTC pathways is expanded.</a:t>
            </a:r>
          </a:p>
        </p:txBody>
      </p:sp>
    </p:spTree>
    <p:extLst>
      <p:ext uri="{BB962C8B-B14F-4D97-AF65-F5344CB8AC3E}">
        <p14:creationId xmlns:p14="http://schemas.microsoft.com/office/powerpoint/2010/main" val="16024181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Integrating OER </a:t>
            </a:r>
            <a:r>
              <a:rPr lang="en-US"/>
              <a:t>Into Curriculum</a:t>
            </a:r>
          </a:p>
        </p:txBody>
      </p:sp>
      <p:sp>
        <p:nvSpPr>
          <p:cNvPr id="3" name="Content Placeholder 2"/>
          <p:cNvSpPr>
            <a:spLocks noGrp="1"/>
          </p:cNvSpPr>
          <p:nvPr>
            <p:ph idx="1"/>
          </p:nvPr>
        </p:nvSpPr>
        <p:spPr/>
        <p:txBody>
          <a:bodyPr>
            <a:normAutofit fontScale="92500" lnSpcReduction="10000"/>
          </a:bodyPr>
          <a:lstStyle/>
          <a:p>
            <a:r>
              <a:rPr lang="en-US" sz="2400" dirty="0"/>
              <a:t>Include as a discussion in Curriculum Review </a:t>
            </a:r>
            <a:r>
              <a:rPr lang="en-US" sz="2400" dirty="0" smtClean="0"/>
              <a:t>Process</a:t>
            </a:r>
          </a:p>
          <a:p>
            <a:r>
              <a:rPr lang="en-US" sz="2400" dirty="0" smtClean="0"/>
              <a:t>Reference OER specifically during program review</a:t>
            </a:r>
            <a:endParaRPr lang="en-US" sz="2400" dirty="0"/>
          </a:p>
          <a:p>
            <a:r>
              <a:rPr lang="en-US" sz="2400" dirty="0"/>
              <a:t>Create a prompt in the COR to suggest OER</a:t>
            </a:r>
          </a:p>
          <a:p>
            <a:r>
              <a:rPr lang="en-US" sz="2400" dirty="0"/>
              <a:t>Provide clear guidance for discipline faculty</a:t>
            </a:r>
          </a:p>
          <a:p>
            <a:r>
              <a:rPr lang="en-US" sz="2400" dirty="0"/>
              <a:t>Train Curriculum Committee members on OER</a:t>
            </a:r>
          </a:p>
          <a:p>
            <a:pPr lvl="1"/>
            <a:r>
              <a:rPr lang="en-US" sz="2200" dirty="0"/>
              <a:t>What is and what is not OER</a:t>
            </a:r>
          </a:p>
          <a:p>
            <a:pPr lvl="1"/>
            <a:r>
              <a:rPr lang="en-US" sz="2200" dirty="0"/>
              <a:t>Licensing Basics</a:t>
            </a:r>
          </a:p>
          <a:p>
            <a:pPr lvl="1"/>
            <a:r>
              <a:rPr lang="en-US" sz="2200" dirty="0"/>
              <a:t>Adaptability</a:t>
            </a:r>
          </a:p>
          <a:p>
            <a:pPr lvl="1"/>
            <a:r>
              <a:rPr lang="en-US" sz="2200" dirty="0"/>
              <a:t>What to look for when OER is suggested in the COR</a:t>
            </a:r>
          </a:p>
          <a:p>
            <a:endParaRPr lang="en-US" dirty="0"/>
          </a:p>
        </p:txBody>
      </p:sp>
    </p:spTree>
    <p:extLst>
      <p:ext uri="{BB962C8B-B14F-4D97-AF65-F5344CB8AC3E}">
        <p14:creationId xmlns:p14="http://schemas.microsoft.com/office/powerpoint/2010/main" val="18762982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Related Considerations</a:t>
            </a:r>
          </a:p>
        </p:txBody>
      </p:sp>
      <p:sp>
        <p:nvSpPr>
          <p:cNvPr id="3" name="Content Placeholder 2"/>
          <p:cNvSpPr>
            <a:spLocks noGrp="1"/>
          </p:cNvSpPr>
          <p:nvPr>
            <p:ph idx="1"/>
          </p:nvPr>
        </p:nvSpPr>
        <p:spPr/>
        <p:txBody>
          <a:bodyPr>
            <a:normAutofit lnSpcReduction="10000"/>
          </a:bodyPr>
          <a:lstStyle/>
          <a:p>
            <a:r>
              <a:rPr lang="en-US" sz="2000" dirty="0"/>
              <a:t>Legislated no-cost section marking </a:t>
            </a:r>
            <a:endParaRPr lang="en-US" sz="2000" dirty="0" smtClean="0"/>
          </a:p>
          <a:p>
            <a:r>
              <a:rPr lang="en-US" sz="2000" dirty="0" smtClean="0"/>
              <a:t>Title </a:t>
            </a:r>
            <a:r>
              <a:rPr lang="en-US" sz="2000" dirty="0"/>
              <a:t>5 §59404 mandates that districts that require students to “provide instructional materials for a course shall adopt policies or regulations” that “shall direct instructors to take reasonable steps to minimize the cost and ensure the necessity of instructional materials</a:t>
            </a:r>
            <a:r>
              <a:rPr lang="en-US" sz="2000" dirty="0" smtClean="0"/>
              <a:t>”</a:t>
            </a:r>
          </a:p>
          <a:p>
            <a:r>
              <a:rPr lang="en-US" sz="2000" dirty="0" smtClean="0"/>
              <a:t>Instructional Materials Task Force</a:t>
            </a:r>
          </a:p>
          <a:p>
            <a:r>
              <a:rPr lang="en-US" sz="2000" dirty="0" smtClean="0"/>
              <a:t>Federal requirement that schedules provide cost information – and related pending legislation</a:t>
            </a:r>
          </a:p>
          <a:p>
            <a:r>
              <a:rPr lang="en-US" sz="2000" dirty="0"/>
              <a:t>XB12 – Section-level data </a:t>
            </a:r>
            <a:r>
              <a:rPr lang="en-US" sz="2000" dirty="0" smtClean="0"/>
              <a:t>element</a:t>
            </a:r>
            <a:endParaRPr lang="en-US" sz="2000" dirty="0"/>
          </a:p>
        </p:txBody>
      </p:sp>
    </p:spTree>
    <p:extLst>
      <p:ext uri="{BB962C8B-B14F-4D97-AF65-F5344CB8AC3E}">
        <p14:creationId xmlns:p14="http://schemas.microsoft.com/office/powerpoint/2010/main" val="6488292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XB12</a:t>
            </a:r>
            <a:endParaRPr lang="en-US" dirty="0"/>
          </a:p>
        </p:txBody>
      </p:sp>
      <p:sp>
        <p:nvSpPr>
          <p:cNvPr id="3" name="Content Placeholder 2"/>
          <p:cNvSpPr>
            <a:spLocks noGrp="1"/>
          </p:cNvSpPr>
          <p:nvPr>
            <p:ph idx="1"/>
          </p:nvPr>
        </p:nvSpPr>
        <p:spPr/>
        <p:txBody>
          <a:bodyPr>
            <a:normAutofit fontScale="92500"/>
          </a:bodyPr>
          <a:lstStyle/>
          <a:p>
            <a:r>
              <a:rPr lang="en-US" dirty="0" smtClean="0"/>
              <a:t>“Instructional Material Cost”</a:t>
            </a:r>
          </a:p>
          <a:p>
            <a:r>
              <a:rPr lang="en-US" dirty="0" smtClean="0"/>
              <a:t>Excludes supplies</a:t>
            </a:r>
          </a:p>
          <a:p>
            <a:r>
              <a:rPr lang="en-US" dirty="0" smtClean="0"/>
              <a:t>Introduced to gather data regarding the cost of individual course sections</a:t>
            </a:r>
          </a:p>
          <a:p>
            <a:r>
              <a:rPr lang="en-US" dirty="0" smtClean="0"/>
              <a:t>Revisions anticipated</a:t>
            </a:r>
          </a:p>
          <a:p>
            <a:r>
              <a:rPr lang="en-US" dirty="0" smtClean="0"/>
              <a:t>Data element should identify which sections are ZTC and those that are “low cost”</a:t>
            </a:r>
          </a:p>
          <a:p>
            <a:r>
              <a:rPr lang="en-US" dirty="0" smtClean="0"/>
              <a:t>And how courses achieved ZTC</a:t>
            </a:r>
          </a:p>
          <a:p>
            <a:pPr lvl="1"/>
            <a:r>
              <a:rPr lang="en-US" dirty="0" smtClean="0"/>
              <a:t>No course materials (textbooks and supplementary materials) required.</a:t>
            </a:r>
          </a:p>
          <a:p>
            <a:pPr lvl="1"/>
            <a:r>
              <a:rPr lang="en-US" dirty="0" smtClean="0"/>
              <a:t>Course materials are free OER.</a:t>
            </a:r>
          </a:p>
          <a:p>
            <a:pPr lvl="1"/>
            <a:r>
              <a:rPr lang="en-US" dirty="0" smtClean="0"/>
              <a:t>Course materials are digital and free – but not OER.</a:t>
            </a:r>
          </a:p>
          <a:p>
            <a:pPr lvl="1"/>
            <a:r>
              <a:rPr lang="en-US" dirty="0" smtClean="0"/>
              <a:t>Course materials have a cost – but the cost is not passed on to students.</a:t>
            </a:r>
          </a:p>
          <a:p>
            <a:pPr lvl="1"/>
            <a:r>
              <a:rPr lang="en-US" dirty="0" smtClean="0"/>
              <a:t>Free OER and materials with a </a:t>
            </a:r>
            <a:r>
              <a:rPr lang="en-US" dirty="0"/>
              <a:t>cost </a:t>
            </a:r>
            <a:r>
              <a:rPr lang="en-US" dirty="0" smtClean="0"/>
              <a:t>are used – </a:t>
            </a:r>
            <a:r>
              <a:rPr lang="en-US" dirty="0"/>
              <a:t>but the cost is not passed on to students.</a:t>
            </a:r>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917569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normAutofit/>
          </a:bodyPr>
          <a:lstStyle/>
          <a:p>
            <a:r>
              <a:rPr lang="en-US" sz="2000" dirty="0" err="1" smtClean="0"/>
              <a:t>asccc-oeri.org</a:t>
            </a:r>
            <a:endParaRPr lang="en-US" sz="2000" dirty="0" smtClean="0"/>
          </a:p>
          <a:p>
            <a:r>
              <a:rPr lang="en-US" sz="2000" dirty="0" err="1" smtClean="0"/>
              <a:t>oeri@asccc.org</a:t>
            </a:r>
            <a:endParaRPr lang="en-US" sz="2000" dirty="0"/>
          </a:p>
        </p:txBody>
      </p:sp>
    </p:spTree>
    <p:extLst>
      <p:ext uri="{BB962C8B-B14F-4D97-AF65-F5344CB8AC3E}">
        <p14:creationId xmlns:p14="http://schemas.microsoft.com/office/powerpoint/2010/main" val="14572268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Presenters</a:t>
            </a:r>
            <a:endParaRPr lang="en-US" dirty="0"/>
          </a:p>
        </p:txBody>
      </p:sp>
      <p:sp>
        <p:nvSpPr>
          <p:cNvPr id="3" name="Content Placeholder 2"/>
          <p:cNvSpPr>
            <a:spLocks noGrp="1"/>
          </p:cNvSpPr>
          <p:nvPr>
            <p:ph idx="1"/>
          </p:nvPr>
        </p:nvSpPr>
        <p:spPr>
          <a:xfrm>
            <a:off x="1088686" y="2015734"/>
            <a:ext cx="7202456" cy="4039079"/>
          </a:xfrm>
        </p:spPr>
        <p:txBody>
          <a:bodyPr>
            <a:normAutofit/>
          </a:bodyPr>
          <a:lstStyle/>
          <a:p>
            <a:r>
              <a:rPr lang="en-US" sz="2000" dirty="0" smtClean="0"/>
              <a:t>Jennifer Paris</a:t>
            </a:r>
          </a:p>
          <a:p>
            <a:pPr lvl="1"/>
            <a:r>
              <a:rPr lang="en-US" sz="2000" dirty="0"/>
              <a:t>Regional Lead, Area C and Discipline Lead </a:t>
            </a:r>
            <a:r>
              <a:rPr lang="en-US" sz="2000" dirty="0" smtClean="0"/>
              <a:t>Coordinator, ASCCC Open Educational Resources Initiative </a:t>
            </a:r>
          </a:p>
          <a:p>
            <a:pPr lvl="1"/>
            <a:r>
              <a:rPr lang="en-US" sz="2000" dirty="0" smtClean="0"/>
              <a:t>Early </a:t>
            </a:r>
            <a:r>
              <a:rPr lang="en-US" sz="2000" dirty="0"/>
              <a:t>Childhood Education, College of the Canyons</a:t>
            </a:r>
          </a:p>
          <a:p>
            <a:r>
              <a:rPr lang="en-US" sz="2000" dirty="0" smtClean="0"/>
              <a:t>Michelle Pilati</a:t>
            </a:r>
          </a:p>
          <a:p>
            <a:pPr lvl="1"/>
            <a:r>
              <a:rPr lang="en-US" sz="2000" dirty="0" smtClean="0"/>
              <a:t>Project Director, </a:t>
            </a:r>
            <a:r>
              <a:rPr lang="en-US" sz="2000" dirty="0"/>
              <a:t>ASCCC Open Educational Resources Initiative </a:t>
            </a:r>
          </a:p>
          <a:p>
            <a:pPr lvl="1"/>
            <a:r>
              <a:rPr lang="en-US" sz="2000" dirty="0" smtClean="0"/>
              <a:t>Psychology</a:t>
            </a:r>
            <a:r>
              <a:rPr lang="en-US" sz="2000" dirty="0"/>
              <a:t>, Rio Hondo </a:t>
            </a:r>
            <a:r>
              <a:rPr lang="en-US" sz="2000" dirty="0" smtClean="0"/>
              <a:t>College</a:t>
            </a:r>
          </a:p>
        </p:txBody>
      </p:sp>
    </p:spTree>
    <p:extLst>
      <p:ext uri="{BB962C8B-B14F-4D97-AF65-F5344CB8AC3E}">
        <p14:creationId xmlns:p14="http://schemas.microsoft.com/office/powerpoint/2010/main" val="11763913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a:xfrm>
            <a:off x="1088685" y="2015735"/>
            <a:ext cx="6297953" cy="4106095"/>
          </a:xfrm>
        </p:spPr>
        <p:txBody>
          <a:bodyPr>
            <a:normAutofit/>
          </a:bodyPr>
          <a:lstStyle/>
          <a:p>
            <a:pPr lvl="0">
              <a:buClr>
                <a:srgbClr val="DE1F37"/>
              </a:buClr>
            </a:pPr>
            <a:r>
              <a:rPr lang="en-US" sz="2000" dirty="0" smtClean="0">
                <a:solidFill>
                  <a:srgbClr val="DFDBD5">
                    <a:lumMod val="10000"/>
                  </a:srgbClr>
                </a:solidFill>
              </a:rPr>
              <a:t>Your burning questions</a:t>
            </a:r>
            <a:r>
              <a:rPr lang="mr-IN" sz="2000" dirty="0" smtClean="0">
                <a:solidFill>
                  <a:srgbClr val="DFDBD5">
                    <a:lumMod val="10000"/>
                  </a:srgbClr>
                </a:solidFill>
              </a:rPr>
              <a:t>…</a:t>
            </a:r>
            <a:endParaRPr lang="en-US" sz="2000" dirty="0" smtClean="0">
              <a:solidFill>
                <a:srgbClr val="DFDBD5">
                  <a:lumMod val="10000"/>
                </a:srgbClr>
              </a:solidFill>
            </a:endParaRPr>
          </a:p>
          <a:p>
            <a:pPr lvl="0">
              <a:buClr>
                <a:srgbClr val="DE1F37"/>
              </a:buClr>
            </a:pPr>
            <a:r>
              <a:rPr lang="en-US" sz="2000" dirty="0" smtClean="0">
                <a:solidFill>
                  <a:srgbClr val="DFDBD5">
                    <a:lumMod val="10000"/>
                  </a:srgbClr>
                </a:solidFill>
              </a:rPr>
              <a:t>Current Status of the Zero Textbook Cost (ZTC) Degree Program</a:t>
            </a:r>
          </a:p>
          <a:p>
            <a:pPr lvl="0">
              <a:buClr>
                <a:srgbClr val="DE1F37"/>
              </a:buClr>
            </a:pPr>
            <a:r>
              <a:rPr lang="en-US" sz="2000" dirty="0" smtClean="0"/>
              <a:t>What </a:t>
            </a:r>
            <a:r>
              <a:rPr lang="en-US" sz="2000" dirty="0"/>
              <a:t>happens next with the ZTC Degree Program? </a:t>
            </a:r>
            <a:endParaRPr lang="en-US" sz="2000" dirty="0" smtClean="0"/>
          </a:p>
          <a:p>
            <a:pPr lvl="0">
              <a:buClr>
                <a:srgbClr val="DE1F37"/>
              </a:buClr>
            </a:pPr>
            <a:r>
              <a:rPr lang="en-US" sz="2000" dirty="0" smtClean="0"/>
              <a:t>Approaches to Zero</a:t>
            </a:r>
          </a:p>
          <a:p>
            <a:pPr lvl="0">
              <a:buClr>
                <a:srgbClr val="DE1F37"/>
              </a:buClr>
            </a:pPr>
            <a:r>
              <a:rPr lang="en-US" sz="2000" dirty="0" smtClean="0"/>
              <a:t>The Role of Curriculum </a:t>
            </a:r>
            <a:r>
              <a:rPr lang="en-US" sz="2000" dirty="0"/>
              <a:t>Chairs and Articulation </a:t>
            </a:r>
            <a:r>
              <a:rPr lang="en-US" sz="2000" dirty="0" smtClean="0"/>
              <a:t>Officers</a:t>
            </a:r>
          </a:p>
          <a:p>
            <a:pPr lvl="0">
              <a:buClr>
                <a:srgbClr val="DE1F37"/>
              </a:buClr>
            </a:pPr>
            <a:r>
              <a:rPr lang="en-US" sz="2000" dirty="0" smtClean="0"/>
              <a:t>Related Considerations</a:t>
            </a:r>
          </a:p>
          <a:p>
            <a:pPr lvl="0">
              <a:buClr>
                <a:srgbClr val="DE1F37"/>
              </a:buClr>
            </a:pPr>
            <a:r>
              <a:rPr lang="en-US" sz="2000" dirty="0" smtClean="0">
                <a:solidFill>
                  <a:srgbClr val="DFDBD5">
                    <a:lumMod val="10000"/>
                  </a:srgbClr>
                </a:solidFill>
              </a:rPr>
              <a:t>Questions/Discussion</a:t>
            </a:r>
          </a:p>
        </p:txBody>
      </p:sp>
    </p:spTree>
    <p:extLst>
      <p:ext uri="{BB962C8B-B14F-4D97-AF65-F5344CB8AC3E}">
        <p14:creationId xmlns:p14="http://schemas.microsoft.com/office/powerpoint/2010/main" val="6821279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you know</a:t>
            </a:r>
            <a:r>
              <a:rPr lang="mr-IN" dirty="0" smtClean="0"/>
              <a:t>…</a:t>
            </a:r>
            <a:r>
              <a:rPr lang="en-US" dirty="0" smtClean="0"/>
              <a:t>.</a:t>
            </a:r>
            <a:endParaRPr lang="en-US" dirty="0"/>
          </a:p>
        </p:txBody>
      </p:sp>
      <p:sp>
        <p:nvSpPr>
          <p:cNvPr id="3" name="Content Placeholder 2"/>
          <p:cNvSpPr>
            <a:spLocks noGrp="1"/>
          </p:cNvSpPr>
          <p:nvPr>
            <p:ph idx="1"/>
          </p:nvPr>
        </p:nvSpPr>
        <p:spPr/>
        <p:txBody>
          <a:bodyPr>
            <a:normAutofit/>
          </a:bodyPr>
          <a:lstStyle/>
          <a:p>
            <a:r>
              <a:rPr lang="en-US" sz="2400" dirty="0" smtClean="0"/>
              <a:t>Who has received $200,000 for ZTC?</a:t>
            </a:r>
          </a:p>
          <a:p>
            <a:r>
              <a:rPr lang="en-US" sz="2400" dirty="0" smtClean="0"/>
              <a:t>What did the recipients do to get this money?</a:t>
            </a:r>
          </a:p>
          <a:p>
            <a:r>
              <a:rPr lang="en-US" sz="2400" dirty="0" smtClean="0"/>
              <a:t>What does the ZTC Degree Program require colleges to do?</a:t>
            </a:r>
          </a:p>
          <a:p>
            <a:r>
              <a:rPr lang="en-US" sz="2400" dirty="0" smtClean="0"/>
              <a:t>Do you know who at your college is responsible for determining how this money is spent?</a:t>
            </a:r>
            <a:endParaRPr lang="en-US" sz="2400" dirty="0"/>
          </a:p>
        </p:txBody>
      </p:sp>
    </p:spTree>
    <p:extLst>
      <p:ext uri="{BB962C8B-B14F-4D97-AF65-F5344CB8AC3E}">
        <p14:creationId xmlns:p14="http://schemas.microsoft.com/office/powerpoint/2010/main" val="1451241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8686" y="736865"/>
            <a:ext cx="7202456" cy="893111"/>
          </a:xfrm>
        </p:spPr>
        <p:txBody>
          <a:bodyPr/>
          <a:lstStyle/>
          <a:p>
            <a:r>
              <a:rPr lang="en-US" dirty="0" smtClean="0"/>
              <a:t>Where can I get information on the ZTC Degree Program?</a:t>
            </a:r>
            <a:endParaRPr lang="en-US" dirty="0"/>
          </a:p>
        </p:txBody>
      </p:sp>
      <p:sp>
        <p:nvSpPr>
          <p:cNvPr id="3" name="Content Placeholder 2"/>
          <p:cNvSpPr>
            <a:spLocks noGrp="1"/>
          </p:cNvSpPr>
          <p:nvPr>
            <p:ph idx="1"/>
          </p:nvPr>
        </p:nvSpPr>
        <p:spPr/>
        <p:txBody>
          <a:bodyPr>
            <a:normAutofit lnSpcReduction="10000"/>
          </a:bodyPr>
          <a:lstStyle/>
          <a:p>
            <a:r>
              <a:rPr lang="en-US" sz="2000" dirty="0" smtClean="0"/>
              <a:t>One-stop source of information – “</a:t>
            </a:r>
            <a:r>
              <a:rPr lang="en-US" sz="2000" dirty="0"/>
              <a:t>Zero Textbook Cost (ZTC) Program Overview: What we think we </a:t>
            </a:r>
            <a:r>
              <a:rPr lang="en-US" sz="2000" dirty="0" smtClean="0"/>
              <a:t>know: Version 2 </a:t>
            </a:r>
            <a:r>
              <a:rPr lang="en-US" sz="2000" dirty="0"/>
              <a:t>” available </a:t>
            </a:r>
            <a:r>
              <a:rPr lang="en-US" sz="2000" dirty="0" smtClean="0"/>
              <a:t>on the </a:t>
            </a:r>
            <a:r>
              <a:rPr lang="en-US" sz="2000" dirty="0" smtClean="0">
                <a:hlinkClick r:id="rId3"/>
              </a:rPr>
              <a:t>OERI website</a:t>
            </a:r>
            <a:r>
              <a:rPr lang="en-US" sz="2000" dirty="0" smtClean="0"/>
              <a:t>. (</a:t>
            </a:r>
            <a:r>
              <a:rPr lang="en-US" sz="2000" dirty="0" err="1"/>
              <a:t>tinyurl.com</a:t>
            </a:r>
            <a:r>
              <a:rPr lang="en-US" sz="2000" dirty="0"/>
              <a:t>/OER4ZTC</a:t>
            </a:r>
            <a:r>
              <a:rPr lang="en-US" sz="2000" dirty="0" smtClean="0"/>
              <a:t>)</a:t>
            </a:r>
          </a:p>
          <a:p>
            <a:r>
              <a:rPr lang="en-US" sz="2000" dirty="0" smtClean="0"/>
              <a:t>Funds </a:t>
            </a:r>
          </a:p>
          <a:p>
            <a:r>
              <a:rPr lang="en-US" sz="2000" dirty="0" smtClean="0"/>
              <a:t>Deadlines</a:t>
            </a:r>
          </a:p>
          <a:p>
            <a:r>
              <a:rPr lang="en-US" sz="2000" dirty="0" smtClean="0"/>
              <a:t>Support</a:t>
            </a:r>
          </a:p>
          <a:p>
            <a:r>
              <a:rPr lang="en-US" sz="2000" dirty="0" smtClean="0"/>
              <a:t>At present, the Chancellor’s Office has only provided two guiding memos</a:t>
            </a:r>
            <a:r>
              <a:rPr lang="en-US" sz="2000" dirty="0"/>
              <a:t> </a:t>
            </a:r>
            <a:r>
              <a:rPr lang="en-US" sz="2000" dirty="0" smtClean="0"/>
              <a:t>– July 29, 2022 and February 23, 2023. And the 2023 memo “supersedes information provided in the previous memo.”</a:t>
            </a:r>
            <a:endParaRPr lang="en-US" dirty="0"/>
          </a:p>
        </p:txBody>
      </p:sp>
    </p:spTree>
    <p:extLst>
      <p:ext uri="{BB962C8B-B14F-4D97-AF65-F5344CB8AC3E}">
        <p14:creationId xmlns:p14="http://schemas.microsoft.com/office/powerpoint/2010/main" val="10111573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buClr>
                <a:srgbClr val="DE1F37"/>
              </a:buClr>
            </a:pPr>
            <a:r>
              <a:rPr lang="en-US" dirty="0"/>
              <a:t>What happens next with the ZTC Degree Program? </a:t>
            </a:r>
          </a:p>
        </p:txBody>
      </p:sp>
      <p:sp>
        <p:nvSpPr>
          <p:cNvPr id="3" name="Content Placeholder 2"/>
          <p:cNvSpPr>
            <a:spLocks noGrp="1"/>
          </p:cNvSpPr>
          <p:nvPr>
            <p:ph idx="1"/>
          </p:nvPr>
        </p:nvSpPr>
        <p:spPr/>
        <p:txBody>
          <a:bodyPr>
            <a:normAutofit/>
          </a:bodyPr>
          <a:lstStyle/>
          <a:p>
            <a:r>
              <a:rPr lang="en-US" sz="2000" dirty="0" smtClean="0"/>
              <a:t>A reporting template is anticipated for the implementation/phase 3 funds ($180,000) – deadline for submitting is October 31, 2023</a:t>
            </a:r>
          </a:p>
          <a:p>
            <a:r>
              <a:rPr lang="en-US" sz="2000" dirty="0" smtClean="0"/>
              <a:t> A “competitive” funding opportunity is supposed to be made available in Fall 2023.</a:t>
            </a:r>
            <a:r>
              <a:rPr lang="en-US" sz="2000" dirty="0"/>
              <a:t> </a:t>
            </a:r>
            <a:r>
              <a:rPr lang="en-US" sz="2000" dirty="0" smtClean="0"/>
              <a:t>(formerly known as Phase 2)</a:t>
            </a:r>
          </a:p>
          <a:p>
            <a:r>
              <a:rPr lang="en-US" sz="2000" dirty="0" smtClean="0"/>
              <a:t>The competitive phase is intended to fund work at colleges that are more “ZTC-ready” – but what this means has not been defined. </a:t>
            </a:r>
          </a:p>
        </p:txBody>
      </p:sp>
    </p:spTree>
    <p:extLst>
      <p:ext uri="{BB962C8B-B14F-4D97-AF65-F5344CB8AC3E}">
        <p14:creationId xmlns:p14="http://schemas.microsoft.com/office/powerpoint/2010/main" val="15398406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Approaches to Zero</a:t>
            </a:r>
            <a:endParaRPr lang="en-US" dirty="0"/>
          </a:p>
        </p:txBody>
      </p:sp>
      <p:sp>
        <p:nvSpPr>
          <p:cNvPr id="3" name="Content Placeholder 2"/>
          <p:cNvSpPr>
            <a:spLocks noGrp="1"/>
          </p:cNvSpPr>
          <p:nvPr>
            <p:ph idx="1"/>
          </p:nvPr>
        </p:nvSpPr>
        <p:spPr/>
        <p:txBody>
          <a:bodyPr>
            <a:normAutofit/>
          </a:bodyPr>
          <a:lstStyle/>
          <a:p>
            <a:r>
              <a:rPr lang="en-US" sz="3200" dirty="0" smtClean="0"/>
              <a:t>OER</a:t>
            </a:r>
          </a:p>
          <a:p>
            <a:r>
              <a:rPr lang="en-US" sz="3200" dirty="0" smtClean="0"/>
              <a:t>Library resources</a:t>
            </a:r>
          </a:p>
          <a:p>
            <a:r>
              <a:rPr lang="en-US" sz="3200" dirty="0" smtClean="0"/>
              <a:t>Purchase of course sets</a:t>
            </a:r>
          </a:p>
          <a:p>
            <a:r>
              <a:rPr lang="en-US" sz="3200" dirty="0" smtClean="0"/>
              <a:t>What does the legislation that provided the system with $115 million require?</a:t>
            </a:r>
            <a:endParaRPr lang="en-US" sz="3200" dirty="0"/>
          </a:p>
        </p:txBody>
      </p:sp>
    </p:spTree>
    <p:extLst>
      <p:ext uri="{BB962C8B-B14F-4D97-AF65-F5344CB8AC3E}">
        <p14:creationId xmlns:p14="http://schemas.microsoft.com/office/powerpoint/2010/main" val="2064747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Legislated Expectations</a:t>
            </a:r>
            <a:endParaRPr lang="en-US" dirty="0"/>
          </a:p>
        </p:txBody>
      </p:sp>
      <p:sp>
        <p:nvSpPr>
          <p:cNvPr id="3" name="Content Placeholder 2"/>
          <p:cNvSpPr>
            <a:spLocks noGrp="1"/>
          </p:cNvSpPr>
          <p:nvPr>
            <p:ph idx="1"/>
          </p:nvPr>
        </p:nvSpPr>
        <p:spPr/>
        <p:txBody>
          <a:bodyPr>
            <a:noAutofit/>
          </a:bodyPr>
          <a:lstStyle/>
          <a:p>
            <a:r>
              <a:rPr lang="en-US" sz="2000" dirty="0" smtClean="0"/>
              <a:t>Excerpts from </a:t>
            </a:r>
            <a:r>
              <a:rPr lang="en-US" sz="2000" dirty="0">
                <a:hlinkClick r:id="rId3"/>
              </a:rPr>
              <a:t>California Education Code 78052</a:t>
            </a:r>
            <a:r>
              <a:rPr lang="en-US" sz="2000" dirty="0"/>
              <a:t> </a:t>
            </a:r>
            <a:endParaRPr lang="en-US" sz="2000" dirty="0" smtClean="0"/>
          </a:p>
          <a:p>
            <a:r>
              <a:rPr lang="en-US" sz="2000" dirty="0" smtClean="0"/>
              <a:t>“ZTC </a:t>
            </a:r>
            <a:r>
              <a:rPr lang="en-US" sz="2000" dirty="0"/>
              <a:t>degrees” means </a:t>
            </a:r>
            <a:r>
              <a:rPr lang="en-US" sz="2000" dirty="0" smtClean="0"/>
              <a:t>CCC </a:t>
            </a:r>
            <a:r>
              <a:rPr lang="en-US" sz="2000" dirty="0"/>
              <a:t>associate degrees </a:t>
            </a:r>
            <a:r>
              <a:rPr lang="en-US" sz="2000" dirty="0" smtClean="0"/>
              <a:t>or CTE </a:t>
            </a:r>
            <a:r>
              <a:rPr lang="en-US" sz="2000" dirty="0"/>
              <a:t>certificates earned entirely by completing courses </a:t>
            </a:r>
            <a:r>
              <a:rPr lang="en-US" sz="2000" dirty="0" smtClean="0"/>
              <a:t>that eliminate </a:t>
            </a:r>
            <a:r>
              <a:rPr lang="en-US" sz="2000" dirty="0"/>
              <a:t>conventional textbook costs by using alternative instructional materials </a:t>
            </a:r>
            <a:r>
              <a:rPr lang="en-US" sz="2000" dirty="0" smtClean="0"/>
              <a:t>and methodologies</a:t>
            </a:r>
            <a:r>
              <a:rPr lang="en-US" sz="2000" dirty="0"/>
              <a:t>, including </a:t>
            </a:r>
            <a:r>
              <a:rPr lang="en-US" sz="2000" dirty="0" smtClean="0"/>
              <a:t>OER. </a:t>
            </a:r>
          </a:p>
          <a:p>
            <a:r>
              <a:rPr lang="en-US" sz="2000" dirty="0"/>
              <a:t>Develop degrees with consideration for sustainability after grant funding </a:t>
            </a:r>
            <a:r>
              <a:rPr lang="en-US" sz="2000" dirty="0" smtClean="0"/>
              <a:t>is exhausted</a:t>
            </a:r>
            <a:r>
              <a:rPr lang="en-US" sz="2000" dirty="0"/>
              <a:t>, including how content is updated and </a:t>
            </a:r>
            <a:r>
              <a:rPr lang="en-US" sz="2000" dirty="0" smtClean="0"/>
              <a:t>presented.</a:t>
            </a:r>
          </a:p>
          <a:p>
            <a:r>
              <a:rPr lang="en-US" sz="2000" dirty="0" smtClean="0"/>
              <a:t>Ensure </a:t>
            </a:r>
            <a:r>
              <a:rPr lang="en-US" sz="2000" dirty="0"/>
              <a:t>compliance with the federal Americans with Disabilities Act (</a:t>
            </a:r>
            <a:r>
              <a:rPr lang="en-US" sz="2000" dirty="0" smtClean="0"/>
              <a:t>Public Law </a:t>
            </a:r>
            <a:r>
              <a:rPr lang="en-US" sz="2000" dirty="0"/>
              <a:t>104-197) and the federal Copyright Act of 1976 (Public Law 94-553).</a:t>
            </a:r>
          </a:p>
        </p:txBody>
      </p:sp>
    </p:spTree>
    <p:extLst>
      <p:ext uri="{BB962C8B-B14F-4D97-AF65-F5344CB8AC3E}">
        <p14:creationId xmlns:p14="http://schemas.microsoft.com/office/powerpoint/2010/main" val="1101017800"/>
      </p:ext>
    </p:extLst>
  </p:cSld>
  <p:clrMapOvr>
    <a:masterClrMapping/>
  </p:clrMapOvr>
</p:sld>
</file>

<file path=ppt/theme/theme1.xml><?xml version="1.0" encoding="utf-8"?>
<a:theme xmlns:a="http://schemas.openxmlformats.org/drawingml/2006/main" name="Gallery">
  <a:themeElements>
    <a:clrScheme name="Custom 1">
      <a:dk1>
        <a:srgbClr val="00417E"/>
      </a:dk1>
      <a:lt1>
        <a:srgbClr val="FFFFFF"/>
      </a:lt1>
      <a:dk2>
        <a:srgbClr val="454545"/>
      </a:dk2>
      <a:lt2>
        <a:srgbClr val="DFDBD5"/>
      </a:lt2>
      <a:accent1>
        <a:srgbClr val="DE1F37"/>
      </a:accent1>
      <a:accent2>
        <a:srgbClr val="9FADCD"/>
      </a:accent2>
      <a:accent3>
        <a:srgbClr val="007B8D"/>
      </a:accent3>
      <a:accent4>
        <a:srgbClr val="AB1F3F"/>
      </a:accent4>
      <a:accent5>
        <a:srgbClr val="70AC46"/>
      </a:accent5>
      <a:accent6>
        <a:srgbClr val="FF8232"/>
      </a:accent6>
      <a:hlink>
        <a:srgbClr val="DE1F37"/>
      </a:hlink>
      <a:folHlink>
        <a:srgbClr val="1822AB"/>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ER ppt Template 190911.potx" id="{E9E14167-E2F4-FC48-9876-43F2620AC0AE}" vid="{6A4D80F4-E524-A742-A7F2-E2AC27EB88C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38308</TotalTime>
  <Words>1288</Words>
  <Application>Microsoft Macintosh PowerPoint</Application>
  <PresentationFormat>On-screen Show (4:3)</PresentationFormat>
  <Paragraphs>141</Paragraphs>
  <Slides>23</Slides>
  <Notes>22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Calibri</vt:lpstr>
      <vt:lpstr>Gill Sans</vt:lpstr>
      <vt:lpstr>Mangal</vt:lpstr>
      <vt:lpstr>Arial</vt:lpstr>
      <vt:lpstr>Gallery</vt:lpstr>
      <vt:lpstr>Open Educational Resources (OER), Curriculum, and Articulation: Expanding Options and Opportunities</vt:lpstr>
      <vt:lpstr>Description</vt:lpstr>
      <vt:lpstr>Your Presenters</vt:lpstr>
      <vt:lpstr>Overview</vt:lpstr>
      <vt:lpstr>Do you know….</vt:lpstr>
      <vt:lpstr>Where can I get information on the ZTC Degree Program?</vt:lpstr>
      <vt:lpstr>What happens next with the ZTC Degree Program? </vt:lpstr>
      <vt:lpstr>Approaches to Zero</vt:lpstr>
      <vt:lpstr>Legislated Expectations</vt:lpstr>
      <vt:lpstr>What degrees and certificates?</vt:lpstr>
      <vt:lpstr>Why does the “what” matter?</vt:lpstr>
      <vt:lpstr>Curriculum Chairs, AOs, and ZTC</vt:lpstr>
      <vt:lpstr>Basic Challenges</vt:lpstr>
      <vt:lpstr>Mapping and ZTC Priorities</vt:lpstr>
      <vt:lpstr>Are there issues with articulation and OER?</vt:lpstr>
      <vt:lpstr>Are there issues?</vt:lpstr>
      <vt:lpstr>Are faculty at UC and/or CSU using OER?</vt:lpstr>
      <vt:lpstr>How can curriculum committees support ZTC work?</vt:lpstr>
      <vt:lpstr>How can your curriculum process encourage OER consideration?</vt:lpstr>
      <vt:lpstr>Integrating OER Into Curriculum</vt:lpstr>
      <vt:lpstr>Related Considerations</vt:lpstr>
      <vt:lpstr>XB12</vt:lpstr>
      <vt:lpstr>Resources</vt:lpstr>
    </vt:vector>
  </TitlesOfParts>
  <Company/>
  <LinksUpToDate>false</LinksUpToDate>
  <SharedDoc>false</SharedDoc>
  <HyperlinksChanged>false</HyperlinksChanged>
  <AppVersion>15.0034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title can go here</dc:title>
  <dc:creator>Katie Nash</dc:creator>
  <cp:lastModifiedBy>Michelle Pilati</cp:lastModifiedBy>
  <cp:revision>145</cp:revision>
  <cp:lastPrinted>2023-07-12T15:58:20Z</cp:lastPrinted>
  <dcterms:created xsi:type="dcterms:W3CDTF">2019-09-18T18:31:08Z</dcterms:created>
  <dcterms:modified xsi:type="dcterms:W3CDTF">2023-07-13T14:08:58Z</dcterms:modified>
</cp:coreProperties>
</file>