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5143500" type="screen16x9"/>
  <p:notesSz cx="6858000" cy="9144000"/>
  <p:embeddedFontLst>
    <p:embeddedFont>
      <p:font typeface="Raleway" panose="020B0604020202020204" charset="0"/>
      <p:regular r:id="rId18"/>
      <p:bold r:id="rId19"/>
      <p:italic r:id="rId20"/>
      <p:boldItalic r:id="rId21"/>
    </p:embeddedFont>
    <p:embeddedFont>
      <p:font typeface="Lato" panose="020B0604020202020204" charset="0"/>
      <p:regular r:id="rId22"/>
      <p:bold r:id="rId23"/>
      <p:italic r:id="rId24"/>
      <p:boldItalic r:id="rId25"/>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6" d="100"/>
          <a:sy n="96" d="100"/>
        </p:scale>
        <p:origin x="816" y="84"/>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1.fntdata"/><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font" Target="fonts/font4.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5" Type="http://schemas.openxmlformats.org/officeDocument/2006/relationships/font" Target="fonts/font8.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font" Target="fonts/font3.fntdata"/><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7.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6.fntdata"/><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font" Target="fonts/font2.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5.fntdata"/><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cb9a0b074_1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cb9a0b074_1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g6ec1701f2e_0_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6" name="Google Shape;116;g6ec1701f2e_0_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**We had discussed the idea of “Made available” versus Comparable. For example we mentioned Net Tutor </a:t>
            </a:r>
            <a:endParaRPr/>
          </a:p>
          <a:p>
            <a:pPr marL="0" lvl="0" indent="0" algn="l" rtl="0">
              <a:spcBef>
                <a:spcPts val="0"/>
              </a:spcBef>
              <a:spcAft>
                <a:spcPts val="0"/>
              </a:spcAft>
              <a:buNone/>
            </a:pPr>
            <a:r>
              <a:rPr lang="en"/>
              <a:t>** We had mentioned Dual Enrollment - and the questions of providing Distance Ed students with support are analogous to the questions around providing Dual Enrollment students with support. </a:t>
            </a:r>
            <a:endParaRPr/>
          </a:p>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Google Shape;120;g7da53319c1_2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1" name="Google Shape;121;g7da53319c1_2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Google Shape;125;g6ec1701f2e_0_2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6" name="Google Shape;126;g6ec1701f2e_0_2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**We had discussed offering up some examples of counseling being done remotely .</a:t>
            </a:r>
            <a:endParaRPr/>
          </a:p>
          <a:p>
            <a:pPr marL="0" lvl="0" indent="0" algn="l" rtl="0">
              <a:spcBef>
                <a:spcPts val="0"/>
              </a:spcBef>
              <a:spcAft>
                <a:spcPts val="0"/>
              </a:spcAft>
              <a:buNone/>
            </a:pPr>
            <a:r>
              <a:rPr lang="en"/>
              <a:t>**One thought I had here was regarding “guided self-placement” and whether that would qualify as a counseling service offered remotely to distance ed students.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Google Shape;130;g6ec1701f2e_0_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1" name="Google Shape;131;g6ec1701f2e_0_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Google Shape;135;g6ec1701f2e_0_3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6" name="Google Shape;136;g6ec1701f2e_0_3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**We mentioned that the LMS Needs to be part of District policy - should we mention something about it on the slide, or just speak to it? </a:t>
            </a:r>
            <a:endParaRPr/>
          </a:p>
          <a:p>
            <a:pPr marL="0" lvl="0" indent="0" algn="l" rtl="0">
              <a:spcBef>
                <a:spcPts val="0"/>
              </a:spcBef>
              <a:spcAft>
                <a:spcPts val="0"/>
              </a:spcAft>
              <a:buNone/>
            </a:pPr>
            <a:r>
              <a:rPr lang="en"/>
              <a:t>** I figured that, this being a yes/no question, that we could treat both possible answers, including that if the answer is “no” you must provide a plan for determining that a student is who they claim to be </a:t>
            </a:r>
            <a:endParaRPr/>
          </a:p>
          <a:p>
            <a:pPr marL="0" lvl="0" indent="0" algn="l" rtl="0">
              <a:spcBef>
                <a:spcPts val="0"/>
              </a:spcBef>
              <a:spcAft>
                <a:spcPts val="0"/>
              </a:spcAft>
              <a:buNone/>
            </a:pPr>
            <a:r>
              <a:rPr lang="en"/>
              <a:t>** We had mentioned saying very briefly here that cheating concerns continue both in face to face and in distance learning environments, but that these are not directly related to questions of accreditation</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Google Shape;140;g6ec1701f2e_0_4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1" name="Google Shape;141;g6ec1701f2e_0_4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7dc248738e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7dc248738e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Google Shape;80;g7dc248738e_0_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1" name="Google Shape;81;g7dc248738e_0_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g7dc248738e_0_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6" name="Google Shape;86;g7dc248738e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Google Shape;90;g6ec1701f2e_0_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1" name="Google Shape;91;g6ec1701f2e_0_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g6ec1701f2e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6" name="Google Shape;96;g6ec1701f2e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g6ec1701f2e_0_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1" name="Google Shape;101;g6ec1701f2e_0_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We had discussed presenting and example here - should we mention it in the slide, or just speak to it off the cuff?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6ec1701f2e_0_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g6ec1701f2e_0_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Google Shape;110;g6ec1701f2e_0_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1" name="Google Shape;111;g6ec1701f2e_0_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dk1"/>
        </a:solidFill>
        <a:effectLst/>
      </p:bgPr>
    </p:bg>
    <p:spTree>
      <p:nvGrpSpPr>
        <p:cNvPr id="1" name="Shape 9"/>
        <p:cNvGrpSpPr/>
        <p:nvPr/>
      </p:nvGrpSpPr>
      <p:grpSpPr>
        <a:xfrm>
          <a:off x="0" y="0"/>
          <a:ext cx="0" cy="0"/>
          <a:chOff x="0" y="0"/>
          <a:chExt cx="0" cy="0"/>
        </a:xfrm>
      </p:grpSpPr>
      <p:cxnSp>
        <p:nvCxnSpPr>
          <p:cNvPr id="10" name="Google Shape;10;p2"/>
          <p:cNvCxnSpPr/>
          <p:nvPr/>
        </p:nvCxnSpPr>
        <p:spPr>
          <a:xfrm>
            <a:off x="2477724" y="415650"/>
            <a:ext cx="6244200" cy="0"/>
          </a:xfrm>
          <a:prstGeom prst="straightConnector1">
            <a:avLst/>
          </a:prstGeom>
          <a:noFill/>
          <a:ln w="38100" cap="flat" cmpd="sng">
            <a:solidFill>
              <a:schemeClr val="lt1"/>
            </a:solidFill>
            <a:prstDash val="solid"/>
            <a:round/>
            <a:headEnd type="none" w="sm" len="sm"/>
            <a:tailEnd type="none" w="sm" len="sm"/>
          </a:ln>
        </p:spPr>
      </p:cxnSp>
      <p:cxnSp>
        <p:nvCxnSpPr>
          <p:cNvPr id="11" name="Google Shape;11;p2"/>
          <p:cNvCxnSpPr/>
          <p:nvPr/>
        </p:nvCxnSpPr>
        <p:spPr>
          <a:xfrm>
            <a:off x="2477724" y="4740000"/>
            <a:ext cx="6244200" cy="0"/>
          </a:xfrm>
          <a:prstGeom prst="straightConnector1">
            <a:avLst/>
          </a:prstGeom>
          <a:noFill/>
          <a:ln w="19050" cap="flat" cmpd="sng">
            <a:solidFill>
              <a:schemeClr val="lt1"/>
            </a:solidFill>
            <a:prstDash val="solid"/>
            <a:round/>
            <a:headEnd type="none" w="sm" len="sm"/>
            <a:tailEnd type="none" w="sm" len="sm"/>
          </a:ln>
        </p:spPr>
      </p:cxnSp>
      <p:cxnSp>
        <p:nvCxnSpPr>
          <p:cNvPr id="12" name="Google Shape;12;p2"/>
          <p:cNvCxnSpPr/>
          <p:nvPr/>
        </p:nvCxnSpPr>
        <p:spPr>
          <a:xfrm>
            <a:off x="425198" y="415650"/>
            <a:ext cx="183300" cy="0"/>
          </a:xfrm>
          <a:prstGeom prst="straightConnector1">
            <a:avLst/>
          </a:prstGeom>
          <a:noFill/>
          <a:ln w="19050" cap="flat" cmpd="sng">
            <a:solidFill>
              <a:schemeClr val="lt1"/>
            </a:solidFill>
            <a:prstDash val="solid"/>
            <a:round/>
            <a:headEnd type="none" w="sm" len="sm"/>
            <a:tailEnd type="none" w="sm" len="sm"/>
          </a:ln>
        </p:spPr>
      </p:cxnSp>
      <p:sp>
        <p:nvSpPr>
          <p:cNvPr id="13" name="Google Shape;13;p2"/>
          <p:cNvSpPr txBox="1">
            <a:spLocks noGrp="1"/>
          </p:cNvSpPr>
          <p:nvPr>
            <p:ph type="ctrTitle"/>
          </p:nvPr>
        </p:nvSpPr>
        <p:spPr>
          <a:xfrm>
            <a:off x="2371725" y="630225"/>
            <a:ext cx="6331500" cy="1542000"/>
          </a:xfrm>
          <a:prstGeom prst="rect">
            <a:avLst/>
          </a:prstGeom>
        </p:spPr>
        <p:txBody>
          <a:bodyPr spcFirstLastPara="1" wrap="square" lIns="91425" tIns="91425" rIns="91425" bIns="91425" anchor="t" anchorCtr="0">
            <a:noAutofit/>
          </a:bodyPr>
          <a:lstStyle>
            <a:lvl1pPr lvl="0" rtl="0">
              <a:spcBef>
                <a:spcPts val="0"/>
              </a:spcBef>
              <a:spcAft>
                <a:spcPts val="0"/>
              </a:spcAft>
              <a:buClr>
                <a:schemeClr val="lt1"/>
              </a:buClr>
              <a:buSzPts val="4800"/>
              <a:buNone/>
              <a:defRPr sz="4800">
                <a:solidFill>
                  <a:schemeClr val="lt1"/>
                </a:solidFill>
              </a:defRPr>
            </a:lvl1pPr>
            <a:lvl2pPr lvl="1" rtl="0">
              <a:spcBef>
                <a:spcPts val="0"/>
              </a:spcBef>
              <a:spcAft>
                <a:spcPts val="0"/>
              </a:spcAft>
              <a:buClr>
                <a:schemeClr val="lt1"/>
              </a:buClr>
              <a:buSzPts val="4800"/>
              <a:buNone/>
              <a:defRPr sz="4800">
                <a:solidFill>
                  <a:schemeClr val="lt1"/>
                </a:solidFill>
              </a:defRPr>
            </a:lvl2pPr>
            <a:lvl3pPr lvl="2" rtl="0">
              <a:spcBef>
                <a:spcPts val="0"/>
              </a:spcBef>
              <a:spcAft>
                <a:spcPts val="0"/>
              </a:spcAft>
              <a:buClr>
                <a:schemeClr val="lt1"/>
              </a:buClr>
              <a:buSzPts val="4800"/>
              <a:buNone/>
              <a:defRPr sz="4800">
                <a:solidFill>
                  <a:schemeClr val="lt1"/>
                </a:solidFill>
              </a:defRPr>
            </a:lvl3pPr>
            <a:lvl4pPr lvl="3" rtl="0">
              <a:spcBef>
                <a:spcPts val="0"/>
              </a:spcBef>
              <a:spcAft>
                <a:spcPts val="0"/>
              </a:spcAft>
              <a:buClr>
                <a:schemeClr val="lt1"/>
              </a:buClr>
              <a:buSzPts val="4800"/>
              <a:buNone/>
              <a:defRPr sz="4800">
                <a:solidFill>
                  <a:schemeClr val="lt1"/>
                </a:solidFill>
              </a:defRPr>
            </a:lvl4pPr>
            <a:lvl5pPr lvl="4" rtl="0">
              <a:spcBef>
                <a:spcPts val="0"/>
              </a:spcBef>
              <a:spcAft>
                <a:spcPts val="0"/>
              </a:spcAft>
              <a:buClr>
                <a:schemeClr val="lt1"/>
              </a:buClr>
              <a:buSzPts val="4800"/>
              <a:buNone/>
              <a:defRPr sz="4800">
                <a:solidFill>
                  <a:schemeClr val="lt1"/>
                </a:solidFill>
              </a:defRPr>
            </a:lvl5pPr>
            <a:lvl6pPr lvl="5" rtl="0">
              <a:spcBef>
                <a:spcPts val="0"/>
              </a:spcBef>
              <a:spcAft>
                <a:spcPts val="0"/>
              </a:spcAft>
              <a:buClr>
                <a:schemeClr val="lt1"/>
              </a:buClr>
              <a:buSzPts val="4800"/>
              <a:buNone/>
              <a:defRPr sz="4800">
                <a:solidFill>
                  <a:schemeClr val="lt1"/>
                </a:solidFill>
              </a:defRPr>
            </a:lvl6pPr>
            <a:lvl7pPr lvl="6" rtl="0">
              <a:spcBef>
                <a:spcPts val="0"/>
              </a:spcBef>
              <a:spcAft>
                <a:spcPts val="0"/>
              </a:spcAft>
              <a:buClr>
                <a:schemeClr val="lt1"/>
              </a:buClr>
              <a:buSzPts val="4800"/>
              <a:buNone/>
              <a:defRPr sz="4800">
                <a:solidFill>
                  <a:schemeClr val="lt1"/>
                </a:solidFill>
              </a:defRPr>
            </a:lvl7pPr>
            <a:lvl8pPr lvl="7" rtl="0">
              <a:spcBef>
                <a:spcPts val="0"/>
              </a:spcBef>
              <a:spcAft>
                <a:spcPts val="0"/>
              </a:spcAft>
              <a:buClr>
                <a:schemeClr val="lt1"/>
              </a:buClr>
              <a:buSzPts val="4800"/>
              <a:buNone/>
              <a:defRPr sz="4800">
                <a:solidFill>
                  <a:schemeClr val="lt1"/>
                </a:solidFill>
              </a:defRPr>
            </a:lvl8pPr>
            <a:lvl9pPr lvl="8" rtl="0">
              <a:spcBef>
                <a:spcPts val="0"/>
              </a:spcBef>
              <a:spcAft>
                <a:spcPts val="0"/>
              </a:spcAft>
              <a:buClr>
                <a:schemeClr val="lt1"/>
              </a:buClr>
              <a:buSzPts val="4800"/>
              <a:buNone/>
              <a:defRPr sz="4800">
                <a:solidFill>
                  <a:schemeClr val="lt1"/>
                </a:solidFill>
              </a:defRPr>
            </a:lvl9pPr>
          </a:lstStyle>
          <a:p>
            <a:endParaRPr/>
          </a:p>
        </p:txBody>
      </p:sp>
      <p:sp>
        <p:nvSpPr>
          <p:cNvPr id="14" name="Google Shape;14;p2"/>
          <p:cNvSpPr txBox="1">
            <a:spLocks noGrp="1"/>
          </p:cNvSpPr>
          <p:nvPr>
            <p:ph type="subTitle" idx="1"/>
          </p:nvPr>
        </p:nvSpPr>
        <p:spPr>
          <a:xfrm>
            <a:off x="2390267" y="3238450"/>
            <a:ext cx="6331500" cy="1241700"/>
          </a:xfrm>
          <a:prstGeom prst="rect">
            <a:avLst/>
          </a:prstGeom>
        </p:spPr>
        <p:txBody>
          <a:bodyPr spcFirstLastPara="1" wrap="square" lIns="91425" tIns="91425" rIns="91425" bIns="91425" anchor="b" anchorCtr="0">
            <a:noAutofit/>
          </a:bodyPr>
          <a:lstStyle>
            <a:lvl1pPr lvl="0" rtl="0">
              <a:lnSpc>
                <a:spcPct val="100000"/>
              </a:lnSpc>
              <a:spcBef>
                <a:spcPts val="0"/>
              </a:spcBef>
              <a:spcAft>
                <a:spcPts val="0"/>
              </a:spcAft>
              <a:buClr>
                <a:schemeClr val="lt1"/>
              </a:buClr>
              <a:buSzPts val="1800"/>
              <a:buNone/>
              <a:defRPr>
                <a:solidFill>
                  <a:schemeClr val="lt1"/>
                </a:solidFill>
              </a:defRPr>
            </a:lvl1pPr>
            <a:lvl2pPr lvl="1" rtl="0">
              <a:lnSpc>
                <a:spcPct val="100000"/>
              </a:lnSpc>
              <a:spcBef>
                <a:spcPts val="0"/>
              </a:spcBef>
              <a:spcAft>
                <a:spcPts val="0"/>
              </a:spcAft>
              <a:buClr>
                <a:schemeClr val="lt1"/>
              </a:buClr>
              <a:buSzPts val="1800"/>
              <a:buNone/>
              <a:defRPr sz="1800">
                <a:solidFill>
                  <a:schemeClr val="lt1"/>
                </a:solidFill>
              </a:defRPr>
            </a:lvl2pPr>
            <a:lvl3pPr lvl="2" rtl="0">
              <a:lnSpc>
                <a:spcPct val="100000"/>
              </a:lnSpc>
              <a:spcBef>
                <a:spcPts val="0"/>
              </a:spcBef>
              <a:spcAft>
                <a:spcPts val="0"/>
              </a:spcAft>
              <a:buClr>
                <a:schemeClr val="lt1"/>
              </a:buClr>
              <a:buSzPts val="1800"/>
              <a:buNone/>
              <a:defRPr sz="1800">
                <a:solidFill>
                  <a:schemeClr val="lt1"/>
                </a:solidFill>
              </a:defRPr>
            </a:lvl3pPr>
            <a:lvl4pPr lvl="3" rtl="0">
              <a:lnSpc>
                <a:spcPct val="100000"/>
              </a:lnSpc>
              <a:spcBef>
                <a:spcPts val="0"/>
              </a:spcBef>
              <a:spcAft>
                <a:spcPts val="0"/>
              </a:spcAft>
              <a:buClr>
                <a:schemeClr val="lt1"/>
              </a:buClr>
              <a:buSzPts val="1800"/>
              <a:buNone/>
              <a:defRPr sz="1800">
                <a:solidFill>
                  <a:schemeClr val="lt1"/>
                </a:solidFill>
              </a:defRPr>
            </a:lvl4pPr>
            <a:lvl5pPr lvl="4" rtl="0">
              <a:lnSpc>
                <a:spcPct val="100000"/>
              </a:lnSpc>
              <a:spcBef>
                <a:spcPts val="0"/>
              </a:spcBef>
              <a:spcAft>
                <a:spcPts val="0"/>
              </a:spcAft>
              <a:buClr>
                <a:schemeClr val="lt1"/>
              </a:buClr>
              <a:buSzPts val="1800"/>
              <a:buNone/>
              <a:defRPr sz="1800">
                <a:solidFill>
                  <a:schemeClr val="lt1"/>
                </a:solidFill>
              </a:defRPr>
            </a:lvl5pPr>
            <a:lvl6pPr lvl="5" rtl="0">
              <a:lnSpc>
                <a:spcPct val="100000"/>
              </a:lnSpc>
              <a:spcBef>
                <a:spcPts val="0"/>
              </a:spcBef>
              <a:spcAft>
                <a:spcPts val="0"/>
              </a:spcAft>
              <a:buClr>
                <a:schemeClr val="lt1"/>
              </a:buClr>
              <a:buSzPts val="1800"/>
              <a:buNone/>
              <a:defRPr sz="1800">
                <a:solidFill>
                  <a:schemeClr val="lt1"/>
                </a:solidFill>
              </a:defRPr>
            </a:lvl6pPr>
            <a:lvl7pPr lvl="6" rtl="0">
              <a:lnSpc>
                <a:spcPct val="100000"/>
              </a:lnSpc>
              <a:spcBef>
                <a:spcPts val="0"/>
              </a:spcBef>
              <a:spcAft>
                <a:spcPts val="0"/>
              </a:spcAft>
              <a:buClr>
                <a:schemeClr val="lt1"/>
              </a:buClr>
              <a:buSzPts val="1800"/>
              <a:buNone/>
              <a:defRPr sz="1800">
                <a:solidFill>
                  <a:schemeClr val="lt1"/>
                </a:solidFill>
              </a:defRPr>
            </a:lvl7pPr>
            <a:lvl8pPr lvl="7" rtl="0">
              <a:lnSpc>
                <a:spcPct val="100000"/>
              </a:lnSpc>
              <a:spcBef>
                <a:spcPts val="0"/>
              </a:spcBef>
              <a:spcAft>
                <a:spcPts val="0"/>
              </a:spcAft>
              <a:buClr>
                <a:schemeClr val="lt1"/>
              </a:buClr>
              <a:buSzPts val="1800"/>
              <a:buNone/>
              <a:defRPr sz="1800">
                <a:solidFill>
                  <a:schemeClr val="lt1"/>
                </a:solidFill>
              </a:defRPr>
            </a:lvl8pPr>
            <a:lvl9pPr lvl="8" rtl="0">
              <a:lnSpc>
                <a:spcPct val="100000"/>
              </a:lnSpc>
              <a:spcBef>
                <a:spcPts val="0"/>
              </a:spcBef>
              <a:spcAft>
                <a:spcPts val="0"/>
              </a:spcAft>
              <a:buClr>
                <a:schemeClr val="lt1"/>
              </a:buClr>
              <a:buSzPts val="1800"/>
              <a:buNone/>
              <a:defRPr sz="1800">
                <a:solidFill>
                  <a:schemeClr val="lt1"/>
                </a:solidFill>
              </a:defRPr>
            </a:lvl9pPr>
          </a:lstStyle>
          <a:p>
            <a:endParaRPr/>
          </a:p>
        </p:txBody>
      </p:sp>
      <p:sp>
        <p:nvSpPr>
          <p:cNvPr id="15" name="Google Shape;15;p2"/>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rtl="0">
              <a:buNone/>
              <a:defRPr>
                <a:solidFill>
                  <a:schemeClr val="lt1"/>
                </a:solidFill>
              </a:defRPr>
            </a:lvl1pPr>
            <a:lvl2pPr lvl="1" rtl="0">
              <a:buNone/>
              <a:defRPr>
                <a:solidFill>
                  <a:schemeClr val="lt1"/>
                </a:solidFill>
              </a:defRPr>
            </a:lvl2pPr>
            <a:lvl3pPr lvl="2" rtl="0">
              <a:buNone/>
              <a:defRPr>
                <a:solidFill>
                  <a:schemeClr val="lt1"/>
                </a:solidFill>
              </a:defRPr>
            </a:lvl3pPr>
            <a:lvl4pPr lvl="3" rtl="0">
              <a:buNone/>
              <a:defRPr>
                <a:solidFill>
                  <a:schemeClr val="lt1"/>
                </a:solidFill>
              </a:defRPr>
            </a:lvl4pPr>
            <a:lvl5pPr lvl="4" rtl="0">
              <a:buNone/>
              <a:defRPr>
                <a:solidFill>
                  <a:schemeClr val="lt1"/>
                </a:solidFill>
              </a:defRPr>
            </a:lvl5pPr>
            <a:lvl6pPr lvl="5" rtl="0">
              <a:buNone/>
              <a:defRPr>
                <a:solidFill>
                  <a:schemeClr val="lt1"/>
                </a:solidFill>
              </a:defRPr>
            </a:lvl6pPr>
            <a:lvl7pPr lvl="6" rtl="0">
              <a:buNone/>
              <a:defRPr>
                <a:solidFill>
                  <a:schemeClr val="lt1"/>
                </a:solidFill>
              </a:defRPr>
            </a:lvl7pPr>
            <a:lvl8pPr lvl="7" rtl="0">
              <a:buNone/>
              <a:defRPr>
                <a:solidFill>
                  <a:schemeClr val="lt1"/>
                </a:solidFill>
              </a:defRPr>
            </a:lvl8pPr>
            <a:lvl9pPr lvl="8" rtl="0">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60"/>
        <p:cNvGrpSpPr/>
        <p:nvPr/>
      </p:nvGrpSpPr>
      <p:grpSpPr>
        <a:xfrm>
          <a:off x="0" y="0"/>
          <a:ext cx="0" cy="0"/>
          <a:chOff x="0" y="0"/>
          <a:chExt cx="0" cy="0"/>
        </a:xfrm>
      </p:grpSpPr>
      <p:cxnSp>
        <p:nvCxnSpPr>
          <p:cNvPr id="61" name="Google Shape;61;p11"/>
          <p:cNvCxnSpPr/>
          <p:nvPr/>
        </p:nvCxnSpPr>
        <p:spPr>
          <a:xfrm>
            <a:off x="425200" y="4740000"/>
            <a:ext cx="8296800" cy="0"/>
          </a:xfrm>
          <a:prstGeom prst="straightConnector1">
            <a:avLst/>
          </a:prstGeom>
          <a:noFill/>
          <a:ln w="19050" cap="flat" cmpd="sng">
            <a:solidFill>
              <a:schemeClr val="dk2"/>
            </a:solidFill>
            <a:prstDash val="solid"/>
            <a:round/>
            <a:headEnd type="none" w="sm" len="sm"/>
            <a:tailEnd type="none" w="sm" len="sm"/>
          </a:ln>
        </p:spPr>
      </p:cxnSp>
      <p:cxnSp>
        <p:nvCxnSpPr>
          <p:cNvPr id="62" name="Google Shape;62;p11"/>
          <p:cNvCxnSpPr/>
          <p:nvPr/>
        </p:nvCxnSpPr>
        <p:spPr>
          <a:xfrm>
            <a:off x="425200" y="415650"/>
            <a:ext cx="8296800" cy="0"/>
          </a:xfrm>
          <a:prstGeom prst="straightConnector1">
            <a:avLst/>
          </a:prstGeom>
          <a:noFill/>
          <a:ln w="38100" cap="flat" cmpd="sng">
            <a:solidFill>
              <a:schemeClr val="dk2"/>
            </a:solidFill>
            <a:prstDash val="solid"/>
            <a:round/>
            <a:headEnd type="none" w="sm" len="sm"/>
            <a:tailEnd type="none" w="sm" len="sm"/>
          </a:ln>
        </p:spPr>
      </p:cxnSp>
      <p:sp>
        <p:nvSpPr>
          <p:cNvPr id="63" name="Google Shape;63;p11"/>
          <p:cNvSpPr txBox="1">
            <a:spLocks noGrp="1"/>
          </p:cNvSpPr>
          <p:nvPr>
            <p:ph type="title" hasCustomPrompt="1"/>
          </p:nvPr>
        </p:nvSpPr>
        <p:spPr>
          <a:xfrm>
            <a:off x="853950" y="1304850"/>
            <a:ext cx="7436100" cy="15384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chemeClr val="dk1"/>
              </a:buClr>
              <a:buSzPts val="9600"/>
              <a:buFont typeface="Lato"/>
              <a:buNone/>
              <a:defRPr sz="9600">
                <a:solidFill>
                  <a:schemeClr val="dk1"/>
                </a:solidFill>
                <a:latin typeface="Lato"/>
                <a:ea typeface="Lato"/>
                <a:cs typeface="Lato"/>
                <a:sym typeface="Lato"/>
              </a:defRPr>
            </a:lvl1pPr>
            <a:lvl2pPr lvl="1" algn="ctr" rtl="0">
              <a:spcBef>
                <a:spcPts val="0"/>
              </a:spcBef>
              <a:spcAft>
                <a:spcPts val="0"/>
              </a:spcAft>
              <a:buClr>
                <a:schemeClr val="dk1"/>
              </a:buClr>
              <a:buSzPts val="9600"/>
              <a:buFont typeface="Lato"/>
              <a:buNone/>
              <a:defRPr sz="9600">
                <a:solidFill>
                  <a:schemeClr val="dk1"/>
                </a:solidFill>
                <a:latin typeface="Lato"/>
                <a:ea typeface="Lato"/>
                <a:cs typeface="Lato"/>
                <a:sym typeface="Lato"/>
              </a:defRPr>
            </a:lvl2pPr>
            <a:lvl3pPr lvl="2" algn="ctr" rtl="0">
              <a:spcBef>
                <a:spcPts val="0"/>
              </a:spcBef>
              <a:spcAft>
                <a:spcPts val="0"/>
              </a:spcAft>
              <a:buClr>
                <a:schemeClr val="dk1"/>
              </a:buClr>
              <a:buSzPts val="9600"/>
              <a:buFont typeface="Lato"/>
              <a:buNone/>
              <a:defRPr sz="9600">
                <a:solidFill>
                  <a:schemeClr val="dk1"/>
                </a:solidFill>
                <a:latin typeface="Lato"/>
                <a:ea typeface="Lato"/>
                <a:cs typeface="Lato"/>
                <a:sym typeface="Lato"/>
              </a:defRPr>
            </a:lvl3pPr>
            <a:lvl4pPr lvl="3" algn="ctr" rtl="0">
              <a:spcBef>
                <a:spcPts val="0"/>
              </a:spcBef>
              <a:spcAft>
                <a:spcPts val="0"/>
              </a:spcAft>
              <a:buClr>
                <a:schemeClr val="dk1"/>
              </a:buClr>
              <a:buSzPts val="9600"/>
              <a:buFont typeface="Lato"/>
              <a:buNone/>
              <a:defRPr sz="9600">
                <a:solidFill>
                  <a:schemeClr val="dk1"/>
                </a:solidFill>
                <a:latin typeface="Lato"/>
                <a:ea typeface="Lato"/>
                <a:cs typeface="Lato"/>
                <a:sym typeface="Lato"/>
              </a:defRPr>
            </a:lvl4pPr>
            <a:lvl5pPr lvl="4" algn="ctr" rtl="0">
              <a:spcBef>
                <a:spcPts val="0"/>
              </a:spcBef>
              <a:spcAft>
                <a:spcPts val="0"/>
              </a:spcAft>
              <a:buClr>
                <a:schemeClr val="dk1"/>
              </a:buClr>
              <a:buSzPts val="9600"/>
              <a:buFont typeface="Lato"/>
              <a:buNone/>
              <a:defRPr sz="9600">
                <a:solidFill>
                  <a:schemeClr val="dk1"/>
                </a:solidFill>
                <a:latin typeface="Lato"/>
                <a:ea typeface="Lato"/>
                <a:cs typeface="Lato"/>
                <a:sym typeface="Lato"/>
              </a:defRPr>
            </a:lvl5pPr>
            <a:lvl6pPr lvl="5" algn="ctr" rtl="0">
              <a:spcBef>
                <a:spcPts val="0"/>
              </a:spcBef>
              <a:spcAft>
                <a:spcPts val="0"/>
              </a:spcAft>
              <a:buClr>
                <a:schemeClr val="dk1"/>
              </a:buClr>
              <a:buSzPts val="9600"/>
              <a:buFont typeface="Lato"/>
              <a:buNone/>
              <a:defRPr sz="9600">
                <a:solidFill>
                  <a:schemeClr val="dk1"/>
                </a:solidFill>
                <a:latin typeface="Lato"/>
                <a:ea typeface="Lato"/>
                <a:cs typeface="Lato"/>
                <a:sym typeface="Lato"/>
              </a:defRPr>
            </a:lvl6pPr>
            <a:lvl7pPr lvl="6" algn="ctr" rtl="0">
              <a:spcBef>
                <a:spcPts val="0"/>
              </a:spcBef>
              <a:spcAft>
                <a:spcPts val="0"/>
              </a:spcAft>
              <a:buClr>
                <a:schemeClr val="dk1"/>
              </a:buClr>
              <a:buSzPts val="9600"/>
              <a:buFont typeface="Lato"/>
              <a:buNone/>
              <a:defRPr sz="9600">
                <a:solidFill>
                  <a:schemeClr val="dk1"/>
                </a:solidFill>
                <a:latin typeface="Lato"/>
                <a:ea typeface="Lato"/>
                <a:cs typeface="Lato"/>
                <a:sym typeface="Lato"/>
              </a:defRPr>
            </a:lvl7pPr>
            <a:lvl8pPr lvl="7" algn="ctr" rtl="0">
              <a:spcBef>
                <a:spcPts val="0"/>
              </a:spcBef>
              <a:spcAft>
                <a:spcPts val="0"/>
              </a:spcAft>
              <a:buClr>
                <a:schemeClr val="dk1"/>
              </a:buClr>
              <a:buSzPts val="9600"/>
              <a:buFont typeface="Lato"/>
              <a:buNone/>
              <a:defRPr sz="9600">
                <a:solidFill>
                  <a:schemeClr val="dk1"/>
                </a:solidFill>
                <a:latin typeface="Lato"/>
                <a:ea typeface="Lato"/>
                <a:cs typeface="Lato"/>
                <a:sym typeface="Lato"/>
              </a:defRPr>
            </a:lvl8pPr>
            <a:lvl9pPr lvl="8" algn="ctr" rtl="0">
              <a:spcBef>
                <a:spcPts val="0"/>
              </a:spcBef>
              <a:spcAft>
                <a:spcPts val="0"/>
              </a:spcAft>
              <a:buClr>
                <a:schemeClr val="dk1"/>
              </a:buClr>
              <a:buSzPts val="9600"/>
              <a:buFont typeface="Lato"/>
              <a:buNone/>
              <a:defRPr sz="9600">
                <a:solidFill>
                  <a:schemeClr val="dk1"/>
                </a:solidFill>
                <a:latin typeface="Lato"/>
                <a:ea typeface="Lato"/>
                <a:cs typeface="Lato"/>
                <a:sym typeface="Lato"/>
              </a:defRPr>
            </a:lvl9pPr>
          </a:lstStyle>
          <a:p>
            <a:r>
              <a:t>xx%</a:t>
            </a:r>
          </a:p>
        </p:txBody>
      </p:sp>
      <p:sp>
        <p:nvSpPr>
          <p:cNvPr id="64" name="Google Shape;64;p11"/>
          <p:cNvSpPr txBox="1">
            <a:spLocks noGrp="1"/>
          </p:cNvSpPr>
          <p:nvPr>
            <p:ph type="body" idx="1"/>
          </p:nvPr>
        </p:nvSpPr>
        <p:spPr>
          <a:xfrm>
            <a:off x="853950" y="2919450"/>
            <a:ext cx="7436100" cy="1071600"/>
          </a:xfrm>
          <a:prstGeom prst="rect">
            <a:avLst/>
          </a:prstGeom>
        </p:spPr>
        <p:txBody>
          <a:bodyPr spcFirstLastPara="1" wrap="square" lIns="91425" tIns="91425" rIns="91425" bIns="91425" anchor="t" anchorCtr="0">
            <a:noAutofit/>
          </a:bodyPr>
          <a:lstStyle>
            <a:lvl1pPr marL="457200" lvl="0" indent="-342900" algn="ctr" rtl="0">
              <a:spcBef>
                <a:spcPts val="0"/>
              </a:spcBef>
              <a:spcAft>
                <a:spcPts val="0"/>
              </a:spcAft>
              <a:buSzPts val="1800"/>
              <a:buChar char="●"/>
              <a:defRPr/>
            </a:lvl1pPr>
            <a:lvl2pPr marL="914400" lvl="1" indent="-317500" algn="ctr" rtl="0">
              <a:spcBef>
                <a:spcPts val="1600"/>
              </a:spcBef>
              <a:spcAft>
                <a:spcPts val="0"/>
              </a:spcAft>
              <a:buSzPts val="1400"/>
              <a:buChar char="○"/>
              <a:defRPr/>
            </a:lvl2pPr>
            <a:lvl3pPr marL="1371600" lvl="2" indent="-317500" algn="ctr" rtl="0">
              <a:spcBef>
                <a:spcPts val="1600"/>
              </a:spcBef>
              <a:spcAft>
                <a:spcPts val="0"/>
              </a:spcAft>
              <a:buSzPts val="1400"/>
              <a:buChar char="■"/>
              <a:defRPr/>
            </a:lvl3pPr>
            <a:lvl4pPr marL="1828800" lvl="3" indent="-317500" algn="ctr" rtl="0">
              <a:spcBef>
                <a:spcPts val="1600"/>
              </a:spcBef>
              <a:spcAft>
                <a:spcPts val="0"/>
              </a:spcAft>
              <a:buSzPts val="1400"/>
              <a:buChar char="●"/>
              <a:defRPr/>
            </a:lvl4pPr>
            <a:lvl5pPr marL="2286000" lvl="4" indent="-317500" algn="ctr" rtl="0">
              <a:spcBef>
                <a:spcPts val="1600"/>
              </a:spcBef>
              <a:spcAft>
                <a:spcPts val="0"/>
              </a:spcAft>
              <a:buSzPts val="1400"/>
              <a:buChar char="○"/>
              <a:defRPr/>
            </a:lvl5pPr>
            <a:lvl6pPr marL="2743200" lvl="5" indent="-317500" algn="ctr" rtl="0">
              <a:spcBef>
                <a:spcPts val="1600"/>
              </a:spcBef>
              <a:spcAft>
                <a:spcPts val="0"/>
              </a:spcAft>
              <a:buSzPts val="1400"/>
              <a:buChar char="■"/>
              <a:defRPr/>
            </a:lvl6pPr>
            <a:lvl7pPr marL="3200400" lvl="6" indent="-317500" algn="ctr" rtl="0">
              <a:spcBef>
                <a:spcPts val="1600"/>
              </a:spcBef>
              <a:spcAft>
                <a:spcPts val="0"/>
              </a:spcAft>
              <a:buSzPts val="1400"/>
              <a:buChar char="●"/>
              <a:defRPr/>
            </a:lvl7pPr>
            <a:lvl8pPr marL="3657600" lvl="7" indent="-317500" algn="ctr" rtl="0">
              <a:spcBef>
                <a:spcPts val="1600"/>
              </a:spcBef>
              <a:spcAft>
                <a:spcPts val="0"/>
              </a:spcAft>
              <a:buSzPts val="1400"/>
              <a:buChar char="○"/>
              <a:defRPr/>
            </a:lvl8pPr>
            <a:lvl9pPr marL="4114800" lvl="8" indent="-317500" algn="ctr" rtl="0">
              <a:spcBef>
                <a:spcPts val="1600"/>
              </a:spcBef>
              <a:spcAft>
                <a:spcPts val="1600"/>
              </a:spcAft>
              <a:buSzPts val="1400"/>
              <a:buChar char="■"/>
              <a:defRPr/>
            </a:lvl9pPr>
          </a:lstStyle>
          <a:p>
            <a:endParaRPr/>
          </a:p>
        </p:txBody>
      </p:sp>
      <p:sp>
        <p:nvSpPr>
          <p:cNvPr id="65" name="Google Shape;65;p11"/>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66"/>
        <p:cNvGrpSpPr/>
        <p:nvPr/>
      </p:nvGrpSpPr>
      <p:grpSpPr>
        <a:xfrm>
          <a:off x="0" y="0"/>
          <a:ext cx="0" cy="0"/>
          <a:chOff x="0" y="0"/>
          <a:chExt cx="0" cy="0"/>
        </a:xfrm>
      </p:grpSpPr>
      <p:sp>
        <p:nvSpPr>
          <p:cNvPr id="67" name="Google Shape;67;p12"/>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dk1"/>
        </a:solidFill>
        <a:effectLst/>
      </p:bgPr>
    </p:bg>
    <p:spTree>
      <p:nvGrpSpPr>
        <p:cNvPr id="1" name="Shape 16"/>
        <p:cNvGrpSpPr/>
        <p:nvPr/>
      </p:nvGrpSpPr>
      <p:grpSpPr>
        <a:xfrm>
          <a:off x="0" y="0"/>
          <a:ext cx="0" cy="0"/>
          <a:chOff x="0" y="0"/>
          <a:chExt cx="0" cy="0"/>
        </a:xfrm>
      </p:grpSpPr>
      <p:cxnSp>
        <p:nvCxnSpPr>
          <p:cNvPr id="17" name="Google Shape;17;p3"/>
          <p:cNvCxnSpPr/>
          <p:nvPr/>
        </p:nvCxnSpPr>
        <p:spPr>
          <a:xfrm>
            <a:off x="425200" y="415650"/>
            <a:ext cx="8296800" cy="0"/>
          </a:xfrm>
          <a:prstGeom prst="straightConnector1">
            <a:avLst/>
          </a:prstGeom>
          <a:noFill/>
          <a:ln w="38100" cap="flat" cmpd="sng">
            <a:solidFill>
              <a:schemeClr val="lt1"/>
            </a:solidFill>
            <a:prstDash val="solid"/>
            <a:round/>
            <a:headEnd type="none" w="sm" len="sm"/>
            <a:tailEnd type="none" w="sm" len="sm"/>
          </a:ln>
        </p:spPr>
      </p:cxnSp>
      <p:cxnSp>
        <p:nvCxnSpPr>
          <p:cNvPr id="18" name="Google Shape;18;p3"/>
          <p:cNvCxnSpPr/>
          <p:nvPr/>
        </p:nvCxnSpPr>
        <p:spPr>
          <a:xfrm>
            <a:off x="425200" y="4740000"/>
            <a:ext cx="8296800" cy="0"/>
          </a:xfrm>
          <a:prstGeom prst="straightConnector1">
            <a:avLst/>
          </a:prstGeom>
          <a:noFill/>
          <a:ln w="19050" cap="flat" cmpd="sng">
            <a:solidFill>
              <a:schemeClr val="lt1"/>
            </a:solidFill>
            <a:prstDash val="solid"/>
            <a:round/>
            <a:headEnd type="none" w="sm" len="sm"/>
            <a:tailEnd type="none" w="sm" len="sm"/>
          </a:ln>
        </p:spPr>
      </p:cxnSp>
      <p:sp>
        <p:nvSpPr>
          <p:cNvPr id="19" name="Google Shape;19;p3"/>
          <p:cNvSpPr txBox="1">
            <a:spLocks noGrp="1"/>
          </p:cNvSpPr>
          <p:nvPr>
            <p:ph type="title"/>
          </p:nvPr>
        </p:nvSpPr>
        <p:spPr>
          <a:xfrm>
            <a:off x="406425" y="1806825"/>
            <a:ext cx="8296800" cy="15420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chemeClr val="lt1"/>
              </a:buClr>
              <a:buSzPts val="4800"/>
              <a:buNone/>
              <a:defRPr sz="4800">
                <a:solidFill>
                  <a:schemeClr val="lt1"/>
                </a:solidFill>
              </a:defRPr>
            </a:lvl1pPr>
            <a:lvl2pPr lvl="1" algn="ctr" rtl="0">
              <a:spcBef>
                <a:spcPts val="0"/>
              </a:spcBef>
              <a:spcAft>
                <a:spcPts val="0"/>
              </a:spcAft>
              <a:buClr>
                <a:schemeClr val="lt1"/>
              </a:buClr>
              <a:buSzPts val="4800"/>
              <a:buNone/>
              <a:defRPr sz="4800">
                <a:solidFill>
                  <a:schemeClr val="lt1"/>
                </a:solidFill>
              </a:defRPr>
            </a:lvl2pPr>
            <a:lvl3pPr lvl="2" algn="ctr" rtl="0">
              <a:spcBef>
                <a:spcPts val="0"/>
              </a:spcBef>
              <a:spcAft>
                <a:spcPts val="0"/>
              </a:spcAft>
              <a:buClr>
                <a:schemeClr val="lt1"/>
              </a:buClr>
              <a:buSzPts val="4800"/>
              <a:buNone/>
              <a:defRPr sz="4800">
                <a:solidFill>
                  <a:schemeClr val="lt1"/>
                </a:solidFill>
              </a:defRPr>
            </a:lvl3pPr>
            <a:lvl4pPr lvl="3" algn="ctr" rtl="0">
              <a:spcBef>
                <a:spcPts val="0"/>
              </a:spcBef>
              <a:spcAft>
                <a:spcPts val="0"/>
              </a:spcAft>
              <a:buClr>
                <a:schemeClr val="lt1"/>
              </a:buClr>
              <a:buSzPts val="4800"/>
              <a:buNone/>
              <a:defRPr sz="4800">
                <a:solidFill>
                  <a:schemeClr val="lt1"/>
                </a:solidFill>
              </a:defRPr>
            </a:lvl4pPr>
            <a:lvl5pPr lvl="4" algn="ctr" rtl="0">
              <a:spcBef>
                <a:spcPts val="0"/>
              </a:spcBef>
              <a:spcAft>
                <a:spcPts val="0"/>
              </a:spcAft>
              <a:buClr>
                <a:schemeClr val="lt1"/>
              </a:buClr>
              <a:buSzPts val="4800"/>
              <a:buNone/>
              <a:defRPr sz="4800">
                <a:solidFill>
                  <a:schemeClr val="lt1"/>
                </a:solidFill>
              </a:defRPr>
            </a:lvl5pPr>
            <a:lvl6pPr lvl="5" algn="ctr" rtl="0">
              <a:spcBef>
                <a:spcPts val="0"/>
              </a:spcBef>
              <a:spcAft>
                <a:spcPts val="0"/>
              </a:spcAft>
              <a:buClr>
                <a:schemeClr val="lt1"/>
              </a:buClr>
              <a:buSzPts val="4800"/>
              <a:buNone/>
              <a:defRPr sz="4800">
                <a:solidFill>
                  <a:schemeClr val="lt1"/>
                </a:solidFill>
              </a:defRPr>
            </a:lvl6pPr>
            <a:lvl7pPr lvl="6" algn="ctr" rtl="0">
              <a:spcBef>
                <a:spcPts val="0"/>
              </a:spcBef>
              <a:spcAft>
                <a:spcPts val="0"/>
              </a:spcAft>
              <a:buClr>
                <a:schemeClr val="lt1"/>
              </a:buClr>
              <a:buSzPts val="4800"/>
              <a:buNone/>
              <a:defRPr sz="4800">
                <a:solidFill>
                  <a:schemeClr val="lt1"/>
                </a:solidFill>
              </a:defRPr>
            </a:lvl7pPr>
            <a:lvl8pPr lvl="7" algn="ctr" rtl="0">
              <a:spcBef>
                <a:spcPts val="0"/>
              </a:spcBef>
              <a:spcAft>
                <a:spcPts val="0"/>
              </a:spcAft>
              <a:buClr>
                <a:schemeClr val="lt1"/>
              </a:buClr>
              <a:buSzPts val="4800"/>
              <a:buNone/>
              <a:defRPr sz="4800">
                <a:solidFill>
                  <a:schemeClr val="lt1"/>
                </a:solidFill>
              </a:defRPr>
            </a:lvl8pPr>
            <a:lvl9pPr lvl="8" algn="ctr" rtl="0">
              <a:spcBef>
                <a:spcPts val="0"/>
              </a:spcBef>
              <a:spcAft>
                <a:spcPts val="0"/>
              </a:spcAft>
              <a:buClr>
                <a:schemeClr val="lt1"/>
              </a:buClr>
              <a:buSzPts val="4800"/>
              <a:buNone/>
              <a:defRPr sz="4800">
                <a:solidFill>
                  <a:schemeClr val="lt1"/>
                </a:solidFill>
              </a:defRPr>
            </a:lvl9pPr>
          </a:lstStyle>
          <a:p>
            <a:endParaRPr/>
          </a:p>
        </p:txBody>
      </p:sp>
      <p:sp>
        <p:nvSpPr>
          <p:cNvPr id="20" name="Google Shape;20;p3"/>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rtl="0">
              <a:buNone/>
              <a:defRPr>
                <a:solidFill>
                  <a:schemeClr val="lt1"/>
                </a:solidFill>
              </a:defRPr>
            </a:lvl1pPr>
            <a:lvl2pPr lvl="1" rtl="0">
              <a:buNone/>
              <a:defRPr>
                <a:solidFill>
                  <a:schemeClr val="lt1"/>
                </a:solidFill>
              </a:defRPr>
            </a:lvl2pPr>
            <a:lvl3pPr lvl="2" rtl="0">
              <a:buNone/>
              <a:defRPr>
                <a:solidFill>
                  <a:schemeClr val="lt1"/>
                </a:solidFill>
              </a:defRPr>
            </a:lvl3pPr>
            <a:lvl4pPr lvl="3" rtl="0">
              <a:buNone/>
              <a:defRPr>
                <a:solidFill>
                  <a:schemeClr val="lt1"/>
                </a:solidFill>
              </a:defRPr>
            </a:lvl4pPr>
            <a:lvl5pPr lvl="4" rtl="0">
              <a:buNone/>
              <a:defRPr>
                <a:solidFill>
                  <a:schemeClr val="lt1"/>
                </a:solidFill>
              </a:defRPr>
            </a:lvl5pPr>
            <a:lvl6pPr lvl="5" rtl="0">
              <a:buNone/>
              <a:defRPr>
                <a:solidFill>
                  <a:schemeClr val="lt1"/>
                </a:solidFill>
              </a:defRPr>
            </a:lvl6pPr>
            <a:lvl7pPr lvl="6" rtl="0">
              <a:buNone/>
              <a:defRPr>
                <a:solidFill>
                  <a:schemeClr val="lt1"/>
                </a:solidFill>
              </a:defRPr>
            </a:lvl7pPr>
            <a:lvl8pPr lvl="7" rtl="0">
              <a:buNone/>
              <a:defRPr>
                <a:solidFill>
                  <a:schemeClr val="lt1"/>
                </a:solidFill>
              </a:defRPr>
            </a:lvl8pPr>
            <a:lvl9pPr lvl="8" rtl="0">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1"/>
        <p:cNvGrpSpPr/>
        <p:nvPr/>
      </p:nvGrpSpPr>
      <p:grpSpPr>
        <a:xfrm>
          <a:off x="0" y="0"/>
          <a:ext cx="0" cy="0"/>
          <a:chOff x="0" y="0"/>
          <a:chExt cx="0" cy="0"/>
        </a:xfrm>
      </p:grpSpPr>
      <p:cxnSp>
        <p:nvCxnSpPr>
          <p:cNvPr id="22" name="Google Shape;22;p4"/>
          <p:cNvCxnSpPr/>
          <p:nvPr/>
        </p:nvCxnSpPr>
        <p:spPr>
          <a:xfrm>
            <a:off x="2477724" y="415650"/>
            <a:ext cx="6244200" cy="0"/>
          </a:xfrm>
          <a:prstGeom prst="straightConnector1">
            <a:avLst/>
          </a:prstGeom>
          <a:noFill/>
          <a:ln w="38100" cap="flat" cmpd="sng">
            <a:solidFill>
              <a:schemeClr val="dk2"/>
            </a:solidFill>
            <a:prstDash val="solid"/>
            <a:round/>
            <a:headEnd type="none" w="sm" len="sm"/>
            <a:tailEnd type="none" w="sm" len="sm"/>
          </a:ln>
        </p:spPr>
      </p:cxnSp>
      <p:cxnSp>
        <p:nvCxnSpPr>
          <p:cNvPr id="23" name="Google Shape;23;p4"/>
          <p:cNvCxnSpPr/>
          <p:nvPr/>
        </p:nvCxnSpPr>
        <p:spPr>
          <a:xfrm>
            <a:off x="2477724" y="4740000"/>
            <a:ext cx="6244200" cy="0"/>
          </a:xfrm>
          <a:prstGeom prst="straightConnector1">
            <a:avLst/>
          </a:prstGeom>
          <a:noFill/>
          <a:ln w="19050" cap="flat" cmpd="sng">
            <a:solidFill>
              <a:schemeClr val="dk2"/>
            </a:solidFill>
            <a:prstDash val="solid"/>
            <a:round/>
            <a:headEnd type="none" w="sm" len="sm"/>
            <a:tailEnd type="none" w="sm" len="sm"/>
          </a:ln>
        </p:spPr>
      </p:cxnSp>
      <p:cxnSp>
        <p:nvCxnSpPr>
          <p:cNvPr id="24" name="Google Shape;24;p4"/>
          <p:cNvCxnSpPr/>
          <p:nvPr/>
        </p:nvCxnSpPr>
        <p:spPr>
          <a:xfrm>
            <a:off x="425198" y="415650"/>
            <a:ext cx="183300" cy="0"/>
          </a:xfrm>
          <a:prstGeom prst="straightConnector1">
            <a:avLst/>
          </a:prstGeom>
          <a:noFill/>
          <a:ln w="19050" cap="flat" cmpd="sng">
            <a:solidFill>
              <a:schemeClr val="dk2"/>
            </a:solidFill>
            <a:prstDash val="solid"/>
            <a:round/>
            <a:headEnd type="none" w="sm" len="sm"/>
            <a:tailEnd type="none" w="sm" len="sm"/>
          </a:ln>
        </p:spPr>
      </p:cxnSp>
      <p:sp>
        <p:nvSpPr>
          <p:cNvPr id="25" name="Google Shape;25;p4"/>
          <p:cNvSpPr txBox="1">
            <a:spLocks noGrp="1"/>
          </p:cNvSpPr>
          <p:nvPr>
            <p:ph type="title"/>
          </p:nvPr>
        </p:nvSpPr>
        <p:spPr>
          <a:xfrm>
            <a:off x="2400250" y="575950"/>
            <a:ext cx="6321600" cy="635400"/>
          </a:xfrm>
          <a:prstGeom prst="rect">
            <a:avLst/>
          </a:prstGeom>
        </p:spPr>
        <p:txBody>
          <a:bodyPr spcFirstLastPara="1" wrap="square" lIns="91425" tIns="91425" rIns="91425" bIns="91425" anchor="t" anchorCtr="0">
            <a:noAutofit/>
          </a:bodyPr>
          <a:lstStyle>
            <a:lvl1pPr lvl="0"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sp>
        <p:nvSpPr>
          <p:cNvPr id="26" name="Google Shape;26;p4"/>
          <p:cNvSpPr txBox="1">
            <a:spLocks noGrp="1"/>
          </p:cNvSpPr>
          <p:nvPr>
            <p:ph type="body" idx="1"/>
          </p:nvPr>
        </p:nvSpPr>
        <p:spPr>
          <a:xfrm>
            <a:off x="2410112" y="1595776"/>
            <a:ext cx="6321600" cy="3002400"/>
          </a:xfrm>
          <a:prstGeom prst="rect">
            <a:avLst/>
          </a:prstGeom>
        </p:spPr>
        <p:txBody>
          <a:bodyPr spcFirstLastPara="1" wrap="square" lIns="91425" tIns="91425" rIns="91425" bIns="91425" anchor="t" anchorCtr="0">
            <a:noAutofit/>
          </a:bodyPr>
          <a:lstStyle>
            <a:lvl1pPr marL="457200" lvl="0" indent="-342900" rtl="0">
              <a:spcBef>
                <a:spcPts val="0"/>
              </a:spcBef>
              <a:spcAft>
                <a:spcPts val="0"/>
              </a:spcAft>
              <a:buSzPts val="1800"/>
              <a:buChar char="●"/>
              <a:defRPr/>
            </a:lvl1pPr>
            <a:lvl2pPr marL="914400" lvl="1" indent="-317500" rtl="0">
              <a:spcBef>
                <a:spcPts val="1600"/>
              </a:spcBef>
              <a:spcAft>
                <a:spcPts val="0"/>
              </a:spcAft>
              <a:buSzPts val="1400"/>
              <a:buChar char="○"/>
              <a:defRPr/>
            </a:lvl2pPr>
            <a:lvl3pPr marL="1371600" lvl="2" indent="-317500" rtl="0">
              <a:spcBef>
                <a:spcPts val="1600"/>
              </a:spcBef>
              <a:spcAft>
                <a:spcPts val="0"/>
              </a:spcAft>
              <a:buSzPts val="1400"/>
              <a:buChar char="■"/>
              <a:defRPr/>
            </a:lvl3pPr>
            <a:lvl4pPr marL="1828800" lvl="3" indent="-317500" rtl="0">
              <a:spcBef>
                <a:spcPts val="1600"/>
              </a:spcBef>
              <a:spcAft>
                <a:spcPts val="0"/>
              </a:spcAft>
              <a:buSzPts val="1400"/>
              <a:buChar char="●"/>
              <a:defRPr/>
            </a:lvl4pPr>
            <a:lvl5pPr marL="2286000" lvl="4" indent="-317500" rtl="0">
              <a:spcBef>
                <a:spcPts val="1600"/>
              </a:spcBef>
              <a:spcAft>
                <a:spcPts val="0"/>
              </a:spcAft>
              <a:buSzPts val="1400"/>
              <a:buChar char="○"/>
              <a:defRPr/>
            </a:lvl5pPr>
            <a:lvl6pPr marL="2743200" lvl="5" indent="-317500" rtl="0">
              <a:spcBef>
                <a:spcPts val="1600"/>
              </a:spcBef>
              <a:spcAft>
                <a:spcPts val="0"/>
              </a:spcAft>
              <a:buSzPts val="1400"/>
              <a:buChar char="■"/>
              <a:defRPr/>
            </a:lvl6pPr>
            <a:lvl7pPr marL="3200400" lvl="6" indent="-317500" rtl="0">
              <a:spcBef>
                <a:spcPts val="1600"/>
              </a:spcBef>
              <a:spcAft>
                <a:spcPts val="0"/>
              </a:spcAft>
              <a:buSzPts val="1400"/>
              <a:buChar char="●"/>
              <a:defRPr/>
            </a:lvl7pPr>
            <a:lvl8pPr marL="3657600" lvl="7" indent="-317500" rtl="0">
              <a:spcBef>
                <a:spcPts val="1600"/>
              </a:spcBef>
              <a:spcAft>
                <a:spcPts val="0"/>
              </a:spcAft>
              <a:buSzPts val="1400"/>
              <a:buChar char="○"/>
              <a:defRPr/>
            </a:lvl8pPr>
            <a:lvl9pPr marL="4114800" lvl="8" indent="-317500" rtl="0">
              <a:spcBef>
                <a:spcPts val="1600"/>
              </a:spcBef>
              <a:spcAft>
                <a:spcPts val="1600"/>
              </a:spcAft>
              <a:buSzPts val="1400"/>
              <a:buChar char="■"/>
              <a:defRPr/>
            </a:lvl9pPr>
          </a:lstStyle>
          <a:p>
            <a:endParaRPr/>
          </a:p>
        </p:txBody>
      </p:sp>
      <p:sp>
        <p:nvSpPr>
          <p:cNvPr id="27" name="Google Shape;27;p4"/>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8"/>
        <p:cNvGrpSpPr/>
        <p:nvPr/>
      </p:nvGrpSpPr>
      <p:grpSpPr>
        <a:xfrm>
          <a:off x="0" y="0"/>
          <a:ext cx="0" cy="0"/>
          <a:chOff x="0" y="0"/>
          <a:chExt cx="0" cy="0"/>
        </a:xfrm>
      </p:grpSpPr>
      <p:cxnSp>
        <p:nvCxnSpPr>
          <p:cNvPr id="29" name="Google Shape;29;p5"/>
          <p:cNvCxnSpPr/>
          <p:nvPr/>
        </p:nvCxnSpPr>
        <p:spPr>
          <a:xfrm>
            <a:off x="2477724" y="415650"/>
            <a:ext cx="6244200" cy="0"/>
          </a:xfrm>
          <a:prstGeom prst="straightConnector1">
            <a:avLst/>
          </a:prstGeom>
          <a:noFill/>
          <a:ln w="38100" cap="flat" cmpd="sng">
            <a:solidFill>
              <a:schemeClr val="dk2"/>
            </a:solidFill>
            <a:prstDash val="solid"/>
            <a:round/>
            <a:headEnd type="none" w="sm" len="sm"/>
            <a:tailEnd type="none" w="sm" len="sm"/>
          </a:ln>
        </p:spPr>
      </p:cxnSp>
      <p:cxnSp>
        <p:nvCxnSpPr>
          <p:cNvPr id="30" name="Google Shape;30;p5"/>
          <p:cNvCxnSpPr/>
          <p:nvPr/>
        </p:nvCxnSpPr>
        <p:spPr>
          <a:xfrm>
            <a:off x="2477724" y="4740000"/>
            <a:ext cx="6244200" cy="0"/>
          </a:xfrm>
          <a:prstGeom prst="straightConnector1">
            <a:avLst/>
          </a:prstGeom>
          <a:noFill/>
          <a:ln w="19050" cap="flat" cmpd="sng">
            <a:solidFill>
              <a:schemeClr val="dk2"/>
            </a:solidFill>
            <a:prstDash val="solid"/>
            <a:round/>
            <a:headEnd type="none" w="sm" len="sm"/>
            <a:tailEnd type="none" w="sm" len="sm"/>
          </a:ln>
        </p:spPr>
      </p:cxnSp>
      <p:cxnSp>
        <p:nvCxnSpPr>
          <p:cNvPr id="31" name="Google Shape;31;p5"/>
          <p:cNvCxnSpPr/>
          <p:nvPr/>
        </p:nvCxnSpPr>
        <p:spPr>
          <a:xfrm>
            <a:off x="425198" y="415650"/>
            <a:ext cx="183300" cy="0"/>
          </a:xfrm>
          <a:prstGeom prst="straightConnector1">
            <a:avLst/>
          </a:prstGeom>
          <a:noFill/>
          <a:ln w="19050" cap="flat" cmpd="sng">
            <a:solidFill>
              <a:schemeClr val="dk2"/>
            </a:solidFill>
            <a:prstDash val="solid"/>
            <a:round/>
            <a:headEnd type="none" w="sm" len="sm"/>
            <a:tailEnd type="none" w="sm" len="sm"/>
          </a:ln>
        </p:spPr>
      </p:cxnSp>
      <p:sp>
        <p:nvSpPr>
          <p:cNvPr id="32" name="Google Shape;32;p5"/>
          <p:cNvSpPr txBox="1">
            <a:spLocks noGrp="1"/>
          </p:cNvSpPr>
          <p:nvPr>
            <p:ph type="title"/>
          </p:nvPr>
        </p:nvSpPr>
        <p:spPr>
          <a:xfrm>
            <a:off x="2400250" y="575950"/>
            <a:ext cx="6321600" cy="635400"/>
          </a:xfrm>
          <a:prstGeom prst="rect">
            <a:avLst/>
          </a:prstGeom>
        </p:spPr>
        <p:txBody>
          <a:bodyPr spcFirstLastPara="1" wrap="square" lIns="91425" tIns="91425" rIns="91425" bIns="91425" anchor="t" anchorCtr="0">
            <a:noAutofit/>
          </a:bodyPr>
          <a:lstStyle>
            <a:lvl1pPr lvl="0"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sp>
        <p:nvSpPr>
          <p:cNvPr id="33" name="Google Shape;33;p5"/>
          <p:cNvSpPr txBox="1">
            <a:spLocks noGrp="1"/>
          </p:cNvSpPr>
          <p:nvPr>
            <p:ph type="body" idx="1"/>
          </p:nvPr>
        </p:nvSpPr>
        <p:spPr>
          <a:xfrm>
            <a:off x="2400303" y="1602675"/>
            <a:ext cx="3071400" cy="3002400"/>
          </a:xfrm>
          <a:prstGeom prst="rect">
            <a:avLst/>
          </a:prstGeom>
        </p:spPr>
        <p:txBody>
          <a:bodyPr spcFirstLastPara="1" wrap="square" lIns="91425" tIns="91425" rIns="91425" bIns="91425" anchor="t" anchorCtr="0">
            <a:noAutofit/>
          </a:bodyPr>
          <a:lstStyle>
            <a:lvl1pPr marL="457200" lvl="0" indent="-317500" rtl="0">
              <a:spcBef>
                <a:spcPts val="0"/>
              </a:spcBef>
              <a:spcAft>
                <a:spcPts val="0"/>
              </a:spcAft>
              <a:buSzPts val="1400"/>
              <a:buChar char="●"/>
              <a:defRPr sz="1400"/>
            </a:lvl1pPr>
            <a:lvl2pPr marL="914400" lvl="1" indent="-304800" rtl="0">
              <a:spcBef>
                <a:spcPts val="1600"/>
              </a:spcBef>
              <a:spcAft>
                <a:spcPts val="0"/>
              </a:spcAft>
              <a:buSzPts val="1200"/>
              <a:buChar char="○"/>
              <a:defRPr sz="1200"/>
            </a:lvl2pPr>
            <a:lvl3pPr marL="1371600" lvl="2" indent="-304800" rtl="0">
              <a:spcBef>
                <a:spcPts val="1600"/>
              </a:spcBef>
              <a:spcAft>
                <a:spcPts val="0"/>
              </a:spcAft>
              <a:buSzPts val="1200"/>
              <a:buChar char="■"/>
              <a:defRPr sz="1200"/>
            </a:lvl3pPr>
            <a:lvl4pPr marL="1828800" lvl="3" indent="-304800" rtl="0">
              <a:spcBef>
                <a:spcPts val="1600"/>
              </a:spcBef>
              <a:spcAft>
                <a:spcPts val="0"/>
              </a:spcAft>
              <a:buSzPts val="1200"/>
              <a:buChar char="●"/>
              <a:defRPr sz="1200"/>
            </a:lvl4pPr>
            <a:lvl5pPr marL="2286000" lvl="4" indent="-304800" rtl="0">
              <a:spcBef>
                <a:spcPts val="1600"/>
              </a:spcBef>
              <a:spcAft>
                <a:spcPts val="0"/>
              </a:spcAft>
              <a:buSzPts val="1200"/>
              <a:buChar char="○"/>
              <a:defRPr sz="1200"/>
            </a:lvl5pPr>
            <a:lvl6pPr marL="2743200" lvl="5" indent="-304800" rtl="0">
              <a:spcBef>
                <a:spcPts val="1600"/>
              </a:spcBef>
              <a:spcAft>
                <a:spcPts val="0"/>
              </a:spcAft>
              <a:buSzPts val="1200"/>
              <a:buChar char="■"/>
              <a:defRPr sz="1200"/>
            </a:lvl6pPr>
            <a:lvl7pPr marL="3200400" lvl="6" indent="-304800" rtl="0">
              <a:spcBef>
                <a:spcPts val="1600"/>
              </a:spcBef>
              <a:spcAft>
                <a:spcPts val="0"/>
              </a:spcAft>
              <a:buSzPts val="1200"/>
              <a:buChar char="●"/>
              <a:defRPr sz="1200"/>
            </a:lvl7pPr>
            <a:lvl8pPr marL="3657600" lvl="7" indent="-304800" rtl="0">
              <a:spcBef>
                <a:spcPts val="1600"/>
              </a:spcBef>
              <a:spcAft>
                <a:spcPts val="0"/>
              </a:spcAft>
              <a:buSzPts val="1200"/>
              <a:buChar char="○"/>
              <a:defRPr sz="1200"/>
            </a:lvl8pPr>
            <a:lvl9pPr marL="4114800" lvl="8" indent="-304800" rtl="0">
              <a:spcBef>
                <a:spcPts val="1600"/>
              </a:spcBef>
              <a:spcAft>
                <a:spcPts val="1600"/>
              </a:spcAft>
              <a:buSzPts val="1200"/>
              <a:buChar char="■"/>
              <a:defRPr sz="1200"/>
            </a:lvl9pPr>
          </a:lstStyle>
          <a:p>
            <a:endParaRPr/>
          </a:p>
        </p:txBody>
      </p:sp>
      <p:sp>
        <p:nvSpPr>
          <p:cNvPr id="34" name="Google Shape;34;p5"/>
          <p:cNvSpPr txBox="1">
            <a:spLocks noGrp="1"/>
          </p:cNvSpPr>
          <p:nvPr>
            <p:ph type="body" idx="2"/>
          </p:nvPr>
        </p:nvSpPr>
        <p:spPr>
          <a:xfrm>
            <a:off x="5650572" y="1602675"/>
            <a:ext cx="3071400" cy="3002400"/>
          </a:xfrm>
          <a:prstGeom prst="rect">
            <a:avLst/>
          </a:prstGeom>
        </p:spPr>
        <p:txBody>
          <a:bodyPr spcFirstLastPara="1" wrap="square" lIns="91425" tIns="91425" rIns="91425" bIns="91425" anchor="t" anchorCtr="0">
            <a:noAutofit/>
          </a:bodyPr>
          <a:lstStyle>
            <a:lvl1pPr marL="457200" lvl="0" indent="-317500" rtl="0">
              <a:spcBef>
                <a:spcPts val="0"/>
              </a:spcBef>
              <a:spcAft>
                <a:spcPts val="0"/>
              </a:spcAft>
              <a:buSzPts val="1400"/>
              <a:buChar char="●"/>
              <a:defRPr sz="1400"/>
            </a:lvl1pPr>
            <a:lvl2pPr marL="914400" lvl="1" indent="-304800" rtl="0">
              <a:spcBef>
                <a:spcPts val="1600"/>
              </a:spcBef>
              <a:spcAft>
                <a:spcPts val="0"/>
              </a:spcAft>
              <a:buSzPts val="1200"/>
              <a:buChar char="○"/>
              <a:defRPr sz="1200"/>
            </a:lvl2pPr>
            <a:lvl3pPr marL="1371600" lvl="2" indent="-304800" rtl="0">
              <a:spcBef>
                <a:spcPts val="1600"/>
              </a:spcBef>
              <a:spcAft>
                <a:spcPts val="0"/>
              </a:spcAft>
              <a:buSzPts val="1200"/>
              <a:buChar char="■"/>
              <a:defRPr sz="1200"/>
            </a:lvl3pPr>
            <a:lvl4pPr marL="1828800" lvl="3" indent="-304800" rtl="0">
              <a:spcBef>
                <a:spcPts val="1600"/>
              </a:spcBef>
              <a:spcAft>
                <a:spcPts val="0"/>
              </a:spcAft>
              <a:buSzPts val="1200"/>
              <a:buChar char="●"/>
              <a:defRPr sz="1200"/>
            </a:lvl4pPr>
            <a:lvl5pPr marL="2286000" lvl="4" indent="-304800" rtl="0">
              <a:spcBef>
                <a:spcPts val="1600"/>
              </a:spcBef>
              <a:spcAft>
                <a:spcPts val="0"/>
              </a:spcAft>
              <a:buSzPts val="1200"/>
              <a:buChar char="○"/>
              <a:defRPr sz="1200"/>
            </a:lvl5pPr>
            <a:lvl6pPr marL="2743200" lvl="5" indent="-304800" rtl="0">
              <a:spcBef>
                <a:spcPts val="1600"/>
              </a:spcBef>
              <a:spcAft>
                <a:spcPts val="0"/>
              </a:spcAft>
              <a:buSzPts val="1200"/>
              <a:buChar char="■"/>
              <a:defRPr sz="1200"/>
            </a:lvl6pPr>
            <a:lvl7pPr marL="3200400" lvl="6" indent="-304800" rtl="0">
              <a:spcBef>
                <a:spcPts val="1600"/>
              </a:spcBef>
              <a:spcAft>
                <a:spcPts val="0"/>
              </a:spcAft>
              <a:buSzPts val="1200"/>
              <a:buChar char="●"/>
              <a:defRPr sz="1200"/>
            </a:lvl7pPr>
            <a:lvl8pPr marL="3657600" lvl="7" indent="-304800" rtl="0">
              <a:spcBef>
                <a:spcPts val="1600"/>
              </a:spcBef>
              <a:spcAft>
                <a:spcPts val="0"/>
              </a:spcAft>
              <a:buSzPts val="1200"/>
              <a:buChar char="○"/>
              <a:defRPr sz="1200"/>
            </a:lvl8pPr>
            <a:lvl9pPr marL="4114800" lvl="8" indent="-304800" rtl="0">
              <a:spcBef>
                <a:spcPts val="1600"/>
              </a:spcBef>
              <a:spcAft>
                <a:spcPts val="1600"/>
              </a:spcAft>
              <a:buSzPts val="1200"/>
              <a:buChar char="■"/>
              <a:defRPr sz="1200"/>
            </a:lvl9pPr>
          </a:lstStyle>
          <a:p>
            <a:endParaRPr/>
          </a:p>
        </p:txBody>
      </p:sp>
      <p:sp>
        <p:nvSpPr>
          <p:cNvPr id="35" name="Google Shape;35;p5"/>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6"/>
        <p:cNvGrpSpPr/>
        <p:nvPr/>
      </p:nvGrpSpPr>
      <p:grpSpPr>
        <a:xfrm>
          <a:off x="0" y="0"/>
          <a:ext cx="0" cy="0"/>
          <a:chOff x="0" y="0"/>
          <a:chExt cx="0" cy="0"/>
        </a:xfrm>
      </p:grpSpPr>
      <p:sp>
        <p:nvSpPr>
          <p:cNvPr id="37" name="Google Shape;37;p6"/>
          <p:cNvSpPr txBox="1">
            <a:spLocks noGrp="1"/>
          </p:cNvSpPr>
          <p:nvPr>
            <p:ph type="title"/>
          </p:nvPr>
        </p:nvSpPr>
        <p:spPr>
          <a:xfrm>
            <a:off x="303300" y="411575"/>
            <a:ext cx="8520600" cy="639600"/>
          </a:xfrm>
          <a:prstGeom prst="rect">
            <a:avLst/>
          </a:prstGeom>
        </p:spPr>
        <p:txBody>
          <a:bodyPr spcFirstLastPara="1" wrap="square" lIns="91425" tIns="91425" rIns="91425" bIns="91425" anchor="t" anchorCtr="0">
            <a:noAutofit/>
          </a:bodyPr>
          <a:lstStyle>
            <a:lvl1pPr lvl="0"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sp>
        <p:nvSpPr>
          <p:cNvPr id="38" name="Google Shape;38;p6"/>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9"/>
        <p:cNvGrpSpPr/>
        <p:nvPr/>
      </p:nvGrpSpPr>
      <p:grpSpPr>
        <a:xfrm>
          <a:off x="0" y="0"/>
          <a:ext cx="0" cy="0"/>
          <a:chOff x="0" y="0"/>
          <a:chExt cx="0" cy="0"/>
        </a:xfrm>
      </p:grpSpPr>
      <p:cxnSp>
        <p:nvCxnSpPr>
          <p:cNvPr id="40" name="Google Shape;40;p7"/>
          <p:cNvCxnSpPr/>
          <p:nvPr/>
        </p:nvCxnSpPr>
        <p:spPr>
          <a:xfrm>
            <a:off x="425198" y="415650"/>
            <a:ext cx="183300" cy="0"/>
          </a:xfrm>
          <a:prstGeom prst="straightConnector1">
            <a:avLst/>
          </a:prstGeom>
          <a:noFill/>
          <a:ln w="19050" cap="flat" cmpd="sng">
            <a:solidFill>
              <a:schemeClr val="dk2"/>
            </a:solidFill>
            <a:prstDash val="solid"/>
            <a:round/>
            <a:headEnd type="none" w="sm" len="sm"/>
            <a:tailEnd type="none" w="sm" len="sm"/>
          </a:ln>
        </p:spPr>
      </p:cxnSp>
      <p:sp>
        <p:nvSpPr>
          <p:cNvPr id="41" name="Google Shape;41;p7"/>
          <p:cNvSpPr txBox="1">
            <a:spLocks noGrp="1"/>
          </p:cNvSpPr>
          <p:nvPr>
            <p:ph type="title"/>
          </p:nvPr>
        </p:nvSpPr>
        <p:spPr>
          <a:xfrm>
            <a:off x="319500" y="936600"/>
            <a:ext cx="2808000" cy="755700"/>
          </a:xfrm>
          <a:prstGeom prst="rect">
            <a:avLst/>
          </a:prstGeom>
        </p:spPr>
        <p:txBody>
          <a:bodyPr spcFirstLastPara="1" wrap="square" lIns="91425" tIns="91425" rIns="91425" bIns="91425" anchor="b" anchorCtr="0">
            <a:noAutofit/>
          </a:bodyPr>
          <a:lstStyle>
            <a:lvl1pPr lvl="0"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42" name="Google Shape;42;p7"/>
          <p:cNvSpPr txBox="1">
            <a:spLocks noGrp="1"/>
          </p:cNvSpPr>
          <p:nvPr>
            <p:ph type="body" idx="1"/>
          </p:nvPr>
        </p:nvSpPr>
        <p:spPr>
          <a:xfrm>
            <a:off x="319500" y="1846804"/>
            <a:ext cx="2808000" cy="2806200"/>
          </a:xfrm>
          <a:prstGeom prst="rect">
            <a:avLst/>
          </a:prstGeom>
        </p:spPr>
        <p:txBody>
          <a:bodyPr spcFirstLastPara="1" wrap="square" lIns="91425" tIns="91425" rIns="91425" bIns="91425" anchor="t" anchorCtr="0">
            <a:noAutofit/>
          </a:bodyPr>
          <a:lstStyle>
            <a:lvl1pPr marL="457200" lvl="0" indent="-304800" rtl="0">
              <a:spcBef>
                <a:spcPts val="0"/>
              </a:spcBef>
              <a:spcAft>
                <a:spcPts val="0"/>
              </a:spcAft>
              <a:buSzPts val="1200"/>
              <a:buChar char="●"/>
              <a:defRPr sz="1200"/>
            </a:lvl1pPr>
            <a:lvl2pPr marL="914400" lvl="1" indent="-304800" rtl="0">
              <a:spcBef>
                <a:spcPts val="1600"/>
              </a:spcBef>
              <a:spcAft>
                <a:spcPts val="0"/>
              </a:spcAft>
              <a:buSzPts val="1200"/>
              <a:buChar char="○"/>
              <a:defRPr sz="1200"/>
            </a:lvl2pPr>
            <a:lvl3pPr marL="1371600" lvl="2" indent="-304800" rtl="0">
              <a:spcBef>
                <a:spcPts val="1600"/>
              </a:spcBef>
              <a:spcAft>
                <a:spcPts val="0"/>
              </a:spcAft>
              <a:buSzPts val="1200"/>
              <a:buChar char="■"/>
              <a:defRPr sz="1200"/>
            </a:lvl3pPr>
            <a:lvl4pPr marL="1828800" lvl="3" indent="-304800" rtl="0">
              <a:spcBef>
                <a:spcPts val="1600"/>
              </a:spcBef>
              <a:spcAft>
                <a:spcPts val="0"/>
              </a:spcAft>
              <a:buSzPts val="1200"/>
              <a:buChar char="●"/>
              <a:defRPr sz="1200"/>
            </a:lvl4pPr>
            <a:lvl5pPr marL="2286000" lvl="4" indent="-304800" rtl="0">
              <a:spcBef>
                <a:spcPts val="1600"/>
              </a:spcBef>
              <a:spcAft>
                <a:spcPts val="0"/>
              </a:spcAft>
              <a:buSzPts val="1200"/>
              <a:buChar char="○"/>
              <a:defRPr sz="1200"/>
            </a:lvl5pPr>
            <a:lvl6pPr marL="2743200" lvl="5" indent="-304800" rtl="0">
              <a:spcBef>
                <a:spcPts val="1600"/>
              </a:spcBef>
              <a:spcAft>
                <a:spcPts val="0"/>
              </a:spcAft>
              <a:buSzPts val="1200"/>
              <a:buChar char="■"/>
              <a:defRPr sz="1200"/>
            </a:lvl6pPr>
            <a:lvl7pPr marL="3200400" lvl="6" indent="-304800" rtl="0">
              <a:spcBef>
                <a:spcPts val="1600"/>
              </a:spcBef>
              <a:spcAft>
                <a:spcPts val="0"/>
              </a:spcAft>
              <a:buSzPts val="1200"/>
              <a:buChar char="●"/>
              <a:defRPr sz="1200"/>
            </a:lvl7pPr>
            <a:lvl8pPr marL="3657600" lvl="7" indent="-304800" rtl="0">
              <a:spcBef>
                <a:spcPts val="1600"/>
              </a:spcBef>
              <a:spcAft>
                <a:spcPts val="0"/>
              </a:spcAft>
              <a:buSzPts val="1200"/>
              <a:buChar char="○"/>
              <a:defRPr sz="1200"/>
            </a:lvl8pPr>
            <a:lvl9pPr marL="4114800" lvl="8" indent="-304800" rtl="0">
              <a:spcBef>
                <a:spcPts val="1600"/>
              </a:spcBef>
              <a:spcAft>
                <a:spcPts val="1600"/>
              </a:spcAft>
              <a:buSzPts val="1200"/>
              <a:buChar char="■"/>
              <a:defRPr sz="1200"/>
            </a:lvl9pPr>
          </a:lstStyle>
          <a:p>
            <a:endParaRPr/>
          </a:p>
        </p:txBody>
      </p:sp>
      <p:sp>
        <p:nvSpPr>
          <p:cNvPr id="43" name="Google Shape;43;p7"/>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rgbClr val="353535"/>
        </a:solidFill>
        <a:effectLst/>
      </p:bgPr>
    </p:bg>
    <p:spTree>
      <p:nvGrpSpPr>
        <p:cNvPr id="1" name="Shape 44"/>
        <p:cNvGrpSpPr/>
        <p:nvPr/>
      </p:nvGrpSpPr>
      <p:grpSpPr>
        <a:xfrm>
          <a:off x="0" y="0"/>
          <a:ext cx="0" cy="0"/>
          <a:chOff x="0" y="0"/>
          <a:chExt cx="0" cy="0"/>
        </a:xfrm>
      </p:grpSpPr>
      <p:cxnSp>
        <p:nvCxnSpPr>
          <p:cNvPr id="45" name="Google Shape;45;p8"/>
          <p:cNvCxnSpPr/>
          <p:nvPr/>
        </p:nvCxnSpPr>
        <p:spPr>
          <a:xfrm>
            <a:off x="425198" y="415650"/>
            <a:ext cx="183300" cy="0"/>
          </a:xfrm>
          <a:prstGeom prst="straightConnector1">
            <a:avLst/>
          </a:prstGeom>
          <a:noFill/>
          <a:ln w="19050" cap="flat" cmpd="sng">
            <a:solidFill>
              <a:schemeClr val="lt1"/>
            </a:solidFill>
            <a:prstDash val="solid"/>
            <a:round/>
            <a:headEnd type="none" w="sm" len="sm"/>
            <a:tailEnd type="none" w="sm" len="sm"/>
          </a:ln>
        </p:spPr>
      </p:cxnSp>
      <p:sp>
        <p:nvSpPr>
          <p:cNvPr id="46" name="Google Shape;46;p8"/>
          <p:cNvSpPr txBox="1">
            <a:spLocks noGrp="1"/>
          </p:cNvSpPr>
          <p:nvPr>
            <p:ph type="title"/>
          </p:nvPr>
        </p:nvSpPr>
        <p:spPr>
          <a:xfrm>
            <a:off x="283103" y="712141"/>
            <a:ext cx="6244200" cy="3835500"/>
          </a:xfrm>
          <a:prstGeom prst="rect">
            <a:avLst/>
          </a:prstGeom>
        </p:spPr>
        <p:txBody>
          <a:bodyPr spcFirstLastPara="1" wrap="square" lIns="91425" tIns="91425" rIns="91425" bIns="91425" anchor="ctr" anchorCtr="0">
            <a:noAutofit/>
          </a:bodyPr>
          <a:lstStyle>
            <a:lvl1pPr lvl="0" rtl="0">
              <a:spcBef>
                <a:spcPts val="0"/>
              </a:spcBef>
              <a:spcAft>
                <a:spcPts val="0"/>
              </a:spcAft>
              <a:buClr>
                <a:schemeClr val="lt1"/>
              </a:buClr>
              <a:buSzPts val="4800"/>
              <a:buNone/>
              <a:defRPr sz="4800">
                <a:solidFill>
                  <a:schemeClr val="lt1"/>
                </a:solidFill>
              </a:defRPr>
            </a:lvl1pPr>
            <a:lvl2pPr lvl="1" rtl="0">
              <a:spcBef>
                <a:spcPts val="0"/>
              </a:spcBef>
              <a:spcAft>
                <a:spcPts val="0"/>
              </a:spcAft>
              <a:buClr>
                <a:schemeClr val="lt1"/>
              </a:buClr>
              <a:buSzPts val="4800"/>
              <a:buNone/>
              <a:defRPr sz="4800">
                <a:solidFill>
                  <a:schemeClr val="lt1"/>
                </a:solidFill>
              </a:defRPr>
            </a:lvl2pPr>
            <a:lvl3pPr lvl="2" rtl="0">
              <a:spcBef>
                <a:spcPts val="0"/>
              </a:spcBef>
              <a:spcAft>
                <a:spcPts val="0"/>
              </a:spcAft>
              <a:buClr>
                <a:schemeClr val="lt1"/>
              </a:buClr>
              <a:buSzPts val="4800"/>
              <a:buNone/>
              <a:defRPr sz="4800">
                <a:solidFill>
                  <a:schemeClr val="lt1"/>
                </a:solidFill>
              </a:defRPr>
            </a:lvl3pPr>
            <a:lvl4pPr lvl="3" rtl="0">
              <a:spcBef>
                <a:spcPts val="0"/>
              </a:spcBef>
              <a:spcAft>
                <a:spcPts val="0"/>
              </a:spcAft>
              <a:buClr>
                <a:schemeClr val="lt1"/>
              </a:buClr>
              <a:buSzPts val="4800"/>
              <a:buNone/>
              <a:defRPr sz="4800">
                <a:solidFill>
                  <a:schemeClr val="lt1"/>
                </a:solidFill>
              </a:defRPr>
            </a:lvl4pPr>
            <a:lvl5pPr lvl="4" rtl="0">
              <a:spcBef>
                <a:spcPts val="0"/>
              </a:spcBef>
              <a:spcAft>
                <a:spcPts val="0"/>
              </a:spcAft>
              <a:buClr>
                <a:schemeClr val="lt1"/>
              </a:buClr>
              <a:buSzPts val="4800"/>
              <a:buNone/>
              <a:defRPr sz="4800">
                <a:solidFill>
                  <a:schemeClr val="lt1"/>
                </a:solidFill>
              </a:defRPr>
            </a:lvl5pPr>
            <a:lvl6pPr lvl="5" rtl="0">
              <a:spcBef>
                <a:spcPts val="0"/>
              </a:spcBef>
              <a:spcAft>
                <a:spcPts val="0"/>
              </a:spcAft>
              <a:buClr>
                <a:schemeClr val="lt1"/>
              </a:buClr>
              <a:buSzPts val="4800"/>
              <a:buNone/>
              <a:defRPr sz="4800">
                <a:solidFill>
                  <a:schemeClr val="lt1"/>
                </a:solidFill>
              </a:defRPr>
            </a:lvl6pPr>
            <a:lvl7pPr lvl="6" rtl="0">
              <a:spcBef>
                <a:spcPts val="0"/>
              </a:spcBef>
              <a:spcAft>
                <a:spcPts val="0"/>
              </a:spcAft>
              <a:buClr>
                <a:schemeClr val="lt1"/>
              </a:buClr>
              <a:buSzPts val="4800"/>
              <a:buNone/>
              <a:defRPr sz="4800">
                <a:solidFill>
                  <a:schemeClr val="lt1"/>
                </a:solidFill>
              </a:defRPr>
            </a:lvl7pPr>
            <a:lvl8pPr lvl="7" rtl="0">
              <a:spcBef>
                <a:spcPts val="0"/>
              </a:spcBef>
              <a:spcAft>
                <a:spcPts val="0"/>
              </a:spcAft>
              <a:buClr>
                <a:schemeClr val="lt1"/>
              </a:buClr>
              <a:buSzPts val="4800"/>
              <a:buNone/>
              <a:defRPr sz="4800">
                <a:solidFill>
                  <a:schemeClr val="lt1"/>
                </a:solidFill>
              </a:defRPr>
            </a:lvl8pPr>
            <a:lvl9pPr lvl="8" rtl="0">
              <a:spcBef>
                <a:spcPts val="0"/>
              </a:spcBef>
              <a:spcAft>
                <a:spcPts val="0"/>
              </a:spcAft>
              <a:buClr>
                <a:schemeClr val="lt1"/>
              </a:buClr>
              <a:buSzPts val="4800"/>
              <a:buNone/>
              <a:defRPr sz="4800">
                <a:solidFill>
                  <a:schemeClr val="lt1"/>
                </a:solidFill>
              </a:defRPr>
            </a:lvl9pPr>
          </a:lstStyle>
          <a:p>
            <a:endParaRPr/>
          </a:p>
        </p:txBody>
      </p:sp>
      <p:sp>
        <p:nvSpPr>
          <p:cNvPr id="47" name="Google Shape;47;p8"/>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rtl="0">
              <a:buNone/>
              <a:defRPr>
                <a:solidFill>
                  <a:schemeClr val="lt1"/>
                </a:solidFill>
              </a:defRPr>
            </a:lvl1pPr>
            <a:lvl2pPr lvl="1" rtl="0">
              <a:buNone/>
              <a:defRPr>
                <a:solidFill>
                  <a:schemeClr val="lt1"/>
                </a:solidFill>
              </a:defRPr>
            </a:lvl2pPr>
            <a:lvl3pPr lvl="2" rtl="0">
              <a:buNone/>
              <a:defRPr>
                <a:solidFill>
                  <a:schemeClr val="lt1"/>
                </a:solidFill>
              </a:defRPr>
            </a:lvl3pPr>
            <a:lvl4pPr lvl="3" rtl="0">
              <a:buNone/>
              <a:defRPr>
                <a:solidFill>
                  <a:schemeClr val="lt1"/>
                </a:solidFill>
              </a:defRPr>
            </a:lvl4pPr>
            <a:lvl5pPr lvl="4" rtl="0">
              <a:buNone/>
              <a:defRPr>
                <a:solidFill>
                  <a:schemeClr val="lt1"/>
                </a:solidFill>
              </a:defRPr>
            </a:lvl5pPr>
            <a:lvl6pPr lvl="5" rtl="0">
              <a:buNone/>
              <a:defRPr>
                <a:solidFill>
                  <a:schemeClr val="lt1"/>
                </a:solidFill>
              </a:defRPr>
            </a:lvl6pPr>
            <a:lvl7pPr lvl="6" rtl="0">
              <a:buNone/>
              <a:defRPr>
                <a:solidFill>
                  <a:schemeClr val="lt1"/>
                </a:solidFill>
              </a:defRPr>
            </a:lvl7pPr>
            <a:lvl8pPr lvl="7" rtl="0">
              <a:buNone/>
              <a:defRPr>
                <a:solidFill>
                  <a:schemeClr val="lt1"/>
                </a:solidFill>
              </a:defRPr>
            </a:lvl8pPr>
            <a:lvl9pPr lvl="8" rtl="0">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48"/>
        <p:cNvGrpSpPr/>
        <p:nvPr/>
      </p:nvGrpSpPr>
      <p:grpSpPr>
        <a:xfrm>
          <a:off x="0" y="0"/>
          <a:ext cx="0" cy="0"/>
          <a:chOff x="0" y="0"/>
          <a:chExt cx="0" cy="0"/>
        </a:xfrm>
      </p:grpSpPr>
      <p:sp>
        <p:nvSpPr>
          <p:cNvPr id="49" name="Google Shape;49;p9"/>
          <p:cNvSpPr/>
          <p:nvPr/>
        </p:nvSpPr>
        <p:spPr>
          <a:xfrm>
            <a:off x="4572000" y="125"/>
            <a:ext cx="4572000" cy="51435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50" name="Google Shape;50;p9"/>
          <p:cNvCxnSpPr/>
          <p:nvPr/>
        </p:nvCxnSpPr>
        <p:spPr>
          <a:xfrm>
            <a:off x="5029675" y="4495500"/>
            <a:ext cx="468300" cy="0"/>
          </a:xfrm>
          <a:prstGeom prst="straightConnector1">
            <a:avLst/>
          </a:prstGeom>
          <a:noFill/>
          <a:ln w="19050" cap="flat" cmpd="sng">
            <a:solidFill>
              <a:schemeClr val="lt1"/>
            </a:solidFill>
            <a:prstDash val="solid"/>
            <a:round/>
            <a:headEnd type="none" w="sm" len="sm"/>
            <a:tailEnd type="none" w="sm" len="sm"/>
          </a:ln>
        </p:spPr>
      </p:cxnSp>
      <p:sp>
        <p:nvSpPr>
          <p:cNvPr id="51" name="Google Shape;51;p9"/>
          <p:cNvSpPr txBox="1">
            <a:spLocks noGrp="1"/>
          </p:cNvSpPr>
          <p:nvPr>
            <p:ph type="title"/>
          </p:nvPr>
        </p:nvSpPr>
        <p:spPr>
          <a:xfrm>
            <a:off x="265500" y="1397350"/>
            <a:ext cx="4045200" cy="1318200"/>
          </a:xfrm>
          <a:prstGeom prst="rect">
            <a:avLst/>
          </a:prstGeom>
        </p:spPr>
        <p:txBody>
          <a:bodyPr spcFirstLastPara="1" wrap="square" lIns="91425" tIns="91425" rIns="91425" bIns="91425" anchor="b" anchorCtr="0">
            <a:noAutofit/>
          </a:bodyPr>
          <a:lstStyle>
            <a:lvl1pPr lvl="0" algn="ctr" rtl="0">
              <a:spcBef>
                <a:spcPts val="0"/>
              </a:spcBef>
              <a:spcAft>
                <a:spcPts val="0"/>
              </a:spcAft>
              <a:buClr>
                <a:schemeClr val="dk1"/>
              </a:buClr>
              <a:buSzPts val="3600"/>
              <a:buNone/>
              <a:defRPr sz="3600">
                <a:solidFill>
                  <a:schemeClr val="dk1"/>
                </a:solidFill>
              </a:defRPr>
            </a:lvl1pPr>
            <a:lvl2pPr lvl="1" algn="ctr" rtl="0">
              <a:spcBef>
                <a:spcPts val="0"/>
              </a:spcBef>
              <a:spcAft>
                <a:spcPts val="0"/>
              </a:spcAft>
              <a:buClr>
                <a:schemeClr val="dk1"/>
              </a:buClr>
              <a:buSzPts val="3600"/>
              <a:buNone/>
              <a:defRPr sz="3600">
                <a:solidFill>
                  <a:schemeClr val="dk1"/>
                </a:solidFill>
              </a:defRPr>
            </a:lvl2pPr>
            <a:lvl3pPr lvl="2" algn="ctr" rtl="0">
              <a:spcBef>
                <a:spcPts val="0"/>
              </a:spcBef>
              <a:spcAft>
                <a:spcPts val="0"/>
              </a:spcAft>
              <a:buClr>
                <a:schemeClr val="dk1"/>
              </a:buClr>
              <a:buSzPts val="3600"/>
              <a:buNone/>
              <a:defRPr sz="3600">
                <a:solidFill>
                  <a:schemeClr val="dk1"/>
                </a:solidFill>
              </a:defRPr>
            </a:lvl3pPr>
            <a:lvl4pPr lvl="3" algn="ctr" rtl="0">
              <a:spcBef>
                <a:spcPts val="0"/>
              </a:spcBef>
              <a:spcAft>
                <a:spcPts val="0"/>
              </a:spcAft>
              <a:buClr>
                <a:schemeClr val="dk1"/>
              </a:buClr>
              <a:buSzPts val="3600"/>
              <a:buNone/>
              <a:defRPr sz="3600">
                <a:solidFill>
                  <a:schemeClr val="dk1"/>
                </a:solidFill>
              </a:defRPr>
            </a:lvl4pPr>
            <a:lvl5pPr lvl="4" algn="ctr" rtl="0">
              <a:spcBef>
                <a:spcPts val="0"/>
              </a:spcBef>
              <a:spcAft>
                <a:spcPts val="0"/>
              </a:spcAft>
              <a:buClr>
                <a:schemeClr val="dk1"/>
              </a:buClr>
              <a:buSzPts val="3600"/>
              <a:buNone/>
              <a:defRPr sz="3600">
                <a:solidFill>
                  <a:schemeClr val="dk1"/>
                </a:solidFill>
              </a:defRPr>
            </a:lvl5pPr>
            <a:lvl6pPr lvl="5" algn="ctr" rtl="0">
              <a:spcBef>
                <a:spcPts val="0"/>
              </a:spcBef>
              <a:spcAft>
                <a:spcPts val="0"/>
              </a:spcAft>
              <a:buClr>
                <a:schemeClr val="dk1"/>
              </a:buClr>
              <a:buSzPts val="3600"/>
              <a:buNone/>
              <a:defRPr sz="3600">
                <a:solidFill>
                  <a:schemeClr val="dk1"/>
                </a:solidFill>
              </a:defRPr>
            </a:lvl6pPr>
            <a:lvl7pPr lvl="6" algn="ctr" rtl="0">
              <a:spcBef>
                <a:spcPts val="0"/>
              </a:spcBef>
              <a:spcAft>
                <a:spcPts val="0"/>
              </a:spcAft>
              <a:buClr>
                <a:schemeClr val="dk1"/>
              </a:buClr>
              <a:buSzPts val="3600"/>
              <a:buNone/>
              <a:defRPr sz="3600">
                <a:solidFill>
                  <a:schemeClr val="dk1"/>
                </a:solidFill>
              </a:defRPr>
            </a:lvl7pPr>
            <a:lvl8pPr lvl="7" algn="ctr" rtl="0">
              <a:spcBef>
                <a:spcPts val="0"/>
              </a:spcBef>
              <a:spcAft>
                <a:spcPts val="0"/>
              </a:spcAft>
              <a:buClr>
                <a:schemeClr val="dk1"/>
              </a:buClr>
              <a:buSzPts val="3600"/>
              <a:buNone/>
              <a:defRPr sz="3600">
                <a:solidFill>
                  <a:schemeClr val="dk1"/>
                </a:solidFill>
              </a:defRPr>
            </a:lvl8pPr>
            <a:lvl9pPr lvl="8" algn="ctr" rtl="0">
              <a:spcBef>
                <a:spcPts val="0"/>
              </a:spcBef>
              <a:spcAft>
                <a:spcPts val="0"/>
              </a:spcAft>
              <a:buClr>
                <a:schemeClr val="dk1"/>
              </a:buClr>
              <a:buSzPts val="3600"/>
              <a:buNone/>
              <a:defRPr sz="3600">
                <a:solidFill>
                  <a:schemeClr val="dk1"/>
                </a:solidFill>
              </a:defRPr>
            </a:lvl9pPr>
          </a:lstStyle>
          <a:p>
            <a:endParaRPr/>
          </a:p>
        </p:txBody>
      </p:sp>
      <p:sp>
        <p:nvSpPr>
          <p:cNvPr id="52" name="Google Shape;52;p9"/>
          <p:cNvSpPr txBox="1">
            <a:spLocks noGrp="1"/>
          </p:cNvSpPr>
          <p:nvPr>
            <p:ph type="subTitle" idx="1"/>
          </p:nvPr>
        </p:nvSpPr>
        <p:spPr>
          <a:xfrm>
            <a:off x="265500" y="2735371"/>
            <a:ext cx="4045200" cy="13455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2100"/>
              <a:buNone/>
              <a:defRPr sz="2100"/>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53" name="Google Shape;53;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Autofit/>
          </a:bodyPr>
          <a:lstStyle>
            <a:lvl1pPr marL="457200" lvl="0" indent="-342900" rtl="0">
              <a:spcBef>
                <a:spcPts val="0"/>
              </a:spcBef>
              <a:spcAft>
                <a:spcPts val="0"/>
              </a:spcAft>
              <a:buClr>
                <a:schemeClr val="lt1"/>
              </a:buClr>
              <a:buSzPts val="1800"/>
              <a:buChar char="●"/>
              <a:defRPr>
                <a:solidFill>
                  <a:schemeClr val="lt1"/>
                </a:solidFill>
              </a:defRPr>
            </a:lvl1pPr>
            <a:lvl2pPr marL="914400" lvl="1" indent="-317500" rtl="0">
              <a:spcBef>
                <a:spcPts val="1600"/>
              </a:spcBef>
              <a:spcAft>
                <a:spcPts val="0"/>
              </a:spcAft>
              <a:buClr>
                <a:schemeClr val="lt1"/>
              </a:buClr>
              <a:buSzPts val="1400"/>
              <a:buChar char="○"/>
              <a:defRPr>
                <a:solidFill>
                  <a:schemeClr val="lt1"/>
                </a:solidFill>
              </a:defRPr>
            </a:lvl2pPr>
            <a:lvl3pPr marL="1371600" lvl="2" indent="-317500" rtl="0">
              <a:spcBef>
                <a:spcPts val="1600"/>
              </a:spcBef>
              <a:spcAft>
                <a:spcPts val="0"/>
              </a:spcAft>
              <a:buClr>
                <a:schemeClr val="lt1"/>
              </a:buClr>
              <a:buSzPts val="1400"/>
              <a:buChar char="■"/>
              <a:defRPr>
                <a:solidFill>
                  <a:schemeClr val="lt1"/>
                </a:solidFill>
              </a:defRPr>
            </a:lvl3pPr>
            <a:lvl4pPr marL="1828800" lvl="3" indent="-317500" rtl="0">
              <a:spcBef>
                <a:spcPts val="1600"/>
              </a:spcBef>
              <a:spcAft>
                <a:spcPts val="0"/>
              </a:spcAft>
              <a:buClr>
                <a:schemeClr val="lt1"/>
              </a:buClr>
              <a:buSzPts val="1400"/>
              <a:buChar char="●"/>
              <a:defRPr>
                <a:solidFill>
                  <a:schemeClr val="lt1"/>
                </a:solidFill>
              </a:defRPr>
            </a:lvl4pPr>
            <a:lvl5pPr marL="2286000" lvl="4" indent="-317500" rtl="0">
              <a:spcBef>
                <a:spcPts val="1600"/>
              </a:spcBef>
              <a:spcAft>
                <a:spcPts val="0"/>
              </a:spcAft>
              <a:buClr>
                <a:schemeClr val="lt1"/>
              </a:buClr>
              <a:buSzPts val="1400"/>
              <a:buChar char="○"/>
              <a:defRPr>
                <a:solidFill>
                  <a:schemeClr val="lt1"/>
                </a:solidFill>
              </a:defRPr>
            </a:lvl5pPr>
            <a:lvl6pPr marL="2743200" lvl="5" indent="-317500" rtl="0">
              <a:spcBef>
                <a:spcPts val="1600"/>
              </a:spcBef>
              <a:spcAft>
                <a:spcPts val="0"/>
              </a:spcAft>
              <a:buClr>
                <a:schemeClr val="lt1"/>
              </a:buClr>
              <a:buSzPts val="1400"/>
              <a:buChar char="■"/>
              <a:defRPr>
                <a:solidFill>
                  <a:schemeClr val="lt1"/>
                </a:solidFill>
              </a:defRPr>
            </a:lvl6pPr>
            <a:lvl7pPr marL="3200400" lvl="6" indent="-317500" rtl="0">
              <a:spcBef>
                <a:spcPts val="1600"/>
              </a:spcBef>
              <a:spcAft>
                <a:spcPts val="0"/>
              </a:spcAft>
              <a:buClr>
                <a:schemeClr val="lt1"/>
              </a:buClr>
              <a:buSzPts val="1400"/>
              <a:buChar char="●"/>
              <a:defRPr>
                <a:solidFill>
                  <a:schemeClr val="lt1"/>
                </a:solidFill>
              </a:defRPr>
            </a:lvl7pPr>
            <a:lvl8pPr marL="3657600" lvl="7" indent="-317500" rtl="0">
              <a:spcBef>
                <a:spcPts val="1600"/>
              </a:spcBef>
              <a:spcAft>
                <a:spcPts val="0"/>
              </a:spcAft>
              <a:buClr>
                <a:schemeClr val="lt1"/>
              </a:buClr>
              <a:buSzPts val="1400"/>
              <a:buChar char="○"/>
              <a:defRPr>
                <a:solidFill>
                  <a:schemeClr val="lt1"/>
                </a:solidFill>
              </a:defRPr>
            </a:lvl8pPr>
            <a:lvl9pPr marL="4114800" lvl="8" indent="-317500" rtl="0">
              <a:spcBef>
                <a:spcPts val="1600"/>
              </a:spcBef>
              <a:spcAft>
                <a:spcPts val="1600"/>
              </a:spcAft>
              <a:buClr>
                <a:schemeClr val="lt1"/>
              </a:buClr>
              <a:buSzPts val="1400"/>
              <a:buChar char="■"/>
              <a:defRPr>
                <a:solidFill>
                  <a:schemeClr val="lt1"/>
                </a:solidFill>
              </a:defRPr>
            </a:lvl9pPr>
          </a:lstStyle>
          <a:p>
            <a:endParaRPr/>
          </a:p>
        </p:txBody>
      </p:sp>
      <p:sp>
        <p:nvSpPr>
          <p:cNvPr id="54" name="Google Shape;54;p9"/>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rtl="0">
              <a:buNone/>
              <a:defRPr>
                <a:solidFill>
                  <a:schemeClr val="lt1"/>
                </a:solidFill>
              </a:defRPr>
            </a:lvl1pPr>
            <a:lvl2pPr lvl="1" rtl="0">
              <a:buNone/>
              <a:defRPr>
                <a:solidFill>
                  <a:schemeClr val="lt1"/>
                </a:solidFill>
              </a:defRPr>
            </a:lvl2pPr>
            <a:lvl3pPr lvl="2" rtl="0">
              <a:buNone/>
              <a:defRPr>
                <a:solidFill>
                  <a:schemeClr val="lt1"/>
                </a:solidFill>
              </a:defRPr>
            </a:lvl3pPr>
            <a:lvl4pPr lvl="3" rtl="0">
              <a:buNone/>
              <a:defRPr>
                <a:solidFill>
                  <a:schemeClr val="lt1"/>
                </a:solidFill>
              </a:defRPr>
            </a:lvl4pPr>
            <a:lvl5pPr lvl="4" rtl="0">
              <a:buNone/>
              <a:defRPr>
                <a:solidFill>
                  <a:schemeClr val="lt1"/>
                </a:solidFill>
              </a:defRPr>
            </a:lvl5pPr>
            <a:lvl6pPr lvl="5" rtl="0">
              <a:buNone/>
              <a:defRPr>
                <a:solidFill>
                  <a:schemeClr val="lt1"/>
                </a:solidFill>
              </a:defRPr>
            </a:lvl6pPr>
            <a:lvl7pPr lvl="6" rtl="0">
              <a:buNone/>
              <a:defRPr>
                <a:solidFill>
                  <a:schemeClr val="lt1"/>
                </a:solidFill>
              </a:defRPr>
            </a:lvl7pPr>
            <a:lvl8pPr lvl="7" rtl="0">
              <a:buNone/>
              <a:defRPr>
                <a:solidFill>
                  <a:schemeClr val="lt1"/>
                </a:solidFill>
              </a:defRPr>
            </a:lvl8pPr>
            <a:lvl9pPr lvl="8" rtl="0">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55"/>
        <p:cNvGrpSpPr/>
        <p:nvPr/>
      </p:nvGrpSpPr>
      <p:grpSpPr>
        <a:xfrm>
          <a:off x="0" y="0"/>
          <a:ext cx="0" cy="0"/>
          <a:chOff x="0" y="0"/>
          <a:chExt cx="0" cy="0"/>
        </a:xfrm>
      </p:grpSpPr>
      <p:cxnSp>
        <p:nvCxnSpPr>
          <p:cNvPr id="56" name="Google Shape;56;p10"/>
          <p:cNvCxnSpPr/>
          <p:nvPr/>
        </p:nvCxnSpPr>
        <p:spPr>
          <a:xfrm>
            <a:off x="425200" y="4740000"/>
            <a:ext cx="8296800" cy="0"/>
          </a:xfrm>
          <a:prstGeom prst="straightConnector1">
            <a:avLst/>
          </a:prstGeom>
          <a:noFill/>
          <a:ln w="19050" cap="flat" cmpd="sng">
            <a:solidFill>
              <a:schemeClr val="dk2"/>
            </a:solidFill>
            <a:prstDash val="solid"/>
            <a:round/>
            <a:headEnd type="none" w="sm" len="sm"/>
            <a:tailEnd type="none" w="sm" len="sm"/>
          </a:ln>
        </p:spPr>
      </p:cxnSp>
      <p:cxnSp>
        <p:nvCxnSpPr>
          <p:cNvPr id="57" name="Google Shape;57;p10"/>
          <p:cNvCxnSpPr/>
          <p:nvPr/>
        </p:nvCxnSpPr>
        <p:spPr>
          <a:xfrm>
            <a:off x="425198" y="415650"/>
            <a:ext cx="183300" cy="0"/>
          </a:xfrm>
          <a:prstGeom prst="straightConnector1">
            <a:avLst/>
          </a:prstGeom>
          <a:noFill/>
          <a:ln w="19050" cap="flat" cmpd="sng">
            <a:solidFill>
              <a:schemeClr val="dk2"/>
            </a:solidFill>
            <a:prstDash val="solid"/>
            <a:round/>
            <a:headEnd type="none" w="sm" len="sm"/>
            <a:tailEnd type="none" w="sm" len="sm"/>
          </a:ln>
        </p:spPr>
      </p:cxnSp>
      <p:sp>
        <p:nvSpPr>
          <p:cNvPr id="58" name="Google Shape;58;p10"/>
          <p:cNvSpPr txBox="1">
            <a:spLocks noGrp="1"/>
          </p:cNvSpPr>
          <p:nvPr>
            <p:ph type="body" idx="1"/>
          </p:nvPr>
        </p:nvSpPr>
        <p:spPr>
          <a:xfrm>
            <a:off x="328017" y="4226025"/>
            <a:ext cx="8388600" cy="393600"/>
          </a:xfrm>
          <a:prstGeom prst="rect">
            <a:avLst/>
          </a:prstGeom>
        </p:spPr>
        <p:txBody>
          <a:bodyPr spcFirstLastPara="1" wrap="square" lIns="91425" tIns="91425" rIns="91425" bIns="91425" anchor="ctr" anchorCtr="0">
            <a:noAutofit/>
          </a:bodyPr>
          <a:lstStyle>
            <a:lvl1pPr marL="457200" lvl="0" indent="-228600" rtl="0">
              <a:lnSpc>
                <a:spcPct val="100000"/>
              </a:lnSpc>
              <a:spcBef>
                <a:spcPts val="0"/>
              </a:spcBef>
              <a:spcAft>
                <a:spcPts val="0"/>
              </a:spcAft>
              <a:buSzPts val="1800"/>
              <a:buNone/>
              <a:defRPr/>
            </a:lvl1pPr>
          </a:lstStyle>
          <a:p>
            <a:endParaRPr/>
          </a:p>
        </p:txBody>
      </p:sp>
      <p:sp>
        <p:nvSpPr>
          <p:cNvPr id="59" name="Google Shape;59;p10"/>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wiss-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2400250" y="575950"/>
            <a:ext cx="6321600" cy="635400"/>
          </a:xfrm>
          <a:prstGeom prst="rect">
            <a:avLst/>
          </a:prstGeom>
          <a:noFill/>
          <a:ln>
            <a:noFill/>
          </a:ln>
        </p:spPr>
        <p:txBody>
          <a:bodyPr spcFirstLastPara="1" wrap="square" lIns="91425" tIns="91425" rIns="91425" bIns="91425" anchor="t" anchorCtr="0">
            <a:noAutofit/>
          </a:bodyPr>
          <a:lstStyle>
            <a:lvl1pPr lvl="0" rtl="0">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1pPr>
            <a:lvl2pPr lvl="1" rtl="0">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2pPr>
            <a:lvl3pPr lvl="2" rtl="0">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3pPr>
            <a:lvl4pPr lvl="3" rtl="0">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4pPr>
            <a:lvl5pPr lvl="4" rtl="0">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5pPr>
            <a:lvl6pPr lvl="5" rtl="0">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6pPr>
            <a:lvl7pPr lvl="6" rtl="0">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7pPr>
            <a:lvl8pPr lvl="7" rtl="0">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8pPr>
            <a:lvl9pPr lvl="8" rtl="0">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9pPr>
          </a:lstStyle>
          <a:p>
            <a:endParaRPr/>
          </a:p>
        </p:txBody>
      </p:sp>
      <p:sp>
        <p:nvSpPr>
          <p:cNvPr id="7" name="Google Shape;7;p1"/>
          <p:cNvSpPr txBox="1">
            <a:spLocks noGrp="1"/>
          </p:cNvSpPr>
          <p:nvPr>
            <p:ph type="body" idx="1"/>
          </p:nvPr>
        </p:nvSpPr>
        <p:spPr>
          <a:xfrm>
            <a:off x="2410112" y="1595776"/>
            <a:ext cx="6321600" cy="3002400"/>
          </a:xfrm>
          <a:prstGeom prst="rect">
            <a:avLst/>
          </a:prstGeom>
          <a:noFill/>
          <a:ln>
            <a:noFill/>
          </a:ln>
        </p:spPr>
        <p:txBody>
          <a:bodyPr spcFirstLastPara="1" wrap="square" lIns="91425" tIns="91425" rIns="91425" bIns="91425" anchor="t" anchorCtr="0">
            <a:noAutofit/>
          </a:bodyPr>
          <a:lstStyle>
            <a:lvl1pPr marL="457200" lvl="0" indent="-342900" rtl="0">
              <a:lnSpc>
                <a:spcPct val="115000"/>
              </a:lnSpc>
              <a:spcBef>
                <a:spcPts val="0"/>
              </a:spcBef>
              <a:spcAft>
                <a:spcPts val="0"/>
              </a:spcAft>
              <a:buClr>
                <a:schemeClr val="dk2"/>
              </a:buClr>
              <a:buSzPts val="1800"/>
              <a:buFont typeface="Lato"/>
              <a:buChar char="●"/>
              <a:defRPr sz="1800">
                <a:solidFill>
                  <a:schemeClr val="dk2"/>
                </a:solidFill>
                <a:latin typeface="Lato"/>
                <a:ea typeface="Lato"/>
                <a:cs typeface="Lato"/>
                <a:sym typeface="Lato"/>
              </a:defRPr>
            </a:lvl1pPr>
            <a:lvl2pPr marL="914400" lvl="1" indent="-317500" rtl="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2pPr>
            <a:lvl3pPr marL="1371600" lvl="2" indent="-317500" rtl="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3pPr>
            <a:lvl4pPr marL="1828800" lvl="3" indent="-317500" rtl="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4pPr>
            <a:lvl5pPr marL="2286000" lvl="4" indent="-317500" rtl="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5pPr>
            <a:lvl6pPr marL="2743200" lvl="5" indent="-317500" rtl="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6pPr>
            <a:lvl7pPr marL="3200400" lvl="6" indent="-317500" rtl="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7pPr>
            <a:lvl8pPr marL="3657600" lvl="7" indent="-317500" rtl="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8pPr>
            <a:lvl9pPr marL="4114800" lvl="8" indent="-317500" rtl="0">
              <a:lnSpc>
                <a:spcPct val="115000"/>
              </a:lnSpc>
              <a:spcBef>
                <a:spcPts val="1600"/>
              </a:spcBef>
              <a:spcAft>
                <a:spcPts val="1600"/>
              </a:spcAft>
              <a:buClr>
                <a:schemeClr val="dk2"/>
              </a:buClr>
              <a:buSzPts val="1400"/>
              <a:buFont typeface="Lato"/>
              <a:buChar char="■"/>
              <a:defRPr>
                <a:solidFill>
                  <a:schemeClr val="dk2"/>
                </a:solidFill>
                <a:latin typeface="Lato"/>
                <a:ea typeface="Lato"/>
                <a:cs typeface="Lato"/>
                <a:sym typeface="Lato"/>
              </a:defRPr>
            </a:lvl9pPr>
          </a:lstStyle>
          <a:p>
            <a:endParaRPr/>
          </a:p>
        </p:txBody>
      </p:sp>
      <p:sp>
        <p:nvSpPr>
          <p:cNvPr id="8" name="Google Shape;8;p1"/>
          <p:cNvSpPr txBox="1">
            <a:spLocks noGrp="1"/>
          </p:cNvSpPr>
          <p:nvPr>
            <p:ph type="sldNum" idx="12"/>
          </p:nvPr>
        </p:nvSpPr>
        <p:spPr>
          <a:xfrm>
            <a:off x="8497999" y="4688759"/>
            <a:ext cx="548700" cy="393600"/>
          </a:xfrm>
          <a:prstGeom prst="rect">
            <a:avLst/>
          </a:prstGeom>
          <a:noFill/>
          <a:ln>
            <a:noFill/>
          </a:ln>
        </p:spPr>
        <p:txBody>
          <a:bodyPr spcFirstLastPara="1" wrap="square" lIns="91425" tIns="91425" rIns="91425" bIns="91425" anchor="ctr" anchorCtr="0">
            <a:noAutofit/>
          </a:bodyPr>
          <a:lstStyle>
            <a:lvl1pPr lvl="0" algn="r" rtl="0">
              <a:buNone/>
              <a:defRPr sz="1000">
                <a:solidFill>
                  <a:schemeClr val="dk2"/>
                </a:solidFill>
                <a:latin typeface="Lato"/>
                <a:ea typeface="Lato"/>
                <a:cs typeface="Lato"/>
                <a:sym typeface="Lato"/>
              </a:defRPr>
            </a:lvl1pPr>
            <a:lvl2pPr lvl="1" algn="r" rtl="0">
              <a:buNone/>
              <a:defRPr sz="1000">
                <a:solidFill>
                  <a:schemeClr val="dk2"/>
                </a:solidFill>
                <a:latin typeface="Lato"/>
                <a:ea typeface="Lato"/>
                <a:cs typeface="Lato"/>
                <a:sym typeface="Lato"/>
              </a:defRPr>
            </a:lvl2pPr>
            <a:lvl3pPr lvl="2" algn="r" rtl="0">
              <a:buNone/>
              <a:defRPr sz="1000">
                <a:solidFill>
                  <a:schemeClr val="dk2"/>
                </a:solidFill>
                <a:latin typeface="Lato"/>
                <a:ea typeface="Lato"/>
                <a:cs typeface="Lato"/>
                <a:sym typeface="Lato"/>
              </a:defRPr>
            </a:lvl3pPr>
            <a:lvl4pPr lvl="3" algn="r" rtl="0">
              <a:buNone/>
              <a:defRPr sz="1000">
                <a:solidFill>
                  <a:schemeClr val="dk2"/>
                </a:solidFill>
                <a:latin typeface="Lato"/>
                <a:ea typeface="Lato"/>
                <a:cs typeface="Lato"/>
                <a:sym typeface="Lato"/>
              </a:defRPr>
            </a:lvl4pPr>
            <a:lvl5pPr lvl="4" algn="r" rtl="0">
              <a:buNone/>
              <a:defRPr sz="1000">
                <a:solidFill>
                  <a:schemeClr val="dk2"/>
                </a:solidFill>
                <a:latin typeface="Lato"/>
                <a:ea typeface="Lato"/>
                <a:cs typeface="Lato"/>
                <a:sym typeface="Lato"/>
              </a:defRPr>
            </a:lvl5pPr>
            <a:lvl6pPr lvl="5" algn="r" rtl="0">
              <a:buNone/>
              <a:defRPr sz="1000">
                <a:solidFill>
                  <a:schemeClr val="dk2"/>
                </a:solidFill>
                <a:latin typeface="Lato"/>
                <a:ea typeface="Lato"/>
                <a:cs typeface="Lato"/>
                <a:sym typeface="Lato"/>
              </a:defRPr>
            </a:lvl6pPr>
            <a:lvl7pPr lvl="6" algn="r" rtl="0">
              <a:buNone/>
              <a:defRPr sz="1000">
                <a:solidFill>
                  <a:schemeClr val="dk2"/>
                </a:solidFill>
                <a:latin typeface="Lato"/>
                <a:ea typeface="Lato"/>
                <a:cs typeface="Lato"/>
                <a:sym typeface="Lato"/>
              </a:defRPr>
            </a:lvl7pPr>
            <a:lvl8pPr lvl="7" algn="r" rtl="0">
              <a:buNone/>
              <a:defRPr sz="1000">
                <a:solidFill>
                  <a:schemeClr val="dk2"/>
                </a:solidFill>
                <a:latin typeface="Lato"/>
                <a:ea typeface="Lato"/>
                <a:cs typeface="Lato"/>
                <a:sym typeface="Lato"/>
              </a:defRPr>
            </a:lvl8pPr>
            <a:lvl9pPr lvl="8" algn="r" rtl="0">
              <a:buNone/>
              <a:defRPr sz="1000">
                <a:solidFill>
                  <a:schemeClr val="dk2"/>
                </a:solidFill>
                <a:latin typeface="Lato"/>
                <a:ea typeface="Lato"/>
                <a:cs typeface="Lato"/>
                <a:sym typeface="Lato"/>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hyperlink" Target="mailto:amanda.taintor@scccd.edu"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5" Type="http://schemas.openxmlformats.org/officeDocument/2006/relationships/hyperlink" Target="mailto:efuchs@ccsf.edu" TargetMode="External"/><Relationship Id="rId4" Type="http://schemas.openxmlformats.org/officeDocument/2006/relationships/hyperlink" Target="mailto:kbontenb@cuesta.edu"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3"/>
          <p:cNvSpPr txBox="1">
            <a:spLocks noGrp="1"/>
          </p:cNvSpPr>
          <p:nvPr>
            <p:ph type="ctrTitle"/>
          </p:nvPr>
        </p:nvSpPr>
        <p:spPr>
          <a:xfrm>
            <a:off x="2371725" y="630225"/>
            <a:ext cx="6331500" cy="1542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Distance Education and Accessibility</a:t>
            </a:r>
            <a:endParaRPr/>
          </a:p>
        </p:txBody>
      </p:sp>
      <p:sp>
        <p:nvSpPr>
          <p:cNvPr id="73" name="Google Shape;73;p13"/>
          <p:cNvSpPr txBox="1">
            <a:spLocks noGrp="1"/>
          </p:cNvSpPr>
          <p:nvPr>
            <p:ph type="subTitle" idx="1"/>
          </p:nvPr>
        </p:nvSpPr>
        <p:spPr>
          <a:xfrm>
            <a:off x="2390267" y="3238450"/>
            <a:ext cx="6331500" cy="1241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2400"/>
              <a:t>Amanda Taintor - Reedley College</a:t>
            </a:r>
            <a:br>
              <a:rPr lang="en" sz="2400"/>
            </a:br>
            <a:r>
              <a:rPr lang="en" sz="2400"/>
              <a:t>Kevin Bontenbal - Cuesta College</a:t>
            </a:r>
            <a:br>
              <a:rPr lang="en" sz="2400"/>
            </a:br>
            <a:r>
              <a:rPr lang="en"/>
              <a:t>Ekaterina Fuchs - City College of San Francisco</a:t>
            </a:r>
            <a:endParaRPr b="1"/>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Google Shape;118;p22"/>
          <p:cNvSpPr txBox="1">
            <a:spLocks noGrp="1"/>
          </p:cNvSpPr>
          <p:nvPr>
            <p:ph type="title"/>
          </p:nvPr>
        </p:nvSpPr>
        <p:spPr>
          <a:xfrm>
            <a:off x="283100" y="712150"/>
            <a:ext cx="7256400" cy="38355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a:t>Standard II.B.1</a:t>
            </a:r>
            <a:br>
              <a:rPr lang="en"/>
            </a:br>
            <a:r>
              <a:rPr lang="en" sz="1800" b="0"/>
              <a:t>The institution supports student learning and achievement by providing library, and other learning support services to students and to personnel responsible for student learning and support. These services are sufficient in quantity, currency, depth, and variety to support educational programs, regardless of location or means of delivery, including distance education and correspondence education. Learning support services </a:t>
            </a:r>
            <a:r>
              <a:rPr lang="en" sz="1800" b="0">
                <a:highlight>
                  <a:srgbClr val="F1C232"/>
                </a:highlight>
              </a:rPr>
              <a:t>include, but are not limited to, library collections, tutoring, learning centers, computer laboratories, learning technology, and ongoing instruction for users of library and other learning support services.</a:t>
            </a:r>
            <a:endParaRPr sz="1800" b="0">
              <a:highlight>
                <a:srgbClr val="F1C232"/>
              </a:highlight>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Google Shape;123;p23"/>
          <p:cNvSpPr txBox="1">
            <a:spLocks noGrp="1"/>
          </p:cNvSpPr>
          <p:nvPr>
            <p:ph type="title"/>
          </p:nvPr>
        </p:nvSpPr>
        <p:spPr>
          <a:xfrm>
            <a:off x="283100" y="712150"/>
            <a:ext cx="6445800" cy="38355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a:t>Standard II.C.3</a:t>
            </a:r>
            <a:endParaRPr/>
          </a:p>
          <a:p>
            <a:pPr marL="0" lvl="0" indent="0" algn="l" rtl="0">
              <a:spcBef>
                <a:spcPts val="0"/>
              </a:spcBef>
              <a:spcAft>
                <a:spcPts val="0"/>
              </a:spcAft>
              <a:buNone/>
            </a:pPr>
            <a:r>
              <a:rPr lang="en" sz="1800" b="0">
                <a:solidFill>
                  <a:srgbClr val="FFFFFF"/>
                </a:solidFill>
                <a:latin typeface="Arial"/>
                <a:ea typeface="Arial"/>
                <a:cs typeface="Arial"/>
                <a:sym typeface="Arial"/>
              </a:rPr>
              <a:t>The institution ensures equitable access to all of its students by providing appropriate, comprehensive, and reliable services to students regardless of service, location or delivery method.</a:t>
            </a:r>
            <a:endParaRPr sz="1800">
              <a:solidFill>
                <a:srgbClr val="FFFFFF"/>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Google Shape;128;p24"/>
          <p:cNvSpPr txBox="1">
            <a:spLocks noGrp="1"/>
          </p:cNvSpPr>
          <p:nvPr>
            <p:ph type="title"/>
          </p:nvPr>
        </p:nvSpPr>
        <p:spPr>
          <a:xfrm>
            <a:off x="283100" y="712150"/>
            <a:ext cx="6517800" cy="38355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a:t>Standard II.C.1</a:t>
            </a:r>
            <a:br>
              <a:rPr lang="en"/>
            </a:br>
            <a:r>
              <a:rPr lang="en" sz="1800" b="0"/>
              <a:t>The institution regularly evaluates the quality of student support services and demonstrates that these services, regardless of location or means of delivery, including distance education and correspondence education, support student learning, and enhance accomplishment of the mission of the institution.</a:t>
            </a:r>
            <a:endParaRPr sz="1800" b="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3" name="Google Shape;133;p25"/>
          <p:cNvSpPr txBox="1">
            <a:spLocks noGrp="1"/>
          </p:cNvSpPr>
          <p:nvPr>
            <p:ph type="title"/>
          </p:nvPr>
        </p:nvSpPr>
        <p:spPr>
          <a:xfrm>
            <a:off x="283103" y="559741"/>
            <a:ext cx="6244200" cy="38355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a:t>AUTHENTICATION</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Google Shape;138;p26"/>
          <p:cNvSpPr txBox="1">
            <a:spLocks noGrp="1"/>
          </p:cNvSpPr>
          <p:nvPr>
            <p:ph type="title"/>
          </p:nvPr>
        </p:nvSpPr>
        <p:spPr>
          <a:xfrm>
            <a:off x="283103" y="712141"/>
            <a:ext cx="6244200" cy="38355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sz="3600"/>
              <a:t>Are you using a District-Approved LMS?</a:t>
            </a:r>
            <a:endParaRPr sz="3600"/>
          </a:p>
          <a:p>
            <a:pPr marL="0" lvl="0" indent="0" algn="l" rtl="0">
              <a:spcBef>
                <a:spcPts val="0"/>
              </a:spcBef>
              <a:spcAft>
                <a:spcPts val="0"/>
              </a:spcAft>
              <a:buNone/>
            </a:pPr>
            <a:endParaRPr sz="3600"/>
          </a:p>
          <a:p>
            <a:pPr marL="0" lvl="0" indent="0" algn="l" rtl="0">
              <a:spcBef>
                <a:spcPts val="0"/>
              </a:spcBef>
              <a:spcAft>
                <a:spcPts val="0"/>
              </a:spcAft>
              <a:buNone/>
            </a:pPr>
            <a:r>
              <a:rPr lang="en" sz="3600"/>
              <a:t>Are all DE courses required to use the LMS?</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Google Shape;143;p27"/>
          <p:cNvSpPr txBox="1">
            <a:spLocks noGrp="1"/>
          </p:cNvSpPr>
          <p:nvPr>
            <p:ph type="ctrTitle"/>
          </p:nvPr>
        </p:nvSpPr>
        <p:spPr>
          <a:xfrm>
            <a:off x="2371725" y="630225"/>
            <a:ext cx="6331500" cy="1542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Thank you!</a:t>
            </a:r>
            <a:endParaRPr/>
          </a:p>
          <a:p>
            <a:pPr marL="0" lvl="0" indent="0" algn="l" rtl="0">
              <a:spcBef>
                <a:spcPts val="0"/>
              </a:spcBef>
              <a:spcAft>
                <a:spcPts val="0"/>
              </a:spcAft>
              <a:buNone/>
            </a:pPr>
            <a:endParaRPr sz="3600"/>
          </a:p>
          <a:p>
            <a:pPr marL="0" lvl="0" indent="0" algn="l" rtl="0">
              <a:spcBef>
                <a:spcPts val="0"/>
              </a:spcBef>
              <a:spcAft>
                <a:spcPts val="0"/>
              </a:spcAft>
              <a:buNone/>
            </a:pPr>
            <a:r>
              <a:rPr lang="en"/>
              <a:t>Questions?</a:t>
            </a:r>
            <a:endParaRPr/>
          </a:p>
        </p:txBody>
      </p:sp>
      <p:sp>
        <p:nvSpPr>
          <p:cNvPr id="144" name="Google Shape;144;p27"/>
          <p:cNvSpPr txBox="1">
            <a:spLocks noGrp="1"/>
          </p:cNvSpPr>
          <p:nvPr>
            <p:ph type="subTitle" idx="1"/>
          </p:nvPr>
        </p:nvSpPr>
        <p:spPr>
          <a:xfrm>
            <a:off x="2390267" y="3238450"/>
            <a:ext cx="6331500" cy="12417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u="sng">
                <a:solidFill>
                  <a:srgbClr val="FFFFFF"/>
                </a:solidFill>
                <a:hlinkClick r:id="rId3"/>
              </a:rPr>
              <a:t>amanda.taintor@scccd.edu</a:t>
            </a:r>
            <a:r>
              <a:rPr lang="en">
                <a:solidFill>
                  <a:srgbClr val="FFFFFF"/>
                </a:solidFill>
              </a:rPr>
              <a:t/>
            </a:r>
            <a:br>
              <a:rPr lang="en">
                <a:solidFill>
                  <a:srgbClr val="FFFFFF"/>
                </a:solidFill>
              </a:rPr>
            </a:br>
            <a:r>
              <a:rPr lang="en" u="sng">
                <a:solidFill>
                  <a:srgbClr val="FFFFFF"/>
                </a:solidFill>
                <a:hlinkClick r:id="rId4"/>
              </a:rPr>
              <a:t>kbontenb@cuesta.edu</a:t>
            </a:r>
            <a:r>
              <a:rPr lang="en">
                <a:solidFill>
                  <a:srgbClr val="FFFFFF"/>
                </a:solidFill>
              </a:rPr>
              <a:t/>
            </a:r>
            <a:br>
              <a:rPr lang="en">
                <a:solidFill>
                  <a:srgbClr val="FFFFFF"/>
                </a:solidFill>
              </a:rPr>
            </a:br>
            <a:r>
              <a:rPr lang="en" u="sng">
                <a:solidFill>
                  <a:srgbClr val="FFFFFF"/>
                </a:solidFill>
                <a:hlinkClick r:id="rId5"/>
              </a:rPr>
              <a:t>efuchs@ccsf.edu</a:t>
            </a:r>
            <a:endParaRPr>
              <a:solidFill>
                <a:srgbClr val="FFFFFF"/>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4"/>
          <p:cNvSpPr txBox="1">
            <a:spLocks noGrp="1"/>
          </p:cNvSpPr>
          <p:nvPr>
            <p:ph type="ctrTitle"/>
          </p:nvPr>
        </p:nvSpPr>
        <p:spPr>
          <a:xfrm>
            <a:off x="1268706" y="2019594"/>
            <a:ext cx="6606600" cy="1104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Title 5 vs. ACCJC</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Google Shape;83;p15"/>
          <p:cNvSpPr txBox="1">
            <a:spLocks noGrp="1"/>
          </p:cNvSpPr>
          <p:nvPr>
            <p:ph type="title"/>
          </p:nvPr>
        </p:nvSpPr>
        <p:spPr>
          <a:xfrm>
            <a:off x="283103" y="712141"/>
            <a:ext cx="6244200" cy="38355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sz="3600"/>
              <a:t>US Dept. of Ed &amp; ACCJC: “regular and substantive interaction between the students and faculty,”</a:t>
            </a:r>
            <a:endParaRPr sz="36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Google Shape;88;p16"/>
          <p:cNvSpPr txBox="1">
            <a:spLocks noGrp="1"/>
          </p:cNvSpPr>
          <p:nvPr>
            <p:ph type="title"/>
          </p:nvPr>
        </p:nvSpPr>
        <p:spPr>
          <a:xfrm>
            <a:off x="283099" y="712150"/>
            <a:ext cx="8638500" cy="3835500"/>
          </a:xfrm>
          <a:prstGeom prst="rect">
            <a:avLst/>
          </a:prstGeom>
          <a:ln w="9525" cap="flat" cmpd="sng">
            <a:solidFill>
              <a:srgbClr val="FFFF00"/>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FFFFFF"/>
                </a:solidFill>
              </a:rPr>
              <a:t>Title 5: 55204 Instructor Contact</a:t>
            </a:r>
            <a:endParaRPr>
              <a:solidFill>
                <a:srgbClr val="FFFFFF"/>
              </a:solidFill>
            </a:endParaRPr>
          </a:p>
          <a:p>
            <a:pPr marL="0" lvl="0" indent="0" algn="l" rtl="0">
              <a:spcBef>
                <a:spcPts val="0"/>
              </a:spcBef>
              <a:spcAft>
                <a:spcPts val="0"/>
              </a:spcAft>
              <a:buNone/>
            </a:pPr>
            <a:r>
              <a:rPr lang="en">
                <a:solidFill>
                  <a:srgbClr val="FFFFFF"/>
                </a:solidFill>
              </a:rPr>
              <a:t/>
            </a:r>
            <a:br>
              <a:rPr lang="en">
                <a:solidFill>
                  <a:srgbClr val="FFFFFF"/>
                </a:solidFill>
              </a:rPr>
            </a:br>
            <a:r>
              <a:rPr lang="en" sz="1400" b="0"/>
              <a:t>In addition to the requirements of section 55002 and any locally established requirements applicable to all courses, district governing boards shall ensure that:</a:t>
            </a:r>
            <a:endParaRPr sz="1400" b="0"/>
          </a:p>
          <a:p>
            <a:pPr marL="0" lvl="0" indent="0" algn="l" rtl="0">
              <a:spcBef>
                <a:spcPts val="0"/>
              </a:spcBef>
              <a:spcAft>
                <a:spcPts val="0"/>
              </a:spcAft>
              <a:buClr>
                <a:schemeClr val="dk2"/>
              </a:buClr>
              <a:buSzPts val="1100"/>
              <a:buFont typeface="Arial"/>
              <a:buNone/>
            </a:pPr>
            <a:r>
              <a:rPr lang="en" sz="1400" b="0"/>
              <a:t>(a) Any portion of a course conducted through distance education includes regular effective contact between instructor and students, and among students, either synchronously or asynchronously, through group or individual meetings, orientation and review sessions, supplemental seminar or study sessions, field trips, library workshops, telephone contact, voice mail, e-mail, or other activities</a:t>
            </a:r>
            <a:endParaRPr sz="1400" b="0">
              <a:solidFill>
                <a:srgbClr val="FFFFFF"/>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93" name="Google Shape;93;p17"/>
          <p:cNvSpPr txBox="1">
            <a:spLocks noGrp="1"/>
          </p:cNvSpPr>
          <p:nvPr>
            <p:ph type="title"/>
          </p:nvPr>
        </p:nvSpPr>
        <p:spPr>
          <a:xfrm>
            <a:off x="406425" y="1806825"/>
            <a:ext cx="8296800" cy="15420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Clr>
                <a:schemeClr val="dk2"/>
              </a:buClr>
              <a:buSzPts val="1100"/>
              <a:buFont typeface="Arial"/>
              <a:buNone/>
            </a:pPr>
            <a:r>
              <a:rPr lang="en" sz="3600">
                <a:solidFill>
                  <a:srgbClr val="FFFFFF"/>
                </a:solidFill>
              </a:rPr>
              <a:t>What will a visiting team look for? </a:t>
            </a:r>
            <a:endParaRPr sz="3600">
              <a:solidFill>
                <a:srgbClr val="FFFFFF"/>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Google Shape;98;p18"/>
          <p:cNvSpPr txBox="1">
            <a:spLocks noGrp="1"/>
          </p:cNvSpPr>
          <p:nvPr>
            <p:ph type="title"/>
          </p:nvPr>
        </p:nvSpPr>
        <p:spPr>
          <a:xfrm>
            <a:off x="283099" y="712150"/>
            <a:ext cx="8638500" cy="3835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FFFFFF"/>
                </a:solidFill>
              </a:rPr>
              <a:t>Regular and Effective Contact</a:t>
            </a:r>
            <a:br>
              <a:rPr lang="en">
                <a:solidFill>
                  <a:srgbClr val="FFFFFF"/>
                </a:solidFill>
              </a:rPr>
            </a:br>
            <a:r>
              <a:rPr lang="en" sz="1800" b="0">
                <a:solidFill>
                  <a:srgbClr val="FFFFFF"/>
                </a:solidFill>
              </a:rPr>
              <a:t>- evaluation is based on each institution’s own definition</a:t>
            </a:r>
            <a:br>
              <a:rPr lang="en" sz="1800" b="0">
                <a:solidFill>
                  <a:srgbClr val="FFFFFF"/>
                </a:solidFill>
              </a:rPr>
            </a:br>
            <a:r>
              <a:rPr lang="en" sz="1800" b="0">
                <a:solidFill>
                  <a:srgbClr val="FFFFFF"/>
                </a:solidFill>
              </a:rPr>
              <a:t>- contact between the instructor and the student, </a:t>
            </a:r>
            <a:r>
              <a:rPr lang="en" sz="1800" b="0" i="1">
                <a:solidFill>
                  <a:srgbClr val="FFFFFF"/>
                </a:solidFill>
              </a:rPr>
              <a:t>between the </a:t>
            </a:r>
            <a:br>
              <a:rPr lang="en" sz="1800" b="0" i="1">
                <a:solidFill>
                  <a:srgbClr val="FFFFFF"/>
                </a:solidFill>
              </a:rPr>
            </a:br>
            <a:r>
              <a:rPr lang="en" sz="1800" b="0" i="1">
                <a:solidFill>
                  <a:srgbClr val="FFFFFF"/>
                </a:solidFill>
              </a:rPr>
              <a:t>   students themselves</a:t>
            </a:r>
            <a:r>
              <a:rPr lang="en" sz="1800" b="0">
                <a:solidFill>
                  <a:srgbClr val="FFFFFF"/>
                </a:solidFill>
              </a:rPr>
              <a:t> is Title 5 not ACCJC but it’s best practice...</a:t>
            </a:r>
            <a:br>
              <a:rPr lang="en" sz="1800" b="0">
                <a:solidFill>
                  <a:srgbClr val="FFFFFF"/>
                </a:solidFill>
              </a:rPr>
            </a:br>
            <a:r>
              <a:rPr lang="en" sz="1800" b="0">
                <a:solidFill>
                  <a:srgbClr val="FFFFFF"/>
                </a:solidFill>
              </a:rPr>
              <a:t>- the Online Education Initiative (OEI) provides rubrics and suggestions of best </a:t>
            </a:r>
            <a:br>
              <a:rPr lang="en" sz="1800" b="0">
                <a:solidFill>
                  <a:srgbClr val="FFFFFF"/>
                </a:solidFill>
              </a:rPr>
            </a:br>
            <a:r>
              <a:rPr lang="en" sz="1800" b="0">
                <a:solidFill>
                  <a:srgbClr val="FFFFFF"/>
                </a:solidFill>
              </a:rPr>
              <a:t>   practices, but these are not intended to be prescriptive. </a:t>
            </a:r>
            <a:endParaRPr sz="1800" b="0">
              <a:solidFill>
                <a:srgbClr val="FFFFFF"/>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Google Shape;103;p19"/>
          <p:cNvSpPr txBox="1">
            <a:spLocks noGrp="1"/>
          </p:cNvSpPr>
          <p:nvPr>
            <p:ph type="title"/>
          </p:nvPr>
        </p:nvSpPr>
        <p:spPr>
          <a:xfrm>
            <a:off x="283099" y="712150"/>
            <a:ext cx="7400700" cy="38355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a:t>Accessibility </a:t>
            </a:r>
            <a:endParaRPr/>
          </a:p>
          <a:p>
            <a:pPr marL="0" lvl="0" indent="0" algn="l" rtl="0">
              <a:spcBef>
                <a:spcPts val="0"/>
              </a:spcBef>
              <a:spcAft>
                <a:spcPts val="0"/>
              </a:spcAft>
              <a:buNone/>
            </a:pPr>
            <a:r>
              <a:rPr lang="en" sz="3000"/>
              <a:t>Technology is great but...</a:t>
            </a:r>
            <a:r>
              <a:rPr lang="en"/>
              <a:t/>
            </a:r>
            <a:br>
              <a:rPr lang="en"/>
            </a:br>
            <a:r>
              <a:rPr lang="en" sz="1800" b="0"/>
              <a:t>- the latest tools may not meet accessibility standards</a:t>
            </a:r>
            <a:br>
              <a:rPr lang="en" sz="1800" b="0"/>
            </a:br>
            <a:r>
              <a:rPr lang="en" sz="1800" b="0"/>
              <a:t>- conversations about accessibility should happen in the forefront</a:t>
            </a:r>
            <a:endParaRPr sz="1800" b="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20"/>
          <p:cNvSpPr txBox="1">
            <a:spLocks noGrp="1"/>
          </p:cNvSpPr>
          <p:nvPr>
            <p:ph type="title"/>
          </p:nvPr>
        </p:nvSpPr>
        <p:spPr>
          <a:xfrm>
            <a:off x="283103" y="712141"/>
            <a:ext cx="6244200" cy="38355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a:t>COMPARABILITY OF SERVICES</a:t>
            </a: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Google Shape;113;p21"/>
          <p:cNvSpPr txBox="1">
            <a:spLocks noGrp="1"/>
          </p:cNvSpPr>
          <p:nvPr>
            <p:ph type="title"/>
          </p:nvPr>
        </p:nvSpPr>
        <p:spPr>
          <a:xfrm>
            <a:off x="283100" y="712150"/>
            <a:ext cx="6824100" cy="38355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a:t>Standard II.A.1</a:t>
            </a:r>
            <a:br>
              <a:rPr lang="en"/>
            </a:br>
            <a:r>
              <a:rPr lang="en" sz="1800" b="0"/>
              <a:t>All instructional programs, regardless of location or means of delivery, including distance education and correspondence education, are offered in fields of study consistent with the institution’s mission, are appropriate to higher education, and culminate in student attainment of identified student learning outcomes, and achievement of degrees, certificates, employment, or transfer to other higher education programs.</a:t>
            </a:r>
            <a:endParaRPr sz="1800" b="0"/>
          </a:p>
        </p:txBody>
      </p:sp>
    </p:spTree>
  </p:cSld>
  <p:clrMapOvr>
    <a:masterClrMapping/>
  </p:clrMapOvr>
</p:sld>
</file>

<file path=ppt/theme/theme1.xml><?xml version="1.0" encoding="utf-8"?>
<a:theme xmlns:a="http://schemas.openxmlformats.org/drawingml/2006/main" name="Swiss">
  <a:themeElements>
    <a:clrScheme name="Swiss">
      <a:dk1>
        <a:srgbClr val="F46524"/>
      </a:dk1>
      <a:lt1>
        <a:srgbClr val="FFFFFF"/>
      </a:lt1>
      <a:dk2>
        <a:srgbClr val="000000"/>
      </a:dk2>
      <a:lt2>
        <a:srgbClr val="757575"/>
      </a:lt2>
      <a:accent1>
        <a:srgbClr val="01579B"/>
      </a:accent1>
      <a:accent2>
        <a:srgbClr val="27C7BD"/>
      </a:accent2>
      <a:accent3>
        <a:srgbClr val="0099E8"/>
      </a:accent3>
      <a:accent4>
        <a:srgbClr val="51B9A3"/>
      </a:accent4>
      <a:accent5>
        <a:srgbClr val="FB8C00"/>
      </a:accent5>
      <a:accent6>
        <a:srgbClr val="FFAE88"/>
      </a:accent6>
      <a:hlink>
        <a:srgbClr val="0277BD"/>
      </a:hlink>
      <a:folHlink>
        <a:srgbClr val="0277B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752</Words>
  <Application>Microsoft Office PowerPoint</Application>
  <PresentationFormat>On-screen Show (16:9)</PresentationFormat>
  <Paragraphs>33</Paragraphs>
  <Slides>15</Slides>
  <Notes>15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Raleway</vt:lpstr>
      <vt:lpstr>Lato</vt:lpstr>
      <vt:lpstr>Arial</vt:lpstr>
      <vt:lpstr>Swiss</vt:lpstr>
      <vt:lpstr>Distance Education and Accessibility</vt:lpstr>
      <vt:lpstr>Title 5 vs. ACCJC</vt:lpstr>
      <vt:lpstr>US Dept. of Ed &amp; ACCJC: “regular and substantive interaction between the students and faculty,”</vt:lpstr>
      <vt:lpstr>Title 5: 55204 Instructor Contact  In addition to the requirements of section 55002 and any locally established requirements applicable to all courses, district governing boards shall ensure that: (a) Any portion of a course conducted through distance education includes regular effective contact between instructor and students, and among students, either synchronously or asynchronously, through group or individual meetings, orientation and review sessions, supplemental seminar or study sessions, field trips, library workshops, telephone contact, voice mail, e-mail, or other activities</vt:lpstr>
      <vt:lpstr>What will a visiting team look for? </vt:lpstr>
      <vt:lpstr>Regular and Effective Contact - evaluation is based on each institution’s own definition - contact between the instructor and the student, between the     students themselves is Title 5 not ACCJC but it’s best practice... - the Online Education Initiative (OEI) provides rubrics and suggestions of best     practices, but these are not intended to be prescriptive. </vt:lpstr>
      <vt:lpstr>Accessibility  Technology is great but... - the latest tools may not meet accessibility standards - conversations about accessibility should happen in the forefront</vt:lpstr>
      <vt:lpstr>COMPARABILITY OF SERVICES</vt:lpstr>
      <vt:lpstr>Standard II.A.1 All instructional programs, regardless of location or means of delivery, including distance education and correspondence education, are offered in fields of study consistent with the institution’s mission, are appropriate to higher education, and culminate in student attainment of identified student learning outcomes, and achievement of degrees, certificates, employment, or transfer to other higher education programs.</vt:lpstr>
      <vt:lpstr>Standard II.B.1 The institution supports student learning and achievement by providing library, and other learning support services to students and to personnel responsible for student learning and support. These services are sufficient in quantity, currency, depth, and variety to support educational programs, regardless of location or means of delivery, including distance education and correspondence education. Learning support services include, but are not limited to, library collections, tutoring, learning centers, computer laboratories, learning technology, and ongoing instruction for users of library and other learning support services.</vt:lpstr>
      <vt:lpstr>Standard II.C.3 The institution ensures equitable access to all of its students by providing appropriate, comprehensive, and reliable services to students regardless of service, location or delivery method.</vt:lpstr>
      <vt:lpstr>Standard II.C.1 The institution regularly evaluates the quality of student support services and demonstrates that these services, regardless of location or means of delivery, including distance education and correspondence education, support student learning, and enhance accomplishment of the mission of the institution.</vt:lpstr>
      <vt:lpstr>AUTHENTICATION</vt:lpstr>
      <vt:lpstr>Are you using a District-Approved LMS?  Are all DE courses required to use the LMS?</vt:lpstr>
      <vt:lpstr>Thank you!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Distance Education and Accessibility</dc:title>
  <dc:creator>Ekaterina Fuchs</dc:creator>
  <cp:lastModifiedBy>Ekaterina Fuchs</cp:lastModifiedBy>
  <cp:revision>1</cp:revision>
  <dcterms:modified xsi:type="dcterms:W3CDTF">2020-02-20T23:42:16Z</dcterms:modified>
</cp:coreProperties>
</file>