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2A2"/>
    <a:srgbClr val="451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6098"/>
  </p:normalViewPr>
  <p:slideViewPr>
    <p:cSldViewPr snapToGrid="0" snapToObjects="1">
      <p:cViewPr varScale="1">
        <p:scale>
          <a:sx n="70" d="100"/>
          <a:sy n="70" d="100"/>
        </p:scale>
        <p:origin x="192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2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5CB547-D8BB-5C48-8462-FD0CB901A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83E5D-00DF-F041-A84B-D6F1E6295E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AD2FAF-765D-6846-A312-8C06935AFDF0}" type="datetimeFigureOut">
              <a:rPr lang="en-US"/>
              <a:pPr>
                <a:defRPr/>
              </a:pPr>
              <a:t>6/14/22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5CACD-274B-DE4E-99EE-46077CD0BC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FC012-AC68-714B-9724-7A479BC42B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E528D3A-8730-3D47-837B-1CDE6EE60D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915D97-8592-FF4E-9875-358BF4973D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2FB98-4577-9543-8172-332ACAD91F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C66B2-EB63-4B41-B931-92AEB6F378C4}" type="datetimeFigureOut">
              <a:rPr lang="en-US"/>
              <a:pPr>
                <a:defRPr/>
              </a:pPr>
              <a:t>6/14/22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F9F6430-99A5-C04A-A795-F657A57272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A5CFA7-3E9F-FA48-842F-93F2B1056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F7AEB-216D-7346-A3DF-4423C420B2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ASCCC Academic Academy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5396A-B27A-3E44-8659-67897C8AAD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D25D4C-48A4-5546-8507-FA3A683A4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59005" y="4683512"/>
            <a:ext cx="10432249" cy="173666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1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030EE60-3E2A-E74F-8552-29F00DE4B2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494" y="0"/>
            <a:ext cx="38191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D2A589-7D49-C440-9295-1F398FCDA54B}"/>
              </a:ext>
            </a:extLst>
          </p:cNvPr>
          <p:cNvSpPr/>
          <p:nvPr userDrawn="1"/>
        </p:nvSpPr>
        <p:spPr>
          <a:xfrm>
            <a:off x="3678238" y="0"/>
            <a:ext cx="8513762" cy="2352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49C4AFE-ABB2-EF4D-A4A4-548454C94F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515" y="403412"/>
            <a:ext cx="8058283" cy="168576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94" y="2662568"/>
            <a:ext cx="10523806" cy="356941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D68DF127-7FE0-2545-82CA-A88B038F77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1B6C-D038-1F4B-9D4A-0999CA9B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53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CCD161-2FF2-E841-B3A7-507D943F9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650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8259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628FE67-F854-2546-AA25-031A62D36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4FEA-D0DA-BE4D-92DF-D9D6FD4A6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B0AF2776-8C2E-E644-8028-29E464509C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825975" cy="6858000"/>
          </a:xfrm>
          <a:prstGeom prst="rect">
            <a:avLst/>
          </a:prstGeom>
          <a:noFill/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23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CCD161-2FF2-E841-B3A7-507D943F9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650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8259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628FE67-F854-2546-AA25-031A62D36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4FEA-D0DA-BE4D-92DF-D9D6FD4A6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166F45-E8B9-5A46-BBED-CA0B12B210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646"/>
            <a:ext cx="822325" cy="6852708"/>
          </a:xfrm>
          <a:prstGeom prst="rect">
            <a:avLst/>
          </a:prstGeom>
          <a:solidFill>
            <a:schemeClr val="bg2"/>
          </a:solidFill>
          <a:effectLst>
            <a:outerShdw blurRad="190500" dist="381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90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26B9746-6138-2443-B6CA-34AA7003C1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277650" y="1798320"/>
            <a:ext cx="10058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5960DA76-0526-BB4B-B780-790B2C74C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236C-7DA3-584D-A9FD-2566ED60D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94E40FD-BE30-8C41-90F0-516DE4B938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825975" cy="6858000"/>
          </a:xfrm>
          <a:prstGeom prst="rect">
            <a:avLst/>
          </a:prstGeom>
          <a:noFill/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28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26B9746-6138-2443-B6CA-34AA7003C1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277650" y="1798320"/>
            <a:ext cx="10058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5960DA76-0526-BB4B-B780-790B2C74C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236C-7DA3-584D-A9FD-2566ED60D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96C5A3-9084-1A4E-84FC-A5E8BDE2D7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646"/>
            <a:ext cx="822325" cy="6852708"/>
          </a:xfrm>
          <a:prstGeom prst="rect">
            <a:avLst/>
          </a:prstGeom>
          <a:solidFill>
            <a:schemeClr val="bg2"/>
          </a:solidFill>
          <a:effectLst>
            <a:outerShdw blurRad="190500" dist="381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49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25B5327-E5A2-2E43-9D9B-A63675F944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8CF3D19-A20D-3542-B515-FF79269641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298113" y="6356350"/>
            <a:ext cx="10556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6E2B2-28BA-2242-82BE-9CDAE9D48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12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88E7DE-9059-B64B-B55B-41DFD433C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7938" y="365125"/>
            <a:ext cx="100758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D659B42-75D3-D145-9187-D891CF058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89050" y="1825625"/>
            <a:ext cx="1006475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– Remember to ad alt text to all imported graphics and images.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85FCD8D-1E30-B240-9C71-F2AE6C6B8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B583F10-0087-8B40-8B6A-300D68B14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800" r:id="rId4"/>
    <p:sldLayoutId id="2147483798" r:id="rId5"/>
    <p:sldLayoutId id="2147483801" r:id="rId6"/>
    <p:sldLayoutId id="2147483799" r:id="rId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" pitchFamily="2" charset="77"/>
          <a:ea typeface="Palatino" pitchFamily="2" charset="77"/>
          <a:cs typeface="Palatino" pitchFamily="2" charset="77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0476C"/>
          </a:solidFill>
          <a:latin typeface="Palatino" pitchFamily="2" charset="77"/>
          <a:ea typeface="Palatino" pitchFamily="2" charset="77"/>
          <a:cs typeface="Palatino" pitchFamily="2" charset="77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04040"/>
          </a:solidFill>
          <a:latin typeface="+mj-lt"/>
          <a:ea typeface="+mn-ea"/>
          <a:cs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85C58C8C-A632-F843-84BE-D68F82134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4683125"/>
            <a:ext cx="10433050" cy="17367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ASCCC 2022-23 Executive Committee:</a:t>
            </a:r>
            <a:br>
              <a:rPr lang="en-US" b="1" dirty="0"/>
            </a:br>
            <a:r>
              <a:rPr lang="en-US" b="1" dirty="0"/>
              <a:t>Who Are They and What Do They Do? </a:t>
            </a:r>
            <a:br>
              <a:rPr lang="en-US" dirty="0"/>
            </a:b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>Saturday, June 18 | 9:00-9:30</a:t>
            </a:r>
            <a:endParaRPr lang="en-US" alt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72E0-9946-5E6D-6621-CB7B886F7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Meet the 2022-23 ASCCC Executive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FB06-3A86-9E7B-4BDA-DB2650B2B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662568"/>
            <a:ext cx="9656064" cy="3693782"/>
          </a:xfrm>
        </p:spPr>
        <p:txBody>
          <a:bodyPr/>
          <a:lstStyle/>
          <a:p>
            <a:r>
              <a:rPr lang="en-US" dirty="0"/>
              <a:t>Executive Committee members to be introduced by name and position and each will share: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Discipline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Years on Executive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Committees chairing for 2022-23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47236-E671-5AEB-FBB4-E7D4D28D25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A1B6C-D038-1F4B-9D4A-0999CA9BC2F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56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9DB4F-5464-9F9F-0F54-91BF2AE2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has it been like serving on the ASCCC Executive Committee?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7522A-99AF-53ED-411A-1B03A98E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In one minute or less…</a:t>
            </a:r>
          </a:p>
          <a:p>
            <a:endParaRPr lang="en-US" dirty="0"/>
          </a:p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One element that was a surprise as you began your service on the Executive Committee</a:t>
            </a:r>
          </a:p>
          <a:p>
            <a:pPr algn="ctr">
              <a:buClr>
                <a:srgbClr val="7030A0"/>
              </a:buClr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OR</a:t>
            </a:r>
          </a:p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dirty="0"/>
              <a:t>Advice to someone interested in serving on the Executive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88F95-991D-DB77-BF1E-8B5394132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A1B6C-D038-1F4B-9D4A-0999CA9BC2F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107449"/>
      </p:ext>
    </p:extLst>
  </p:cSld>
  <p:clrMapOvr>
    <a:masterClrMapping/>
  </p:clrMapOvr>
</p:sld>
</file>

<file path=ppt/theme/theme1.xml><?xml version="1.0" encoding="utf-8"?>
<a:theme xmlns:a="http://schemas.openxmlformats.org/drawingml/2006/main" name="ASCCC Curriculum Inst. 2020 Theme">
  <a:themeElements>
    <a:clrScheme name="ASCCC FLI 2022 2">
      <a:dk1>
        <a:srgbClr val="0D0C36"/>
      </a:dk1>
      <a:lt1>
        <a:srgbClr val="FFFFFF"/>
      </a:lt1>
      <a:dk2>
        <a:srgbClr val="451083"/>
      </a:dk2>
      <a:lt2>
        <a:srgbClr val="AC1057"/>
      </a:lt2>
      <a:accent1>
        <a:srgbClr val="8220A0"/>
      </a:accent1>
      <a:accent2>
        <a:srgbClr val="FFCA40"/>
      </a:accent2>
      <a:accent3>
        <a:srgbClr val="D72352"/>
      </a:accent3>
      <a:accent4>
        <a:srgbClr val="FF6500"/>
      </a:accent4>
      <a:accent5>
        <a:srgbClr val="B14DDE"/>
      </a:accent5>
      <a:accent6>
        <a:srgbClr val="FF9115"/>
      </a:accent6>
      <a:hlink>
        <a:srgbClr val="8220A0"/>
      </a:hlink>
      <a:folHlink>
        <a:srgbClr val="822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 FLI 2022 ppt layout 1" id="{AD481E54-7DFF-424B-BC55-6FD15CDCDDA2}" vid="{B9D5920E-C943-DF4B-BC83-76660960D4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 Curriculum Inst</Template>
  <TotalTime>48</TotalTime>
  <Words>101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Palatino</vt:lpstr>
      <vt:lpstr>ASCCC Curriculum Inst. 2020 Theme</vt:lpstr>
      <vt:lpstr>The ASCCC 2022-23 Executive Committee: Who Are They and What Do They Do?   Saturday, June 18 | 9:00-9:30</vt:lpstr>
      <vt:lpstr>Meet the 2022-23 ASCCC Executive Committee</vt:lpstr>
      <vt:lpstr>What has it been like serving on the ASCCC Executive Committee?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ASCCC 2022-23 Executive Committee: Who Are They and What Do They Do?   Saturday, June 18 | 9:00-9:30</dc:title>
  <dc:creator>May, Virginia</dc:creator>
  <cp:lastModifiedBy>May, Virginia</cp:lastModifiedBy>
  <cp:revision>6</cp:revision>
  <cp:lastPrinted>2020-11-24T19:39:26Z</cp:lastPrinted>
  <dcterms:created xsi:type="dcterms:W3CDTF">2022-06-07T21:22:16Z</dcterms:created>
  <dcterms:modified xsi:type="dcterms:W3CDTF">2022-06-14T14:15:48Z</dcterms:modified>
</cp:coreProperties>
</file>