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93" r:id="rId2"/>
  </p:sldMasterIdLst>
  <p:notesMasterIdLst>
    <p:notesMasterId r:id="rId16"/>
  </p:notesMasterIdLst>
  <p:handoutMasterIdLst>
    <p:handoutMasterId r:id="rId17"/>
  </p:handoutMasterIdLst>
  <p:sldIdLst>
    <p:sldId id="408" r:id="rId3"/>
    <p:sldId id="280" r:id="rId4"/>
    <p:sldId id="263" r:id="rId5"/>
    <p:sldId id="282" r:id="rId6"/>
    <p:sldId id="422" r:id="rId7"/>
    <p:sldId id="418" r:id="rId8"/>
    <p:sldId id="432" r:id="rId9"/>
    <p:sldId id="438" r:id="rId10"/>
    <p:sldId id="437" r:id="rId11"/>
    <p:sldId id="433" r:id="rId12"/>
    <p:sldId id="435" r:id="rId13"/>
    <p:sldId id="436" r:id="rId14"/>
    <p:sldId id="41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4" autoAdjust="0"/>
    <p:restoredTop sz="91744" autoAdjust="0"/>
  </p:normalViewPr>
  <p:slideViewPr>
    <p:cSldViewPr>
      <p:cViewPr varScale="1">
        <p:scale>
          <a:sx n="62" d="100"/>
          <a:sy n="62" d="100"/>
        </p:scale>
        <p:origin x="1012" y="48"/>
      </p:cViewPr>
      <p:guideLst>
        <p:guide orient="horz" pos="2160"/>
        <p:guide pos="3840"/>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29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038475" cy="464820"/>
          </a:xfrm>
          <a:prstGeom prst="rect">
            <a:avLst/>
          </a:prstGeom>
        </p:spPr>
        <p:txBody>
          <a:bodyPr vert="horz" lIns="91368" tIns="45683" rIns="91368" bIns="45683" rtlCol="0"/>
          <a:lstStyle>
            <a:lvl1pPr algn="l">
              <a:defRPr sz="1200"/>
            </a:lvl1pPr>
          </a:lstStyle>
          <a:p>
            <a:r>
              <a:rPr lang="en-US" dirty="0"/>
              <a:t>AB705 Implementation Retreat</a:t>
            </a:r>
          </a:p>
        </p:txBody>
      </p:sp>
      <p:sp>
        <p:nvSpPr>
          <p:cNvPr id="3" name="Date Placeholder 2"/>
          <p:cNvSpPr>
            <a:spLocks noGrp="1"/>
          </p:cNvSpPr>
          <p:nvPr>
            <p:ph type="dt" sz="quarter" idx="1"/>
          </p:nvPr>
        </p:nvSpPr>
        <p:spPr>
          <a:xfrm>
            <a:off x="3970345" y="2"/>
            <a:ext cx="3038475" cy="464820"/>
          </a:xfrm>
          <a:prstGeom prst="rect">
            <a:avLst/>
          </a:prstGeom>
        </p:spPr>
        <p:txBody>
          <a:bodyPr vert="horz" lIns="91368" tIns="45683" rIns="91368" bIns="45683" rtlCol="0"/>
          <a:lstStyle>
            <a:lvl1pPr algn="r">
              <a:defRPr sz="1200"/>
            </a:lvl1pPr>
          </a:lstStyle>
          <a:p>
            <a:r>
              <a:rPr lang="en-US" dirty="0"/>
              <a:t>August 10, 2018</a:t>
            </a:r>
          </a:p>
        </p:txBody>
      </p:sp>
      <p:sp>
        <p:nvSpPr>
          <p:cNvPr id="4" name="Footer Placeholder 3"/>
          <p:cNvSpPr>
            <a:spLocks noGrp="1"/>
          </p:cNvSpPr>
          <p:nvPr>
            <p:ph type="ftr" sz="quarter" idx="2"/>
          </p:nvPr>
        </p:nvSpPr>
        <p:spPr>
          <a:xfrm>
            <a:off x="6" y="8829989"/>
            <a:ext cx="3038475" cy="464820"/>
          </a:xfrm>
          <a:prstGeom prst="rect">
            <a:avLst/>
          </a:prstGeom>
        </p:spPr>
        <p:txBody>
          <a:bodyPr vert="horz" lIns="91368" tIns="45683" rIns="91368" bIns="456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829989"/>
            <a:ext cx="3038475" cy="464820"/>
          </a:xfrm>
          <a:prstGeom prst="rect">
            <a:avLst/>
          </a:prstGeom>
        </p:spPr>
        <p:txBody>
          <a:bodyPr vert="horz" lIns="91368" tIns="45683" rIns="91368" bIns="45683" rtlCol="0" anchor="b"/>
          <a:lstStyle>
            <a:lvl1pPr algn="r">
              <a:defRPr sz="1200"/>
            </a:lvl1pPr>
          </a:lstStyle>
          <a:p>
            <a:fld id="{39B15069-FBB9-4F36-9DAD-9B594456D73C}" type="slidenum">
              <a:rPr lang="en-US" smtClean="0"/>
              <a:t>‹#›</a:t>
            </a:fld>
            <a:endParaRPr lang="en-US" dirty="0"/>
          </a:p>
        </p:txBody>
      </p:sp>
    </p:spTree>
    <p:extLst>
      <p:ext uri="{BB962C8B-B14F-4D97-AF65-F5344CB8AC3E}">
        <p14:creationId xmlns:p14="http://schemas.microsoft.com/office/powerpoint/2010/main" val="375809142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957" tIns="46479" rIns="92957" bIns="46479" rtlCol="0"/>
          <a:lstStyle>
            <a:lvl1pPr algn="l">
              <a:defRPr sz="1200"/>
            </a:lvl1pPr>
          </a:lstStyle>
          <a:p>
            <a:r>
              <a:rPr lang="en-US" dirty="0"/>
              <a:t>AB705 Implementation Retreat</a:t>
            </a:r>
          </a:p>
        </p:txBody>
      </p:sp>
      <p:sp>
        <p:nvSpPr>
          <p:cNvPr id="3" name="Date Placeholder 2"/>
          <p:cNvSpPr>
            <a:spLocks noGrp="1"/>
          </p:cNvSpPr>
          <p:nvPr>
            <p:ph type="dt" idx="1"/>
          </p:nvPr>
        </p:nvSpPr>
        <p:spPr>
          <a:xfrm>
            <a:off x="3970940" y="2"/>
            <a:ext cx="3037840" cy="464820"/>
          </a:xfrm>
          <a:prstGeom prst="rect">
            <a:avLst/>
          </a:prstGeom>
        </p:spPr>
        <p:txBody>
          <a:bodyPr vert="horz" lIns="92957" tIns="46479" rIns="92957" bIns="46479" rtlCol="0"/>
          <a:lstStyle>
            <a:lvl1pPr algn="r">
              <a:defRPr sz="1200"/>
            </a:lvl1pPr>
          </a:lstStyle>
          <a:p>
            <a:r>
              <a:rPr lang="en-US" dirty="0"/>
              <a:t>August 10, 2018</a:t>
            </a: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957" tIns="46479" rIns="92957" bIns="4647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957" tIns="46479" rIns="92957"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957" tIns="46479" rIns="92957"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957" tIns="46479" rIns="92957" bIns="46479" rtlCol="0" anchor="b"/>
          <a:lstStyle>
            <a:lvl1pPr algn="r">
              <a:defRPr sz="1200"/>
            </a:lvl1pPr>
          </a:lstStyle>
          <a:p>
            <a:fld id="{64AF34A7-2D85-4157-BC5F-6E8FB2A49C73}" type="slidenum">
              <a:rPr lang="en-US" smtClean="0"/>
              <a:t>‹#›</a:t>
            </a:fld>
            <a:endParaRPr lang="en-US" dirty="0"/>
          </a:p>
        </p:txBody>
      </p:sp>
    </p:spTree>
    <p:extLst>
      <p:ext uri="{BB962C8B-B14F-4D97-AF65-F5344CB8AC3E}">
        <p14:creationId xmlns:p14="http://schemas.microsoft.com/office/powerpoint/2010/main" val="56192021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Joanna – point out other coordinators</a:t>
            </a:r>
          </a:p>
          <a:p>
            <a:r>
              <a:rPr lang="en-US" dirty="0"/>
              <a:t>10 mins 9:10-9:22 for first five slides (through norms)</a:t>
            </a:r>
          </a:p>
        </p:txBody>
      </p:sp>
      <p:sp>
        <p:nvSpPr>
          <p:cNvPr id="4" name="Header Placeholder 3"/>
          <p:cNvSpPr>
            <a:spLocks noGrp="1"/>
          </p:cNvSpPr>
          <p:nvPr>
            <p:ph type="hdr" sz="quarter" idx="10"/>
          </p:nvPr>
        </p:nvSpPr>
        <p:spPr/>
        <p:txBody>
          <a:bodyPr/>
          <a:lstStyle/>
          <a:p>
            <a:r>
              <a:rPr lang="en-US"/>
              <a:t>AB705 Implementation Retreat</a:t>
            </a:r>
            <a:endParaRPr lang="en-US" dirty="0"/>
          </a:p>
        </p:txBody>
      </p:sp>
      <p:sp>
        <p:nvSpPr>
          <p:cNvPr id="5" name="Date Placeholder 4"/>
          <p:cNvSpPr>
            <a:spLocks noGrp="1"/>
          </p:cNvSpPr>
          <p:nvPr>
            <p:ph type="dt" idx="11"/>
          </p:nvPr>
        </p:nvSpPr>
        <p:spPr/>
        <p:txBody>
          <a:bodyPr/>
          <a:lstStyle/>
          <a:p>
            <a:r>
              <a:rPr lang="en-US"/>
              <a:t>August 10, 2018</a:t>
            </a:r>
            <a:endParaRPr lang="en-US" dirty="0"/>
          </a:p>
        </p:txBody>
      </p:sp>
      <p:sp>
        <p:nvSpPr>
          <p:cNvPr id="6" name="Slide Number Placeholder 5"/>
          <p:cNvSpPr>
            <a:spLocks noGrp="1"/>
          </p:cNvSpPr>
          <p:nvPr>
            <p:ph type="sldNum" sz="quarter" idx="12"/>
          </p:nvPr>
        </p:nvSpPr>
        <p:spPr/>
        <p:txBody>
          <a:bodyPr/>
          <a:lstStyle/>
          <a:p>
            <a:fld id="{64AF34A7-2D85-4157-BC5F-6E8FB2A49C73}" type="slidenum">
              <a:rPr lang="en-US" smtClean="0"/>
              <a:t>1</a:t>
            </a:fld>
            <a:endParaRPr lang="en-US" dirty="0"/>
          </a:p>
        </p:txBody>
      </p:sp>
    </p:spTree>
    <p:extLst>
      <p:ext uri="{BB962C8B-B14F-4D97-AF65-F5344CB8AC3E}">
        <p14:creationId xmlns:p14="http://schemas.microsoft.com/office/powerpoint/2010/main" val="18295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 – 10 minutes to read</a:t>
            </a:r>
          </a:p>
          <a:p>
            <a:r>
              <a:rPr lang="en-US" dirty="0"/>
              <a:t>8 minutes to share</a:t>
            </a:r>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10</a:t>
            </a:fld>
            <a:endParaRPr lang="en-US" dirty="0"/>
          </a:p>
        </p:txBody>
      </p:sp>
    </p:spTree>
    <p:extLst>
      <p:ext uri="{BB962C8B-B14F-4D97-AF65-F5344CB8AC3E}">
        <p14:creationId xmlns:p14="http://schemas.microsoft.com/office/powerpoint/2010/main" val="3519763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 – think to yourself to 5 minutes to revise and think about communicating the why</a:t>
            </a:r>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11</a:t>
            </a:fld>
            <a:endParaRPr lang="en-US" dirty="0"/>
          </a:p>
        </p:txBody>
      </p:sp>
    </p:spTree>
    <p:extLst>
      <p:ext uri="{BB962C8B-B14F-4D97-AF65-F5344CB8AC3E}">
        <p14:creationId xmlns:p14="http://schemas.microsoft.com/office/powerpoint/2010/main" val="141658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12</a:t>
            </a:fld>
            <a:endParaRPr lang="en-US" dirty="0"/>
          </a:p>
        </p:txBody>
      </p:sp>
    </p:spTree>
    <p:extLst>
      <p:ext uri="{BB962C8B-B14F-4D97-AF65-F5344CB8AC3E}">
        <p14:creationId xmlns:p14="http://schemas.microsoft.com/office/powerpoint/2010/main" val="723667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 – mention visit </a:t>
            </a:r>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13</a:t>
            </a:fld>
            <a:endParaRPr lang="en-US" dirty="0"/>
          </a:p>
        </p:txBody>
      </p:sp>
    </p:spTree>
    <p:extLst>
      <p:ext uri="{BB962C8B-B14F-4D97-AF65-F5344CB8AC3E}">
        <p14:creationId xmlns:p14="http://schemas.microsoft.com/office/powerpoint/2010/main" val="269150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dirty="0"/>
          </a:p>
        </p:txBody>
      </p:sp>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4117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9682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701041" y="4415790"/>
            <a:ext cx="5608319" cy="418338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970937" y="8829967"/>
            <a:ext cx="3037839" cy="464820"/>
          </a:xfrm>
          <a:prstGeom prst="rect">
            <a:avLst/>
          </a:prstGeom>
        </p:spPr>
        <p:txBody>
          <a:bodyPr/>
          <a:lstStyle/>
          <a:p>
            <a:fld id="{D722566C-D433-A245-AA49-6A50F425FC88}" type="slidenum">
              <a:rPr lang="en-US" smtClean="0"/>
              <a:t>4</a:t>
            </a:fld>
            <a:endParaRPr lang="en-US"/>
          </a:p>
        </p:txBody>
      </p:sp>
    </p:spTree>
    <p:extLst>
      <p:ext uri="{BB962C8B-B14F-4D97-AF65-F5344CB8AC3E}">
        <p14:creationId xmlns:p14="http://schemas.microsoft.com/office/powerpoint/2010/main" val="10771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AB705 Implementation Retreat</a:t>
            </a:r>
            <a:endParaRPr lang="en-US" dirty="0"/>
          </a:p>
        </p:txBody>
      </p:sp>
      <p:sp>
        <p:nvSpPr>
          <p:cNvPr id="5" name="Date Placeholder 4"/>
          <p:cNvSpPr>
            <a:spLocks noGrp="1"/>
          </p:cNvSpPr>
          <p:nvPr>
            <p:ph type="dt" idx="11"/>
          </p:nvPr>
        </p:nvSpPr>
        <p:spPr/>
        <p:txBody>
          <a:bodyPr/>
          <a:lstStyle/>
          <a:p>
            <a:r>
              <a:rPr lang="en-US"/>
              <a:t>August 10, 2018</a:t>
            </a:r>
            <a:endParaRPr lang="en-US" dirty="0"/>
          </a:p>
        </p:txBody>
      </p:sp>
      <p:sp>
        <p:nvSpPr>
          <p:cNvPr id="6" name="Slide Number Placeholder 5"/>
          <p:cNvSpPr>
            <a:spLocks noGrp="1"/>
          </p:cNvSpPr>
          <p:nvPr>
            <p:ph type="sldNum" sz="quarter" idx="12"/>
          </p:nvPr>
        </p:nvSpPr>
        <p:spPr/>
        <p:txBody>
          <a:bodyPr/>
          <a:lstStyle/>
          <a:p>
            <a:fld id="{64AF34A7-2D85-4157-BC5F-6E8FB2A49C73}" type="slidenum">
              <a:rPr lang="en-US" smtClean="0"/>
              <a:t>5</a:t>
            </a:fld>
            <a:endParaRPr lang="en-US" dirty="0"/>
          </a:p>
        </p:txBody>
      </p:sp>
    </p:spTree>
    <p:extLst>
      <p:ext uri="{BB962C8B-B14F-4D97-AF65-F5344CB8AC3E}">
        <p14:creationId xmlns:p14="http://schemas.microsoft.com/office/powerpoint/2010/main" val="87678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6</a:t>
            </a:fld>
            <a:endParaRPr lang="en-US" dirty="0"/>
          </a:p>
        </p:txBody>
      </p:sp>
    </p:spTree>
    <p:extLst>
      <p:ext uri="{BB962C8B-B14F-4D97-AF65-F5344CB8AC3E}">
        <p14:creationId xmlns:p14="http://schemas.microsoft.com/office/powerpoint/2010/main" val="92896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a:t>
            </a:r>
          </a:p>
          <a:p>
            <a:r>
              <a:rPr lang="en-US" dirty="0"/>
              <a:t>2 minutes to think</a:t>
            </a:r>
          </a:p>
          <a:p>
            <a:r>
              <a:rPr lang="en-US" dirty="0"/>
              <a:t>6 minutes to share</a:t>
            </a:r>
          </a:p>
        </p:txBody>
      </p:sp>
    </p:spTree>
    <p:extLst>
      <p:ext uri="{BB962C8B-B14F-4D97-AF65-F5344CB8AC3E}">
        <p14:creationId xmlns:p14="http://schemas.microsoft.com/office/powerpoint/2010/main" val="189974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a:t>
            </a:r>
          </a:p>
          <a:p>
            <a:r>
              <a:rPr lang="en-US" dirty="0"/>
              <a:t>2 minutes to think</a:t>
            </a:r>
          </a:p>
          <a:p>
            <a:r>
              <a:rPr lang="en-US" dirty="0"/>
              <a:t>6 minutes to share</a:t>
            </a:r>
          </a:p>
        </p:txBody>
      </p:sp>
    </p:spTree>
    <p:extLst>
      <p:ext uri="{BB962C8B-B14F-4D97-AF65-F5344CB8AC3E}">
        <p14:creationId xmlns:p14="http://schemas.microsoft.com/office/powerpoint/2010/main" val="11705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  - 3 </a:t>
            </a:r>
            <a:r>
              <a:rPr lang="en-US" dirty="0" err="1"/>
              <a:t>minuts</a:t>
            </a:r>
            <a:endParaRPr lang="en-US" dirty="0"/>
          </a:p>
        </p:txBody>
      </p:sp>
      <p:sp>
        <p:nvSpPr>
          <p:cNvPr id="4" name="Header Placeholder 3"/>
          <p:cNvSpPr>
            <a:spLocks noGrp="1"/>
          </p:cNvSpPr>
          <p:nvPr>
            <p:ph type="hdr" sz="quarter"/>
          </p:nvPr>
        </p:nvSpPr>
        <p:spPr/>
        <p:txBody>
          <a:bodyPr/>
          <a:lstStyle/>
          <a:p>
            <a:r>
              <a:rPr lang="en-US"/>
              <a:t>AB705 Implementation Retreat</a:t>
            </a:r>
            <a:endParaRPr lang="en-US" dirty="0"/>
          </a:p>
        </p:txBody>
      </p:sp>
      <p:sp>
        <p:nvSpPr>
          <p:cNvPr id="5" name="Date Placeholder 4"/>
          <p:cNvSpPr>
            <a:spLocks noGrp="1"/>
          </p:cNvSpPr>
          <p:nvPr>
            <p:ph type="dt" idx="1"/>
          </p:nvPr>
        </p:nvSpPr>
        <p:spPr/>
        <p:txBody>
          <a:bodyPr/>
          <a:lstStyle/>
          <a:p>
            <a:r>
              <a:rPr lang="en-US"/>
              <a:t>August 10, 2018</a:t>
            </a:r>
            <a:endParaRPr lang="en-US" dirty="0"/>
          </a:p>
        </p:txBody>
      </p:sp>
      <p:sp>
        <p:nvSpPr>
          <p:cNvPr id="6" name="Slide Number Placeholder 5"/>
          <p:cNvSpPr>
            <a:spLocks noGrp="1"/>
          </p:cNvSpPr>
          <p:nvPr>
            <p:ph type="sldNum" sz="quarter" idx="5"/>
          </p:nvPr>
        </p:nvSpPr>
        <p:spPr/>
        <p:txBody>
          <a:bodyPr/>
          <a:lstStyle/>
          <a:p>
            <a:fld id="{64AF34A7-2D85-4157-BC5F-6E8FB2A49C73}" type="slidenum">
              <a:rPr lang="en-US" smtClean="0"/>
              <a:t>9</a:t>
            </a:fld>
            <a:endParaRPr lang="en-US" dirty="0"/>
          </a:p>
        </p:txBody>
      </p:sp>
    </p:spTree>
    <p:extLst>
      <p:ext uri="{BB962C8B-B14F-4D97-AF65-F5344CB8AC3E}">
        <p14:creationId xmlns:p14="http://schemas.microsoft.com/office/powerpoint/2010/main" val="259057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35C64-F241-4DEA-B5C3-1F668F295BE9}"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398265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187F4-F50B-42C7-8934-EFA39C3605F1}"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387665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75DAE-ACF4-4719-BF87-9A6B2F87AC35}"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6882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Shape 9"/>
          <p:cNvSpPr/>
          <p:nvPr/>
        </p:nvSpPr>
        <p:spPr>
          <a:xfrm>
            <a:off x="9612569" y="669600"/>
            <a:ext cx="274800" cy="27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 name="Shape 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1" name="Shape 11"/>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rPr lang="en-US"/>
              <a:t>Click to edit Master title style</a:t>
            </a:r>
            <a:endParaRPr/>
          </a:p>
        </p:txBody>
      </p:sp>
      <p:sp>
        <p:nvSpPr>
          <p:cNvPr id="12" name="Shape 12"/>
          <p:cNvSpPr/>
          <p:nvPr/>
        </p:nvSpPr>
        <p:spPr>
          <a:xfrm>
            <a:off x="356735" y="-1182333"/>
            <a:ext cx="3129600" cy="31296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3" name="Shape 13"/>
          <p:cNvSpPr/>
          <p:nvPr/>
        </p:nvSpPr>
        <p:spPr>
          <a:xfrm>
            <a:off x="11131833" y="3843167"/>
            <a:ext cx="1304800" cy="1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4" name="Shape 14"/>
          <p:cNvSpPr/>
          <p:nvPr/>
        </p:nvSpPr>
        <p:spPr>
          <a:xfrm>
            <a:off x="3007233" y="722400"/>
            <a:ext cx="876800" cy="876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5" name="Shape 15"/>
          <p:cNvSpPr/>
          <p:nvPr/>
        </p:nvSpPr>
        <p:spPr>
          <a:xfrm>
            <a:off x="9003668" y="4620133"/>
            <a:ext cx="3045600" cy="30456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6" name="Shape 16"/>
          <p:cNvSpPr/>
          <p:nvPr/>
        </p:nvSpPr>
        <p:spPr>
          <a:xfrm>
            <a:off x="183700" y="4257600"/>
            <a:ext cx="876800" cy="87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7" name="Shape 17"/>
          <p:cNvSpPr/>
          <p:nvPr/>
        </p:nvSpPr>
        <p:spPr>
          <a:xfrm>
            <a:off x="502068" y="5623033"/>
            <a:ext cx="1610400" cy="16104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8" name="Shape 18"/>
          <p:cNvSpPr/>
          <p:nvPr/>
        </p:nvSpPr>
        <p:spPr>
          <a:xfrm>
            <a:off x="10992833" y="3389267"/>
            <a:ext cx="406400" cy="4064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9" name="Shape 19"/>
          <p:cNvSpPr/>
          <p:nvPr/>
        </p:nvSpPr>
        <p:spPr>
          <a:xfrm>
            <a:off x="10131700" y="-400333"/>
            <a:ext cx="1827600" cy="182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20" name="Shape 20"/>
          <p:cNvSpPr/>
          <p:nvPr/>
        </p:nvSpPr>
        <p:spPr>
          <a:xfrm>
            <a:off x="10992833" y="1070467"/>
            <a:ext cx="876800" cy="876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21" name="Shape 21"/>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22" name="Shape 22"/>
          <p:cNvSpPr/>
          <p:nvPr/>
        </p:nvSpPr>
        <p:spPr>
          <a:xfrm>
            <a:off x="-162899"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23" name="Shape 23"/>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24" name="Shape 24"/>
          <p:cNvSpPr/>
          <p:nvPr/>
        </p:nvSpPr>
        <p:spPr>
          <a:xfrm>
            <a:off x="1407103" y="5206100"/>
            <a:ext cx="274800" cy="27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Tree>
    <p:extLst>
      <p:ext uri="{BB962C8B-B14F-4D97-AF65-F5344CB8AC3E}">
        <p14:creationId xmlns:p14="http://schemas.microsoft.com/office/powerpoint/2010/main" val="4702697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4"/>
        <p:cNvGrpSpPr/>
        <p:nvPr/>
      </p:nvGrpSpPr>
      <p:grpSpPr>
        <a:xfrm>
          <a:off x="0" y="0"/>
          <a:ext cx="0" cy="0"/>
          <a:chOff x="0" y="0"/>
          <a:chExt cx="0" cy="0"/>
        </a:xfrm>
      </p:grpSpPr>
      <p:sp>
        <p:nvSpPr>
          <p:cNvPr id="45" name="Shape 45"/>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46" name="Shape 46"/>
          <p:cNvSpPr/>
          <p:nvPr/>
        </p:nvSpPr>
        <p:spPr>
          <a:xfrm>
            <a:off x="11112601" y="5519500"/>
            <a:ext cx="566400" cy="566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47" name="Shape 47"/>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48" name="Shape 48"/>
          <p:cNvSpPr/>
          <p:nvPr/>
        </p:nvSpPr>
        <p:spPr>
          <a:xfrm>
            <a:off x="5397001" y="1073500"/>
            <a:ext cx="1398000" cy="13980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49" name="Shape 49"/>
          <p:cNvSpPr txBox="1">
            <a:spLocks noGrp="1"/>
          </p:cNvSpPr>
          <p:nvPr>
            <p:ph type="body" idx="1"/>
          </p:nvPr>
        </p:nvSpPr>
        <p:spPr>
          <a:xfrm>
            <a:off x="2507801" y="2560400"/>
            <a:ext cx="7176400" cy="2772800"/>
          </a:xfrm>
          <a:prstGeom prst="rect">
            <a:avLst/>
          </a:prstGeom>
        </p:spPr>
        <p:txBody>
          <a:bodyPr spcFirstLastPara="1" wrap="square" lIns="91425" tIns="91425" rIns="91425" bIns="91425" anchor="t" anchorCtr="0"/>
          <a:lstStyle>
            <a:lvl1pPr marL="457189" lvl="0" indent="-380990" algn="ctr" rtl="0">
              <a:spcBef>
                <a:spcPts val="600"/>
              </a:spcBef>
              <a:spcAft>
                <a:spcPts val="0"/>
              </a:spcAft>
              <a:buSzPts val="2400"/>
              <a:buChar char="◎"/>
              <a:defRPr/>
            </a:lvl1pPr>
            <a:lvl2pPr marL="914377"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1"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a:spcBef>
                <a:spcPts val="0"/>
              </a:spcBef>
              <a:spcAft>
                <a:spcPts val="0"/>
              </a:spcAft>
              <a:buSzPts val="2400"/>
              <a:buChar char="■"/>
              <a:defRPr/>
            </a:lvl9pPr>
          </a:lstStyle>
          <a:p>
            <a:pPr lvl="0"/>
            <a:r>
              <a:rPr lang="en-US"/>
              <a:t>Edit Master text styles</a:t>
            </a:r>
          </a:p>
        </p:txBody>
      </p:sp>
      <p:sp>
        <p:nvSpPr>
          <p:cNvPr id="50" name="Shape 50"/>
          <p:cNvSpPr txBox="1"/>
          <p:nvPr/>
        </p:nvSpPr>
        <p:spPr>
          <a:xfrm>
            <a:off x="4791200" y="1041825"/>
            <a:ext cx="2609600" cy="871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1" name="Shape 51"/>
          <p:cNvSpPr/>
          <p:nvPr/>
        </p:nvSpPr>
        <p:spPr>
          <a:xfrm>
            <a:off x="305633" y="3984467"/>
            <a:ext cx="1070400" cy="1070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2" name="Shape 52"/>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3" name="Shape 53"/>
          <p:cNvSpPr/>
          <p:nvPr/>
        </p:nvSpPr>
        <p:spPr>
          <a:xfrm>
            <a:off x="1778700" y="-308967"/>
            <a:ext cx="2222400" cy="2222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4" name="Shape 54"/>
          <p:cNvSpPr/>
          <p:nvPr/>
        </p:nvSpPr>
        <p:spPr>
          <a:xfrm>
            <a:off x="734036" y="947067"/>
            <a:ext cx="642000" cy="6424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5" name="Shape 55"/>
          <p:cNvSpPr/>
          <p:nvPr/>
        </p:nvSpPr>
        <p:spPr>
          <a:xfrm>
            <a:off x="1376033" y="5055267"/>
            <a:ext cx="406400" cy="4064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6" name="Shape 56"/>
          <p:cNvSpPr/>
          <p:nvPr/>
        </p:nvSpPr>
        <p:spPr>
          <a:xfrm>
            <a:off x="1622735" y="1748433"/>
            <a:ext cx="406400" cy="4064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7" name="Shape 57"/>
          <p:cNvSpPr/>
          <p:nvPr/>
        </p:nvSpPr>
        <p:spPr>
          <a:xfrm>
            <a:off x="10325967" y="1964400"/>
            <a:ext cx="1398000" cy="1398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8" name="Shape 58"/>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59" name="Shape 59"/>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0" name="Shape 60"/>
          <p:cNvSpPr/>
          <p:nvPr/>
        </p:nvSpPr>
        <p:spPr>
          <a:xfrm>
            <a:off x="11478367" y="1589467"/>
            <a:ext cx="245600" cy="2456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pic>
        <p:nvPicPr>
          <p:cNvPr id="2" name="Picture 1">
            <a:extLst>
              <a:ext uri="{FF2B5EF4-FFF2-40B4-BE49-F238E27FC236}">
                <a16:creationId xmlns:a16="http://schemas.microsoft.com/office/drawing/2014/main" id="{878B17E6-941E-4937-BDCA-A1F3CEA60DF5}"/>
              </a:ext>
            </a:extLst>
          </p:cNvPr>
          <p:cNvPicPr>
            <a:picLocks noChangeAspect="1"/>
          </p:cNvPicPr>
          <p:nvPr userDrawn="1"/>
        </p:nvPicPr>
        <p:blipFill>
          <a:blip r:embed="rId2"/>
          <a:stretch>
            <a:fillRect/>
          </a:stretch>
        </p:blipFill>
        <p:spPr>
          <a:xfrm>
            <a:off x="9951731" y="5911681"/>
            <a:ext cx="1804572" cy="810838"/>
          </a:xfrm>
          <a:prstGeom prst="rect">
            <a:avLst/>
          </a:prstGeom>
        </p:spPr>
      </p:pic>
    </p:spTree>
    <p:extLst>
      <p:ext uri="{BB962C8B-B14F-4D97-AF65-F5344CB8AC3E}">
        <p14:creationId xmlns:p14="http://schemas.microsoft.com/office/powerpoint/2010/main" val="120259939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62" name="Shape 62"/>
          <p:cNvSpPr/>
          <p:nvPr/>
        </p:nvSpPr>
        <p:spPr>
          <a:xfrm>
            <a:off x="1525603"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3" name="Shape 63"/>
          <p:cNvSpPr txBox="1">
            <a:spLocks noGrp="1"/>
          </p:cNvSpPr>
          <p:nvPr>
            <p:ph type="title"/>
          </p:nvPr>
        </p:nvSpPr>
        <p:spPr>
          <a:xfrm>
            <a:off x="3877758" y="681456"/>
            <a:ext cx="7034000" cy="854800"/>
          </a:xfrm>
          <a:prstGeom prst="rect">
            <a:avLst/>
          </a:prstGeom>
        </p:spPr>
        <p:txBody>
          <a:bodyPr spcFirstLastPara="1" wrap="square" lIns="91425" tIns="91425" rIns="91425" bIns="91425" anchor="b" anchorCtr="0"/>
          <a:lstStyle>
            <a:lvl1pPr lvl="0">
              <a:spcBef>
                <a:spcPts val="0"/>
              </a:spcBef>
              <a:spcAft>
                <a:spcPts val="0"/>
              </a:spcAft>
              <a:buSzPts val="1800"/>
              <a:buNone/>
              <a:defRPr sz="32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sp>
        <p:nvSpPr>
          <p:cNvPr id="64" name="Shape 64"/>
          <p:cNvSpPr txBox="1">
            <a:spLocks noGrp="1"/>
          </p:cNvSpPr>
          <p:nvPr>
            <p:ph type="body" idx="1"/>
          </p:nvPr>
        </p:nvSpPr>
        <p:spPr>
          <a:xfrm>
            <a:off x="3914500" y="1889700"/>
            <a:ext cx="7034000" cy="3859444"/>
          </a:xfrm>
          <a:prstGeom prst="rect">
            <a:avLst/>
          </a:prstGeom>
        </p:spPr>
        <p:txBody>
          <a:bodyPr spcFirstLastPara="1" wrap="square" lIns="91425" tIns="91425" rIns="91425" bIns="91425" anchor="t" anchorCtr="0"/>
          <a:lstStyle>
            <a:lvl1pPr marL="457189" lvl="0" indent="-380990">
              <a:spcBef>
                <a:spcPts val="600"/>
              </a:spcBef>
              <a:spcAft>
                <a:spcPts val="0"/>
              </a:spcAft>
              <a:buSzPts val="2400"/>
              <a:buChar char="◎"/>
              <a:defRPr sz="2400"/>
            </a:lvl1pPr>
            <a:lvl2pPr marL="914377"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sz="2400"/>
            </a:lvl4pPr>
            <a:lvl5pPr marL="2285943" lvl="4" indent="-380990">
              <a:spcBef>
                <a:spcPts val="0"/>
              </a:spcBef>
              <a:spcAft>
                <a:spcPts val="0"/>
              </a:spcAft>
              <a:buSzPts val="2400"/>
              <a:buChar char="○"/>
              <a:defRPr sz="2400"/>
            </a:lvl5pPr>
            <a:lvl6pPr marL="2743131" lvl="5" indent="-380990">
              <a:spcBef>
                <a:spcPts val="0"/>
              </a:spcBef>
              <a:spcAft>
                <a:spcPts val="0"/>
              </a:spcAft>
              <a:buSzPts val="2400"/>
              <a:buChar char="■"/>
              <a:defRPr sz="2400"/>
            </a:lvl6pPr>
            <a:lvl7pPr marL="3200320" lvl="6" indent="-380990">
              <a:spcBef>
                <a:spcPts val="0"/>
              </a:spcBef>
              <a:spcAft>
                <a:spcPts val="0"/>
              </a:spcAft>
              <a:buSzPts val="2400"/>
              <a:buChar char="●"/>
              <a:defRPr sz="2400"/>
            </a:lvl7pPr>
            <a:lvl8pPr marL="3657509" lvl="7" indent="-380990">
              <a:spcBef>
                <a:spcPts val="0"/>
              </a:spcBef>
              <a:spcAft>
                <a:spcPts val="0"/>
              </a:spcAft>
              <a:buSzPts val="2400"/>
              <a:buChar char="○"/>
              <a:defRPr sz="2400"/>
            </a:lvl8pPr>
            <a:lvl9pPr marL="4114697" lvl="8" indent="-380990">
              <a:spcBef>
                <a:spcPts val="0"/>
              </a:spcBef>
              <a:spcAft>
                <a:spcPts val="0"/>
              </a:spcAft>
              <a:buSzPts val="2400"/>
              <a:buChar char="■"/>
              <a:defRPr sz="2400"/>
            </a:lvl9pPr>
          </a:lstStyle>
          <a:p>
            <a:pPr lvl="0"/>
            <a:r>
              <a:rPr lang="en-US" dirty="0"/>
              <a:t>Edit Master text styles</a:t>
            </a:r>
          </a:p>
        </p:txBody>
      </p:sp>
      <p:sp>
        <p:nvSpPr>
          <p:cNvPr id="65" name="Shape 6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6" name="Shape 66"/>
          <p:cNvSpPr/>
          <p:nvPr/>
        </p:nvSpPr>
        <p:spPr>
          <a:xfrm>
            <a:off x="-203900" y="1813400"/>
            <a:ext cx="1304800" cy="1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7" name="Shape 67"/>
          <p:cNvSpPr/>
          <p:nvPr/>
        </p:nvSpPr>
        <p:spPr>
          <a:xfrm>
            <a:off x="2638249" y="324833"/>
            <a:ext cx="876800" cy="876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8" name="Shape 68"/>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69" name="Shape 69"/>
          <p:cNvSpPr/>
          <p:nvPr/>
        </p:nvSpPr>
        <p:spPr>
          <a:xfrm>
            <a:off x="204900" y="5533267"/>
            <a:ext cx="1610400" cy="1610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0" name="Shape 70"/>
          <p:cNvSpPr/>
          <p:nvPr/>
        </p:nvSpPr>
        <p:spPr>
          <a:xfrm>
            <a:off x="1754403" y="5147967"/>
            <a:ext cx="734000" cy="7340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1" name="Shape 71"/>
          <p:cNvSpPr/>
          <p:nvPr/>
        </p:nvSpPr>
        <p:spPr>
          <a:xfrm>
            <a:off x="584767" y="3990700"/>
            <a:ext cx="406400" cy="4064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2" name="Shape 72"/>
          <p:cNvSpPr/>
          <p:nvPr/>
        </p:nvSpPr>
        <p:spPr>
          <a:xfrm>
            <a:off x="10983036" y="120200"/>
            <a:ext cx="734000" cy="734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3" name="Shape 73"/>
          <p:cNvSpPr/>
          <p:nvPr/>
        </p:nvSpPr>
        <p:spPr>
          <a:xfrm>
            <a:off x="11786003" y="1359700"/>
            <a:ext cx="530000" cy="5300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4" name="Shape 74"/>
          <p:cNvSpPr/>
          <p:nvPr/>
        </p:nvSpPr>
        <p:spPr>
          <a:xfrm>
            <a:off x="11060468" y="-428167"/>
            <a:ext cx="988800" cy="9888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5" name="Shape 75"/>
          <p:cNvSpPr/>
          <p:nvPr/>
        </p:nvSpPr>
        <p:spPr>
          <a:xfrm>
            <a:off x="11535336" y="2155100"/>
            <a:ext cx="250800" cy="250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6" name="Shape 76"/>
          <p:cNvSpPr/>
          <p:nvPr/>
        </p:nvSpPr>
        <p:spPr>
          <a:xfrm>
            <a:off x="2424249"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77" name="Shape 77"/>
          <p:cNvSpPr/>
          <p:nvPr/>
        </p:nvSpPr>
        <p:spPr>
          <a:xfrm>
            <a:off x="11283552" y="690133"/>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pic>
        <p:nvPicPr>
          <p:cNvPr id="2" name="Picture 1">
            <a:extLst>
              <a:ext uri="{FF2B5EF4-FFF2-40B4-BE49-F238E27FC236}">
                <a16:creationId xmlns:a16="http://schemas.microsoft.com/office/drawing/2014/main" id="{FA624BAF-A5FB-4BAD-98AD-418ED92E18CF}"/>
              </a:ext>
            </a:extLst>
          </p:cNvPr>
          <p:cNvPicPr>
            <a:picLocks noChangeAspect="1"/>
          </p:cNvPicPr>
          <p:nvPr userDrawn="1"/>
        </p:nvPicPr>
        <p:blipFill rotWithShape="1">
          <a:blip r:embed="rId2"/>
          <a:srcRect r="49953"/>
          <a:stretch/>
        </p:blipFill>
        <p:spPr>
          <a:xfrm>
            <a:off x="9906001" y="5959731"/>
            <a:ext cx="1942350" cy="734000"/>
          </a:xfrm>
          <a:prstGeom prst="rect">
            <a:avLst/>
          </a:prstGeom>
        </p:spPr>
      </p:pic>
    </p:spTree>
    <p:extLst>
      <p:ext uri="{BB962C8B-B14F-4D97-AF65-F5344CB8AC3E}">
        <p14:creationId xmlns:p14="http://schemas.microsoft.com/office/powerpoint/2010/main" val="31353242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096000" y="1212067"/>
            <a:ext cx="4852800" cy="8548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r>
              <a:rPr lang="en-US"/>
              <a:t>Click to edit Master title style</a:t>
            </a:r>
            <a:endParaRPr/>
          </a:p>
        </p:txBody>
      </p:sp>
      <p:sp>
        <p:nvSpPr>
          <p:cNvPr id="80" name="Shape 80"/>
          <p:cNvSpPr txBox="1">
            <a:spLocks noGrp="1"/>
          </p:cNvSpPr>
          <p:nvPr>
            <p:ph type="body" idx="1"/>
          </p:nvPr>
        </p:nvSpPr>
        <p:spPr>
          <a:xfrm>
            <a:off x="6096000" y="2034339"/>
            <a:ext cx="4852800" cy="3714800"/>
          </a:xfrm>
          <a:prstGeom prst="rect">
            <a:avLst/>
          </a:prstGeom>
        </p:spPr>
        <p:txBody>
          <a:bodyPr spcFirstLastPara="1" wrap="square" lIns="91425" tIns="91425" rIns="91425" bIns="91425" anchor="t" anchorCtr="0"/>
          <a:lstStyle>
            <a:lvl1pPr marL="457189" lvl="0" indent="-355591" rtl="0">
              <a:spcBef>
                <a:spcPts val="600"/>
              </a:spcBef>
              <a:spcAft>
                <a:spcPts val="0"/>
              </a:spcAft>
              <a:buSzPts val="2000"/>
              <a:buChar char="◎"/>
              <a:defRPr sz="2000"/>
            </a:lvl1pPr>
            <a:lvl2pPr marL="914377"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1"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pPr lvl="0"/>
            <a:r>
              <a:rPr lang="en-US"/>
              <a:t>Edit Master text styles</a:t>
            </a:r>
          </a:p>
        </p:txBody>
      </p:sp>
      <p:sp>
        <p:nvSpPr>
          <p:cNvPr id="81" name="Shape 81"/>
          <p:cNvSpPr/>
          <p:nvPr/>
        </p:nvSpPr>
        <p:spPr>
          <a:xfrm>
            <a:off x="773700" y="1002600"/>
            <a:ext cx="4852800" cy="4852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2" name="Shape 82"/>
          <p:cNvSpPr/>
          <p:nvPr/>
        </p:nvSpPr>
        <p:spPr>
          <a:xfrm>
            <a:off x="-394201" y="-475267"/>
            <a:ext cx="1410400" cy="14104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3" name="Shape 83"/>
          <p:cNvSpPr/>
          <p:nvPr/>
        </p:nvSpPr>
        <p:spPr>
          <a:xfrm>
            <a:off x="3782133" y="239767"/>
            <a:ext cx="1304800" cy="13048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4" name="Shape 84"/>
          <p:cNvSpPr/>
          <p:nvPr/>
        </p:nvSpPr>
        <p:spPr>
          <a:xfrm>
            <a:off x="621300" y="4923667"/>
            <a:ext cx="1359200" cy="13592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5" name="Shape 85"/>
          <p:cNvSpPr/>
          <p:nvPr/>
        </p:nvSpPr>
        <p:spPr>
          <a:xfrm>
            <a:off x="1980500" y="6079667"/>
            <a:ext cx="482000" cy="4820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6" name="Shape 86"/>
          <p:cNvSpPr/>
          <p:nvPr/>
        </p:nvSpPr>
        <p:spPr>
          <a:xfrm>
            <a:off x="3153067" y="462600"/>
            <a:ext cx="365600" cy="365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7" name="Shape 87"/>
          <p:cNvSpPr/>
          <p:nvPr/>
        </p:nvSpPr>
        <p:spPr>
          <a:xfrm>
            <a:off x="-630133" y="-711200"/>
            <a:ext cx="1882400" cy="18824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8" name="Shape 88"/>
          <p:cNvSpPr/>
          <p:nvPr/>
        </p:nvSpPr>
        <p:spPr>
          <a:xfrm>
            <a:off x="3865333" y="322967"/>
            <a:ext cx="1138400" cy="11384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89" name="Shape 89"/>
          <p:cNvSpPr/>
          <p:nvPr/>
        </p:nvSpPr>
        <p:spPr>
          <a:xfrm>
            <a:off x="1414867" y="190600"/>
            <a:ext cx="718000" cy="71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pic>
        <p:nvPicPr>
          <p:cNvPr id="2" name="Picture 1">
            <a:extLst>
              <a:ext uri="{FF2B5EF4-FFF2-40B4-BE49-F238E27FC236}">
                <a16:creationId xmlns:a16="http://schemas.microsoft.com/office/drawing/2014/main" id="{A9B68A4F-113A-4771-B9BB-5BFE0608F585}"/>
              </a:ext>
            </a:extLst>
          </p:cNvPr>
          <p:cNvPicPr>
            <a:picLocks noChangeAspect="1"/>
          </p:cNvPicPr>
          <p:nvPr userDrawn="1"/>
        </p:nvPicPr>
        <p:blipFill>
          <a:blip r:embed="rId2"/>
          <a:stretch>
            <a:fillRect/>
          </a:stretch>
        </p:blipFill>
        <p:spPr>
          <a:xfrm>
            <a:off x="9753600" y="5943600"/>
            <a:ext cx="1817100" cy="722638"/>
          </a:xfrm>
          <a:prstGeom prst="rect">
            <a:avLst/>
          </a:prstGeom>
        </p:spPr>
      </p:pic>
    </p:spTree>
    <p:extLst>
      <p:ext uri="{BB962C8B-B14F-4D97-AF65-F5344CB8AC3E}">
        <p14:creationId xmlns:p14="http://schemas.microsoft.com/office/powerpoint/2010/main" val="416960245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a:t>Click to edit Master title style</a:t>
            </a:r>
            <a:endParaRPr/>
          </a:p>
        </p:txBody>
      </p:sp>
      <p:sp>
        <p:nvSpPr>
          <p:cNvPr id="92" name="Shape 92"/>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lstStyle>
            <a:lvl1pPr marL="457189" lvl="0" indent="-342891">
              <a:spcBef>
                <a:spcPts val="600"/>
              </a:spcBef>
              <a:spcAft>
                <a:spcPts val="0"/>
              </a:spcAft>
              <a:buSzPts val="1800"/>
              <a:buChar char="◎"/>
              <a:defRPr sz="1800"/>
            </a:lvl1pPr>
            <a:lvl2pPr marL="914377" lvl="1" indent="-342891">
              <a:spcBef>
                <a:spcPts val="0"/>
              </a:spcBef>
              <a:spcAft>
                <a:spcPts val="0"/>
              </a:spcAft>
              <a:buSzPts val="1800"/>
              <a:buChar char="◉"/>
              <a:defRPr sz="1800"/>
            </a:lvl2pPr>
            <a:lvl3pPr marL="1371566" lvl="2" indent="-342891">
              <a:spcBef>
                <a:spcPts val="0"/>
              </a:spcBef>
              <a:spcAft>
                <a:spcPts val="0"/>
              </a:spcAft>
              <a:buSzPts val="1800"/>
              <a:buChar char="￮"/>
              <a:defRPr sz="1800"/>
            </a:lvl3pPr>
            <a:lvl4pPr marL="1828754" lvl="3" indent="-342891">
              <a:spcBef>
                <a:spcPts val="0"/>
              </a:spcBef>
              <a:spcAft>
                <a:spcPts val="0"/>
              </a:spcAft>
              <a:buSzPts val="1800"/>
              <a:buChar char="●"/>
              <a:defRPr sz="1800"/>
            </a:lvl4pPr>
            <a:lvl5pPr marL="2285943" lvl="4" indent="-342891">
              <a:spcBef>
                <a:spcPts val="0"/>
              </a:spcBef>
              <a:spcAft>
                <a:spcPts val="0"/>
              </a:spcAft>
              <a:buSzPts val="1800"/>
              <a:buChar char="○"/>
              <a:defRPr sz="1800"/>
            </a:lvl5pPr>
            <a:lvl6pPr marL="2743131" lvl="5" indent="-342891">
              <a:spcBef>
                <a:spcPts val="0"/>
              </a:spcBef>
              <a:spcAft>
                <a:spcPts val="0"/>
              </a:spcAft>
              <a:buSzPts val="1800"/>
              <a:buChar char="■"/>
              <a:defRPr sz="1800"/>
            </a:lvl6pPr>
            <a:lvl7pPr marL="3200320" lvl="6" indent="-342891">
              <a:spcBef>
                <a:spcPts val="0"/>
              </a:spcBef>
              <a:spcAft>
                <a:spcPts val="0"/>
              </a:spcAft>
              <a:buSzPts val="1800"/>
              <a:buChar char="●"/>
              <a:defRPr sz="1800"/>
            </a:lvl7pPr>
            <a:lvl8pPr marL="3657509" lvl="7" indent="-342891">
              <a:spcBef>
                <a:spcPts val="0"/>
              </a:spcBef>
              <a:spcAft>
                <a:spcPts val="0"/>
              </a:spcAft>
              <a:buSzPts val="1800"/>
              <a:buChar char="○"/>
              <a:defRPr sz="1800"/>
            </a:lvl8pPr>
            <a:lvl9pPr marL="4114697" lvl="8" indent="-342891">
              <a:spcBef>
                <a:spcPts val="0"/>
              </a:spcBef>
              <a:spcAft>
                <a:spcPts val="0"/>
              </a:spcAft>
              <a:buSzPts val="1800"/>
              <a:buChar char="■"/>
              <a:defRPr sz="1800"/>
            </a:lvl9pPr>
          </a:lstStyle>
          <a:p>
            <a:pPr lvl="0"/>
            <a:r>
              <a:rPr lang="en-US"/>
              <a:t>Edit Master text styles</a:t>
            </a:r>
          </a:p>
        </p:txBody>
      </p:sp>
      <p:sp>
        <p:nvSpPr>
          <p:cNvPr id="93" name="Shape 93"/>
          <p:cNvSpPr txBox="1">
            <a:spLocks noGrp="1"/>
          </p:cNvSpPr>
          <p:nvPr>
            <p:ph type="body" idx="2"/>
          </p:nvPr>
        </p:nvSpPr>
        <p:spPr>
          <a:xfrm>
            <a:off x="7534468" y="2066867"/>
            <a:ext cx="3414000" cy="4501200"/>
          </a:xfrm>
          <a:prstGeom prst="rect">
            <a:avLst/>
          </a:prstGeom>
        </p:spPr>
        <p:txBody>
          <a:bodyPr spcFirstLastPara="1" wrap="square" lIns="91425" tIns="91425" rIns="91425" bIns="91425" anchor="t" anchorCtr="0"/>
          <a:lstStyle>
            <a:lvl1pPr marL="457189" lvl="0" indent="-342891">
              <a:spcBef>
                <a:spcPts val="600"/>
              </a:spcBef>
              <a:spcAft>
                <a:spcPts val="0"/>
              </a:spcAft>
              <a:buSzPts val="1800"/>
              <a:buChar char="◎"/>
              <a:defRPr sz="1800"/>
            </a:lvl1pPr>
            <a:lvl2pPr marL="914377" lvl="1" indent="-342891">
              <a:spcBef>
                <a:spcPts val="0"/>
              </a:spcBef>
              <a:spcAft>
                <a:spcPts val="0"/>
              </a:spcAft>
              <a:buSzPts val="1800"/>
              <a:buChar char="◉"/>
              <a:defRPr sz="1800"/>
            </a:lvl2pPr>
            <a:lvl3pPr marL="1371566" lvl="2" indent="-342891">
              <a:spcBef>
                <a:spcPts val="0"/>
              </a:spcBef>
              <a:spcAft>
                <a:spcPts val="0"/>
              </a:spcAft>
              <a:buSzPts val="1800"/>
              <a:buChar char="￮"/>
              <a:defRPr sz="1800"/>
            </a:lvl3pPr>
            <a:lvl4pPr marL="1828754" lvl="3" indent="-342891">
              <a:spcBef>
                <a:spcPts val="0"/>
              </a:spcBef>
              <a:spcAft>
                <a:spcPts val="0"/>
              </a:spcAft>
              <a:buSzPts val="1800"/>
              <a:buChar char="●"/>
              <a:defRPr sz="1800"/>
            </a:lvl4pPr>
            <a:lvl5pPr marL="2285943" lvl="4" indent="-342891">
              <a:spcBef>
                <a:spcPts val="0"/>
              </a:spcBef>
              <a:spcAft>
                <a:spcPts val="0"/>
              </a:spcAft>
              <a:buSzPts val="1800"/>
              <a:buChar char="○"/>
              <a:defRPr sz="1800"/>
            </a:lvl5pPr>
            <a:lvl6pPr marL="2743131" lvl="5" indent="-342891">
              <a:spcBef>
                <a:spcPts val="0"/>
              </a:spcBef>
              <a:spcAft>
                <a:spcPts val="0"/>
              </a:spcAft>
              <a:buSzPts val="1800"/>
              <a:buChar char="■"/>
              <a:defRPr sz="1800"/>
            </a:lvl6pPr>
            <a:lvl7pPr marL="3200320" lvl="6" indent="-342891">
              <a:spcBef>
                <a:spcPts val="0"/>
              </a:spcBef>
              <a:spcAft>
                <a:spcPts val="0"/>
              </a:spcAft>
              <a:buSzPts val="1800"/>
              <a:buChar char="●"/>
              <a:defRPr sz="1800"/>
            </a:lvl7pPr>
            <a:lvl8pPr marL="3657509" lvl="7" indent="-342891">
              <a:spcBef>
                <a:spcPts val="0"/>
              </a:spcBef>
              <a:spcAft>
                <a:spcPts val="0"/>
              </a:spcAft>
              <a:buSzPts val="1800"/>
              <a:buChar char="○"/>
              <a:defRPr sz="1800"/>
            </a:lvl8pPr>
            <a:lvl9pPr marL="4114697" lvl="8" indent="-342891">
              <a:spcBef>
                <a:spcPts val="0"/>
              </a:spcBef>
              <a:spcAft>
                <a:spcPts val="0"/>
              </a:spcAft>
              <a:buSzPts val="1800"/>
              <a:buChar char="■"/>
              <a:defRPr sz="1800"/>
            </a:lvl9pPr>
          </a:lstStyle>
          <a:p>
            <a:pPr lvl="0"/>
            <a:r>
              <a:rPr lang="en-US"/>
              <a:t>Edit Master text styles</a:t>
            </a:r>
          </a:p>
        </p:txBody>
      </p:sp>
      <p:sp>
        <p:nvSpPr>
          <p:cNvPr id="94" name="Shape 94"/>
          <p:cNvSpPr/>
          <p:nvPr/>
        </p:nvSpPr>
        <p:spPr>
          <a:xfrm>
            <a:off x="-478601" y="2925867"/>
            <a:ext cx="3129600" cy="31296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95" name="Shape 95"/>
          <p:cNvSpPr/>
          <p:nvPr/>
        </p:nvSpPr>
        <p:spPr>
          <a:xfrm>
            <a:off x="264601"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96" name="Shape 96"/>
          <p:cNvSpPr/>
          <p:nvPr/>
        </p:nvSpPr>
        <p:spPr>
          <a:xfrm>
            <a:off x="264601" y="560633"/>
            <a:ext cx="876800" cy="876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97" name="Shape 9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98" name="Shape 98"/>
          <p:cNvSpPr/>
          <p:nvPr/>
        </p:nvSpPr>
        <p:spPr>
          <a:xfrm>
            <a:off x="1183535" y="5523067"/>
            <a:ext cx="1610400" cy="16104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99" name="Shape 99"/>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0" name="Shape 100"/>
          <p:cNvSpPr/>
          <p:nvPr/>
        </p:nvSpPr>
        <p:spPr>
          <a:xfrm>
            <a:off x="1563367" y="2262600"/>
            <a:ext cx="406400" cy="406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1" name="Shape 101"/>
          <p:cNvSpPr/>
          <p:nvPr/>
        </p:nvSpPr>
        <p:spPr>
          <a:xfrm>
            <a:off x="10459001" y="825700"/>
            <a:ext cx="734000" cy="7340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2" name="Shape 102"/>
          <p:cNvSpPr/>
          <p:nvPr/>
        </p:nvSpPr>
        <p:spPr>
          <a:xfrm>
            <a:off x="10020669" y="-96667"/>
            <a:ext cx="530000" cy="5300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3" name="Shape 103"/>
          <p:cNvSpPr/>
          <p:nvPr/>
        </p:nvSpPr>
        <p:spPr>
          <a:xfrm>
            <a:off x="11535333" y="1374467"/>
            <a:ext cx="406400" cy="4064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4" name="Shape 104"/>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5" name="Shape 105"/>
          <p:cNvSpPr/>
          <p:nvPr/>
        </p:nvSpPr>
        <p:spPr>
          <a:xfrm>
            <a:off x="11193001" y="2005833"/>
            <a:ext cx="250800" cy="250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6" name="Shape 106"/>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7" name="Shape 107"/>
          <p:cNvSpPr/>
          <p:nvPr/>
        </p:nvSpPr>
        <p:spPr>
          <a:xfrm>
            <a:off x="406836" y="-285933"/>
            <a:ext cx="1020400" cy="10204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108" name="Shape 108"/>
          <p:cNvSpPr/>
          <p:nvPr/>
        </p:nvSpPr>
        <p:spPr>
          <a:xfrm>
            <a:off x="11376803"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Tree>
    <p:extLst>
      <p:ext uri="{BB962C8B-B14F-4D97-AF65-F5344CB8AC3E}">
        <p14:creationId xmlns:p14="http://schemas.microsoft.com/office/powerpoint/2010/main" val="425720700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0"/>
            <a:ext cx="10972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5D62E-9DB0-4518-8833-3C38D59625CD}"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80ED9-B827-42DF-9478-C45AB71FA9AA}" type="slidenum">
              <a:rPr lang="en-US" smtClean="0"/>
              <a:t>‹#›</a:t>
            </a:fld>
            <a:endParaRPr lang="en-US" dirty="0"/>
          </a:p>
        </p:txBody>
      </p:sp>
    </p:spTree>
    <p:extLst>
      <p:ext uri="{BB962C8B-B14F-4D97-AF65-F5344CB8AC3E}">
        <p14:creationId xmlns:p14="http://schemas.microsoft.com/office/powerpoint/2010/main" val="604481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41807" y="6185142"/>
            <a:ext cx="2029460" cy="536333"/>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441807" y="6743927"/>
            <a:ext cx="2029460" cy="0"/>
          </a:xfrm>
          <a:custGeom>
            <a:avLst/>
            <a:gdLst/>
            <a:ahLst/>
            <a:cxnLst/>
            <a:rect l="l" t="t" r="r" b="b"/>
            <a:pathLst>
              <a:path w="1522095">
                <a:moveTo>
                  <a:pt x="0" y="0"/>
                </a:moveTo>
                <a:lnTo>
                  <a:pt x="1522082" y="0"/>
                </a:lnTo>
              </a:path>
            </a:pathLst>
          </a:custGeom>
          <a:ln w="9525">
            <a:solidFill>
              <a:srgbClr val="286684"/>
            </a:solidFill>
          </a:ln>
        </p:spPr>
        <p:txBody>
          <a:bodyPr wrap="square" lIns="0" tIns="0" rIns="0" bIns="0" rtlCol="0"/>
          <a:lstStyle/>
          <a:p>
            <a:endParaRPr sz="1800"/>
          </a:p>
        </p:txBody>
      </p:sp>
      <p:sp>
        <p:nvSpPr>
          <p:cNvPr id="19" name="bk object 19"/>
          <p:cNvSpPr/>
          <p:nvPr/>
        </p:nvSpPr>
        <p:spPr>
          <a:xfrm>
            <a:off x="2471252" y="6198540"/>
            <a:ext cx="486833" cy="545465"/>
          </a:xfrm>
          <a:custGeom>
            <a:avLst/>
            <a:gdLst/>
            <a:ahLst/>
            <a:cxnLst/>
            <a:rect l="l" t="t" r="r" b="b"/>
            <a:pathLst>
              <a:path w="365125" h="545465">
                <a:moveTo>
                  <a:pt x="364870" y="0"/>
                </a:moveTo>
                <a:lnTo>
                  <a:pt x="0" y="545387"/>
                </a:lnTo>
              </a:path>
            </a:pathLst>
          </a:custGeom>
          <a:ln w="9525">
            <a:solidFill>
              <a:srgbClr val="286684"/>
            </a:solidFill>
          </a:ln>
        </p:spPr>
        <p:txBody>
          <a:bodyPr wrap="square" lIns="0" tIns="0" rIns="0" bIns="0" rtlCol="0"/>
          <a:lstStyle/>
          <a:p>
            <a:endParaRPr sz="1800"/>
          </a:p>
        </p:txBody>
      </p:sp>
      <p:sp>
        <p:nvSpPr>
          <p:cNvPr id="20" name="bk object 20"/>
          <p:cNvSpPr/>
          <p:nvPr/>
        </p:nvSpPr>
        <p:spPr>
          <a:xfrm>
            <a:off x="2957744" y="6193599"/>
            <a:ext cx="8434493" cy="5080"/>
          </a:xfrm>
          <a:custGeom>
            <a:avLst/>
            <a:gdLst/>
            <a:ahLst/>
            <a:cxnLst/>
            <a:rect l="l" t="t" r="r" b="b"/>
            <a:pathLst>
              <a:path w="6325870" h="5079">
                <a:moveTo>
                  <a:pt x="0" y="4940"/>
                </a:moveTo>
                <a:lnTo>
                  <a:pt x="6325743" y="0"/>
                </a:lnTo>
              </a:path>
            </a:pathLst>
          </a:custGeom>
          <a:ln w="9525">
            <a:solidFill>
              <a:srgbClr val="286684"/>
            </a:solidFill>
          </a:ln>
        </p:spPr>
        <p:txBody>
          <a:bodyPr wrap="square" lIns="0" tIns="0" rIns="0" bIns="0" rtlCol="0"/>
          <a:lstStyle/>
          <a:p>
            <a:endParaRPr sz="1800"/>
          </a:p>
        </p:txBody>
      </p:sp>
      <p:sp>
        <p:nvSpPr>
          <p:cNvPr id="2" name="Holder 2"/>
          <p:cNvSpPr>
            <a:spLocks noGrp="1"/>
          </p:cNvSpPr>
          <p:nvPr>
            <p:ph type="ctrTitle"/>
          </p:nvPr>
        </p:nvSpPr>
        <p:spPr>
          <a:xfrm>
            <a:off x="914400" y="3289161"/>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44627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0007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Shape 163"/>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4" name="Shape 164"/>
          <p:cNvSpPr/>
          <p:nvPr/>
        </p:nvSpPr>
        <p:spPr>
          <a:xfrm>
            <a:off x="-218931"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5" name="Shape 165"/>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6" name="Shape 166"/>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7" name="Shape 167"/>
          <p:cNvSpPr/>
          <p:nvPr/>
        </p:nvSpPr>
        <p:spPr>
          <a:xfrm>
            <a:off x="558803"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8" name="Shape 168"/>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69" name="Shape 169"/>
          <p:cNvSpPr/>
          <p:nvPr/>
        </p:nvSpPr>
        <p:spPr>
          <a:xfrm>
            <a:off x="989001"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0" name="Shape 170"/>
          <p:cNvSpPr/>
          <p:nvPr/>
        </p:nvSpPr>
        <p:spPr>
          <a:xfrm>
            <a:off x="11941736"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1" name="Shape 17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2" name="Shape 172"/>
          <p:cNvSpPr/>
          <p:nvPr/>
        </p:nvSpPr>
        <p:spPr>
          <a:xfrm>
            <a:off x="11424969"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3" name="Shape 173"/>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4" name="Shape 174"/>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5" name="Shape 175"/>
          <p:cNvSpPr/>
          <p:nvPr/>
        </p:nvSpPr>
        <p:spPr>
          <a:xfrm>
            <a:off x="11835135"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6" name="Shape 176"/>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
        <p:nvSpPr>
          <p:cNvPr id="177" name="Shape 177"/>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1867"/>
          </a:p>
        </p:txBody>
      </p:sp>
    </p:spTree>
    <p:extLst>
      <p:ext uri="{BB962C8B-B14F-4D97-AF65-F5344CB8AC3E}">
        <p14:creationId xmlns:p14="http://schemas.microsoft.com/office/powerpoint/2010/main" val="93125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6B538-4D67-4043-9B2F-25C39FDA240A}"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317904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C62BC-115F-4F16-A99B-A4BB29E9BB28}" type="datetime1">
              <a:rPr lang="en-US" smtClean="0"/>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3323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6F140D-5FCD-49A1-BCAE-1BDB3000FCD9}" type="datetime1">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208750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A42963-E6A8-4B3E-9C18-812029A58420}" type="datetime1">
              <a:rPr lang="en-US" smtClean="0"/>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292749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30065C-BE59-40C7-A0BE-5BD2F5795489}" type="datetime1">
              <a:rPr lang="en-US" smtClean="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112595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7FC6A-F77E-4F16-A5E9-1CB06429DEE7}" type="datetime1">
              <a:rPr lang="en-US" smtClean="0"/>
              <a:t>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96582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40A50-CDC4-4368-958C-0FF899539CBB}" type="datetime1">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23636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2D85F6-45AE-4324-A17A-B58221A10BFC}" type="datetime1">
              <a:rPr lang="en-US" smtClean="0"/>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973CD8-D378-48DF-8F21-C5E4CB9EC33A}" type="slidenum">
              <a:rPr lang="en-US" smtClean="0"/>
              <a:t>‹#›</a:t>
            </a:fld>
            <a:endParaRPr lang="en-US" dirty="0"/>
          </a:p>
        </p:txBody>
      </p:sp>
    </p:spTree>
    <p:extLst>
      <p:ext uri="{BB962C8B-B14F-4D97-AF65-F5344CB8AC3E}">
        <p14:creationId xmlns:p14="http://schemas.microsoft.com/office/powerpoint/2010/main" val="428503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C3A2B-F22A-48D4-8E02-CCD065BDE08E}" type="datetime1">
              <a:rPr lang="en-US" smtClean="0"/>
              <a:t>1/16/2020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73CD8-D378-48DF-8F21-C5E4CB9EC33A}" type="slidenum">
              <a:rPr lang="en-US" smtClean="0"/>
              <a:t>‹#›</a:t>
            </a:fld>
            <a:endParaRPr lang="en-US" dirty="0"/>
          </a:p>
        </p:txBody>
      </p:sp>
    </p:spTree>
    <p:extLst>
      <p:ext uri="{BB962C8B-B14F-4D97-AF65-F5344CB8AC3E}">
        <p14:creationId xmlns:p14="http://schemas.microsoft.com/office/powerpoint/2010/main" val="2914755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Shape 7"/>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Tree>
    <p:extLst>
      <p:ext uri="{BB962C8B-B14F-4D97-AF65-F5344CB8AC3E}">
        <p14:creationId xmlns:p14="http://schemas.microsoft.com/office/powerpoint/2010/main" val="4247829291"/>
      </p:ext>
    </p:extLst>
  </p:cSld>
  <p:clrMap bg1="lt1" tx1="dk1" bg2="dk2" tx2="lt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1" r:id="rId6"/>
    <p:sldLayoutId id="2147483702" r:id="rId7"/>
    <p:sldLayoutId id="2147483703" r:id="rId8"/>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49E0C-1634-4F30-A83B-EE3E0CC927AC}"/>
              </a:ext>
            </a:extLst>
          </p:cNvPr>
          <p:cNvSpPr>
            <a:spLocks noGrp="1"/>
          </p:cNvSpPr>
          <p:nvPr>
            <p:ph type="ctrTitle"/>
          </p:nvPr>
        </p:nvSpPr>
        <p:spPr>
          <a:xfrm>
            <a:off x="457200" y="609600"/>
            <a:ext cx="11734800" cy="5943600"/>
          </a:xfrm>
        </p:spPr>
        <p:txBody>
          <a:bodyPr/>
          <a:lstStyle/>
          <a:p>
            <a:r>
              <a:rPr lang="en-US" sz="4000" b="1" dirty="0">
                <a:solidFill>
                  <a:srgbClr val="FF0000"/>
                </a:solidFill>
              </a:rPr>
              <a:t>ASCCC</a:t>
            </a:r>
            <a:br>
              <a:rPr lang="en-US" sz="4000" b="1" dirty="0">
                <a:solidFill>
                  <a:srgbClr val="FF0000"/>
                </a:solidFill>
              </a:rPr>
            </a:br>
            <a:r>
              <a:rPr lang="en-US" sz="4000" b="1" dirty="0">
                <a:solidFill>
                  <a:srgbClr val="FF0000"/>
                </a:solidFill>
              </a:rPr>
              <a:t>Part-Time Faculty Institute</a:t>
            </a:r>
            <a:br>
              <a:rPr lang="en-US" sz="4000" b="1" dirty="0">
                <a:solidFill>
                  <a:srgbClr val="FF0000"/>
                </a:solidFill>
              </a:rPr>
            </a:br>
            <a:r>
              <a:rPr lang="en-US" sz="4000" b="1" dirty="0">
                <a:solidFill>
                  <a:srgbClr val="FF0000"/>
                </a:solidFill>
              </a:rPr>
              <a:t>Finding Your “WHY”</a:t>
            </a:r>
            <a:br>
              <a:rPr lang="en-US" sz="4000" b="1" dirty="0">
                <a:solidFill>
                  <a:schemeClr val="accent1">
                    <a:lumMod val="75000"/>
                  </a:schemeClr>
                </a:solidFill>
              </a:rPr>
            </a:br>
            <a:br>
              <a:rPr lang="en-US" sz="2800" b="1" dirty="0">
                <a:solidFill>
                  <a:schemeClr val="accent1">
                    <a:lumMod val="60000"/>
                    <a:lumOff val="40000"/>
                  </a:schemeClr>
                </a:solidFill>
              </a:rPr>
            </a:br>
            <a:r>
              <a:rPr lang="en-US" sz="2800" b="1" dirty="0">
                <a:solidFill>
                  <a:schemeClr val="accent1">
                    <a:lumMod val="60000"/>
                    <a:lumOff val="40000"/>
                  </a:schemeClr>
                </a:solidFill>
              </a:rPr>
              <a:t>Jessica Cristo</a:t>
            </a:r>
            <a:br>
              <a:rPr lang="en-US" sz="2800" b="1" dirty="0">
                <a:solidFill>
                  <a:schemeClr val="accent1">
                    <a:lumMod val="60000"/>
                    <a:lumOff val="40000"/>
                  </a:schemeClr>
                </a:solidFill>
              </a:rPr>
            </a:br>
            <a:r>
              <a:rPr lang="en-US" sz="2800" b="1" dirty="0">
                <a:solidFill>
                  <a:schemeClr val="accent1">
                    <a:lumMod val="60000"/>
                    <a:lumOff val="40000"/>
                  </a:schemeClr>
                </a:solidFill>
              </a:rPr>
              <a:t>Rebecca Moon-Stone</a:t>
            </a:r>
            <a:br>
              <a:rPr lang="en-US" sz="2800" b="1" dirty="0">
                <a:solidFill>
                  <a:schemeClr val="accent1">
                    <a:lumMod val="60000"/>
                    <a:lumOff val="40000"/>
                  </a:schemeClr>
                </a:solidFill>
              </a:rPr>
            </a:br>
            <a:r>
              <a:rPr lang="en-US" sz="2800" b="1" dirty="0">
                <a:solidFill>
                  <a:schemeClr val="accent1">
                    <a:lumMod val="60000"/>
                    <a:lumOff val="40000"/>
                  </a:schemeClr>
                </a:solidFill>
              </a:rPr>
              <a:t>Crystal Kiekel</a:t>
            </a:r>
            <a:br>
              <a:rPr lang="en-US" sz="2800" b="1" dirty="0">
                <a:solidFill>
                  <a:schemeClr val="accent1">
                    <a:lumMod val="60000"/>
                    <a:lumOff val="40000"/>
                  </a:schemeClr>
                </a:solidFill>
              </a:rPr>
            </a:br>
            <a:r>
              <a:rPr lang="en-US" sz="2800" b="1" dirty="0" err="1">
                <a:solidFill>
                  <a:schemeClr val="accent1">
                    <a:lumMod val="60000"/>
                    <a:lumOff val="40000"/>
                  </a:schemeClr>
                </a:solidFill>
              </a:rPr>
              <a:t>Vanson</a:t>
            </a:r>
            <a:r>
              <a:rPr lang="en-US" sz="2800" b="1" dirty="0">
                <a:solidFill>
                  <a:schemeClr val="accent1">
                    <a:lumMod val="60000"/>
                    <a:lumOff val="40000"/>
                  </a:schemeClr>
                </a:solidFill>
              </a:rPr>
              <a:t> Nguyen</a:t>
            </a:r>
            <a:br>
              <a:rPr lang="en-US" sz="2800" b="1" dirty="0">
                <a:solidFill>
                  <a:schemeClr val="accent1">
                    <a:lumMod val="60000"/>
                    <a:lumOff val="40000"/>
                  </a:schemeClr>
                </a:solidFill>
              </a:rPr>
            </a:br>
            <a:br>
              <a:rPr lang="en-US" sz="2800" b="1" dirty="0">
                <a:solidFill>
                  <a:schemeClr val="accent1">
                    <a:lumMod val="60000"/>
                    <a:lumOff val="40000"/>
                  </a:schemeClr>
                </a:solidFill>
              </a:rPr>
            </a:br>
            <a:r>
              <a:rPr lang="en-US" sz="2800" b="1" dirty="0">
                <a:solidFill>
                  <a:schemeClr val="accent1">
                    <a:lumMod val="60000"/>
                    <a:lumOff val="40000"/>
                  </a:schemeClr>
                </a:solidFill>
              </a:rPr>
              <a:t>Presented by </a:t>
            </a:r>
            <a:br>
              <a:rPr lang="en-US" sz="4000" dirty="0"/>
            </a:br>
            <a:endParaRPr lang="en-US" dirty="0"/>
          </a:p>
        </p:txBody>
      </p:sp>
      <p:sp>
        <p:nvSpPr>
          <p:cNvPr id="4" name="Slide Number Placeholder 3">
            <a:extLst>
              <a:ext uri="{FF2B5EF4-FFF2-40B4-BE49-F238E27FC236}">
                <a16:creationId xmlns:a16="http://schemas.microsoft.com/office/drawing/2014/main" id="{36A2689B-2F2F-4F36-9827-04996FFBBD35}"/>
              </a:ext>
            </a:extLst>
          </p:cNvPr>
          <p:cNvSpPr>
            <a:spLocks noGrp="1"/>
          </p:cNvSpPr>
          <p:nvPr>
            <p:ph type="sldNum" sz="quarter" idx="4294967295"/>
          </p:nvPr>
        </p:nvSpPr>
        <p:spPr/>
        <p:txBody>
          <a:bodyPr/>
          <a:lstStyle/>
          <a:p>
            <a:fld id="{2F580ED9-B827-42DF-9478-C45AB71FA9AA}" type="slidenum">
              <a:rPr lang="en-US" smtClean="0"/>
              <a:t>1</a:t>
            </a:fld>
            <a:endParaRPr lang="en-US" dirty="0"/>
          </a:p>
        </p:txBody>
      </p:sp>
      <p:sp>
        <p:nvSpPr>
          <p:cNvPr id="6" name="object 7">
            <a:extLst>
              <a:ext uri="{FF2B5EF4-FFF2-40B4-BE49-F238E27FC236}">
                <a16:creationId xmlns:a16="http://schemas.microsoft.com/office/drawing/2014/main" id="{B65D666B-ACCC-4838-AE79-7BF026471226}"/>
              </a:ext>
            </a:extLst>
          </p:cNvPr>
          <p:cNvSpPr/>
          <p:nvPr/>
        </p:nvSpPr>
        <p:spPr>
          <a:xfrm>
            <a:off x="3505200" y="5556642"/>
            <a:ext cx="1676400" cy="710311"/>
          </a:xfrm>
          <a:prstGeom prst="rect">
            <a:avLst/>
          </a:prstGeom>
          <a:blipFill>
            <a:blip r:embed="rId3" cstate="print"/>
            <a:stretch>
              <a:fillRect t="2388" r="-95778"/>
            </a:stretch>
          </a:blipFill>
        </p:spPr>
        <p:txBody>
          <a:bodyPr wrap="square" lIns="0" tIns="0" rIns="0" bIns="0" rtlCol="0"/>
          <a:lstStyle/>
          <a:p>
            <a:endParaRPr/>
          </a:p>
        </p:txBody>
      </p:sp>
      <p:pic>
        <p:nvPicPr>
          <p:cNvPr id="2" name="Picture 1">
            <a:extLst>
              <a:ext uri="{FF2B5EF4-FFF2-40B4-BE49-F238E27FC236}">
                <a16:creationId xmlns:a16="http://schemas.microsoft.com/office/drawing/2014/main" id="{A9DF1C49-9543-4663-BCFA-7F9DC248DA06}"/>
              </a:ext>
            </a:extLst>
          </p:cNvPr>
          <p:cNvPicPr>
            <a:picLocks noChangeAspect="1"/>
          </p:cNvPicPr>
          <p:nvPr/>
        </p:nvPicPr>
        <p:blipFill rotWithShape="1">
          <a:blip r:embed="rId4"/>
          <a:srcRect l="13273" t="12807" r="10880" b="14658"/>
          <a:stretch/>
        </p:blipFill>
        <p:spPr>
          <a:xfrm>
            <a:off x="5369700" y="5715000"/>
            <a:ext cx="3586199" cy="710311"/>
          </a:xfrm>
          <a:prstGeom prst="rect">
            <a:avLst/>
          </a:prstGeom>
        </p:spPr>
      </p:pic>
    </p:spTree>
    <p:extLst>
      <p:ext uri="{BB962C8B-B14F-4D97-AF65-F5344CB8AC3E}">
        <p14:creationId xmlns:p14="http://schemas.microsoft.com/office/powerpoint/2010/main" val="1722564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427" y="-76200"/>
            <a:ext cx="7205145" cy="2654763"/>
          </a:xfrm>
        </p:spPr>
        <p:txBody>
          <a:bodyPr/>
          <a:lstStyle/>
          <a:p>
            <a:r>
              <a:rPr lang="en-US" dirty="0"/>
              <a:t>Golden Circle</a:t>
            </a:r>
            <a:br>
              <a:rPr lang="en-US" dirty="0"/>
            </a:br>
            <a:r>
              <a:rPr lang="en-US" sz="2800" dirty="0"/>
              <a:t>by Simon Sinek</a:t>
            </a:r>
            <a:endParaRPr lang="en-US" dirty="0"/>
          </a:p>
        </p:txBody>
      </p:sp>
      <p:pic>
        <p:nvPicPr>
          <p:cNvPr id="3" name="TED Simon Sinek - The Golden Circle Clip - YouTube">
            <a:hlinkClick r:id="" action="ppaction://media"/>
            <a:extLst>
              <a:ext uri="{FF2B5EF4-FFF2-40B4-BE49-F238E27FC236}">
                <a16:creationId xmlns:a16="http://schemas.microsoft.com/office/drawing/2014/main" id="{662C926C-43DD-4FD5-9615-35708A41E9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0" y="2114550"/>
            <a:ext cx="4953000" cy="3714750"/>
          </a:xfrm>
          <a:prstGeom prst="rect">
            <a:avLst/>
          </a:prstGeom>
        </p:spPr>
      </p:pic>
    </p:spTree>
    <p:extLst>
      <p:ext uri="{BB962C8B-B14F-4D97-AF65-F5344CB8AC3E}">
        <p14:creationId xmlns:p14="http://schemas.microsoft.com/office/powerpoint/2010/main" val="3475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ea typeface="+mn-ea"/>
                <a:cs typeface="Arial"/>
              </a:rPr>
              <a:t>Revise your 6 words</a:t>
            </a:r>
          </a:p>
        </p:txBody>
      </p:sp>
      <p:sp>
        <p:nvSpPr>
          <p:cNvPr id="4" name="Text Placeholder 3"/>
          <p:cNvSpPr>
            <a:spLocks noGrp="1"/>
          </p:cNvSpPr>
          <p:nvPr>
            <p:ph type="body" idx="1"/>
          </p:nvPr>
        </p:nvSpPr>
        <p:spPr>
          <a:xfrm>
            <a:off x="3914500" y="1536256"/>
            <a:ext cx="7034000" cy="4212888"/>
          </a:xfrm>
        </p:spPr>
        <p:txBody>
          <a:bodyPr/>
          <a:lstStyle/>
          <a:p>
            <a:pPr marL="75565" indent="0">
              <a:buNone/>
            </a:pPr>
            <a:r>
              <a:rPr lang="en-US" dirty="0"/>
              <a:t>Think about your practice and identity as an educator </a:t>
            </a:r>
            <a:br>
              <a:rPr lang="en-US" dirty="0"/>
            </a:br>
            <a:endParaRPr lang="en-US" dirty="0"/>
          </a:p>
          <a:p>
            <a:r>
              <a:rPr lang="en-US" dirty="0"/>
              <a:t>How to you communicate your why to others?</a:t>
            </a:r>
          </a:p>
          <a:p>
            <a:pPr marL="913765" lvl="1" indent="-380365"/>
            <a:r>
              <a:rPr lang="en-US" dirty="0"/>
              <a:t>Syllabus, Job Interview</a:t>
            </a:r>
            <a:br>
              <a:rPr lang="en-US" dirty="0"/>
            </a:br>
            <a:endParaRPr lang="en-US" dirty="0"/>
          </a:p>
          <a:p>
            <a:r>
              <a:rPr lang="en-US" dirty="0"/>
              <a:t>What do you want students to know about your why?</a:t>
            </a:r>
          </a:p>
          <a:p>
            <a:endParaRPr lang="en-US" dirty="0"/>
          </a:p>
          <a:p>
            <a:endParaRPr lang="en-US" dirty="0"/>
          </a:p>
        </p:txBody>
      </p:sp>
    </p:spTree>
    <p:extLst>
      <p:ext uri="{BB962C8B-B14F-4D97-AF65-F5344CB8AC3E}">
        <p14:creationId xmlns:p14="http://schemas.microsoft.com/office/powerpoint/2010/main" val="2593058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ea typeface="+mn-ea"/>
                <a:cs typeface="Arial"/>
              </a:rPr>
              <a:t>Final Thoughts</a:t>
            </a:r>
          </a:p>
        </p:txBody>
      </p:sp>
      <p:sp>
        <p:nvSpPr>
          <p:cNvPr id="3" name="Text Placeholder 2"/>
          <p:cNvSpPr>
            <a:spLocks noGrp="1"/>
          </p:cNvSpPr>
          <p:nvPr>
            <p:ph type="body" idx="1"/>
          </p:nvPr>
        </p:nvSpPr>
        <p:spPr/>
        <p:txBody>
          <a:bodyPr/>
          <a:lstStyle/>
          <a:p>
            <a:pPr marL="456565" indent="-380365" fontAlgn="base"/>
            <a:r>
              <a:rPr lang="en-US" dirty="0"/>
              <a:t>Write down one thing that you want to learn before you leave</a:t>
            </a:r>
            <a:br>
              <a:rPr lang="en-US" dirty="0"/>
            </a:br>
            <a:endParaRPr lang="en-US" dirty="0"/>
          </a:p>
          <a:p>
            <a:pPr marL="456565" indent="-380365" fontAlgn="base"/>
            <a:r>
              <a:rPr lang="en-US" dirty="0"/>
              <a:t>Look into the program and pick sessions that will speak to your why</a:t>
            </a:r>
            <a:endParaRPr lang="en-US" sz="2800" dirty="0"/>
          </a:p>
          <a:p>
            <a:pPr marL="456565" indent="-380365" fontAlgn="base"/>
            <a:endParaRPr lang="en-US" dirty="0"/>
          </a:p>
          <a:p>
            <a:pPr fontAlgn="base"/>
            <a:r>
              <a:rPr lang="en-US" dirty="0"/>
              <a:t>If willing, write down your 6 word why on an index card for us to collect – no need to put name</a:t>
            </a:r>
            <a:endParaRPr lang="en-US" sz="2800" dirty="0"/>
          </a:p>
          <a:p>
            <a:endParaRPr lang="en-US" dirty="0"/>
          </a:p>
        </p:txBody>
      </p:sp>
    </p:spTree>
    <p:extLst>
      <p:ext uri="{BB962C8B-B14F-4D97-AF65-F5344CB8AC3E}">
        <p14:creationId xmlns:p14="http://schemas.microsoft.com/office/powerpoint/2010/main" val="137470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49E0C-1634-4F30-A83B-EE3E0CC927AC}"/>
              </a:ext>
            </a:extLst>
          </p:cNvPr>
          <p:cNvSpPr>
            <a:spLocks noGrp="1"/>
          </p:cNvSpPr>
          <p:nvPr>
            <p:ph type="ctrTitle"/>
          </p:nvPr>
        </p:nvSpPr>
        <p:spPr>
          <a:xfrm>
            <a:off x="1752600" y="914400"/>
            <a:ext cx="8839200" cy="5410200"/>
          </a:xfrm>
        </p:spPr>
        <p:txBody>
          <a:bodyPr/>
          <a:lstStyle/>
          <a:p>
            <a:br>
              <a:rPr lang="en-US" sz="5400" b="1" dirty="0">
                <a:solidFill>
                  <a:srgbClr val="FF0000"/>
                </a:solidFill>
              </a:rPr>
            </a:br>
            <a:r>
              <a:rPr lang="en-US" sz="5400" b="1" dirty="0">
                <a:solidFill>
                  <a:srgbClr val="FF0000"/>
                </a:solidFill>
              </a:rPr>
              <a:t>Thank you for learning with us today!</a:t>
            </a:r>
            <a:br>
              <a:rPr lang="en-US" sz="5400" b="1" dirty="0">
                <a:solidFill>
                  <a:schemeClr val="accent1">
                    <a:lumMod val="60000"/>
                    <a:lumOff val="40000"/>
                  </a:schemeClr>
                </a:solidFill>
              </a:rPr>
            </a:br>
            <a:br>
              <a:rPr lang="en-US" sz="2800" b="1" dirty="0">
                <a:solidFill>
                  <a:schemeClr val="accent1">
                    <a:lumMod val="60000"/>
                    <a:lumOff val="40000"/>
                  </a:schemeClr>
                </a:solidFill>
              </a:rPr>
            </a:br>
            <a:br>
              <a:rPr lang="en-US" sz="4000" dirty="0"/>
            </a:br>
            <a:br>
              <a:rPr lang="en-US" dirty="0"/>
            </a:br>
            <a:endParaRPr lang="en-US" dirty="0"/>
          </a:p>
        </p:txBody>
      </p:sp>
      <p:sp>
        <p:nvSpPr>
          <p:cNvPr id="4" name="Slide Number Placeholder 3">
            <a:extLst>
              <a:ext uri="{FF2B5EF4-FFF2-40B4-BE49-F238E27FC236}">
                <a16:creationId xmlns:a16="http://schemas.microsoft.com/office/drawing/2014/main" id="{36A2689B-2F2F-4F36-9827-04996FFBBD35}"/>
              </a:ext>
            </a:extLst>
          </p:cNvPr>
          <p:cNvSpPr>
            <a:spLocks noGrp="1"/>
          </p:cNvSpPr>
          <p:nvPr>
            <p:ph type="sldNum" sz="quarter" idx="4294967295"/>
          </p:nvPr>
        </p:nvSpPr>
        <p:spPr/>
        <p:txBody>
          <a:bodyPr/>
          <a:lstStyle/>
          <a:p>
            <a:fld id="{2F580ED9-B827-42DF-9478-C45AB71FA9AA}" type="slidenum">
              <a:rPr lang="en-US" smtClean="0"/>
              <a:t>13</a:t>
            </a:fld>
            <a:endParaRPr lang="en-US" dirty="0"/>
          </a:p>
        </p:txBody>
      </p:sp>
      <p:sp>
        <p:nvSpPr>
          <p:cNvPr id="6" name="object 7">
            <a:extLst>
              <a:ext uri="{FF2B5EF4-FFF2-40B4-BE49-F238E27FC236}">
                <a16:creationId xmlns:a16="http://schemas.microsoft.com/office/drawing/2014/main" id="{B65D666B-ACCC-4838-AE79-7BF026471226}"/>
              </a:ext>
            </a:extLst>
          </p:cNvPr>
          <p:cNvSpPr/>
          <p:nvPr/>
        </p:nvSpPr>
        <p:spPr>
          <a:xfrm>
            <a:off x="5334000" y="5334000"/>
            <a:ext cx="1676400" cy="710311"/>
          </a:xfrm>
          <a:prstGeom prst="rect">
            <a:avLst/>
          </a:prstGeom>
          <a:blipFill>
            <a:blip r:embed="rId3" cstate="print"/>
            <a:stretch>
              <a:fillRect t="2388" r="-95778"/>
            </a:stretch>
          </a:blipFill>
        </p:spPr>
        <p:txBody>
          <a:bodyPr wrap="square" lIns="0" tIns="0" rIns="0" bIns="0" rtlCol="0"/>
          <a:lstStyle/>
          <a:p>
            <a:endParaRPr/>
          </a:p>
        </p:txBody>
      </p:sp>
    </p:spTree>
    <p:extLst>
      <p:ext uri="{BB962C8B-B14F-4D97-AF65-F5344CB8AC3E}">
        <p14:creationId xmlns:p14="http://schemas.microsoft.com/office/powerpoint/2010/main" val="337904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Shape 169"/>
          <p:cNvSpPr txBox="1">
            <a:spLocks noGrp="1"/>
          </p:cNvSpPr>
          <p:nvPr>
            <p:ph type="body" idx="1"/>
          </p:nvPr>
        </p:nvSpPr>
        <p:spPr>
          <a:xfrm>
            <a:off x="2286000" y="2895600"/>
            <a:ext cx="7398200" cy="3306200"/>
          </a:xfrm>
          <a:prstGeom prst="rect">
            <a:avLst/>
          </a:prstGeom>
          <a:noFill/>
          <a:ln>
            <a:noFill/>
          </a:ln>
        </p:spPr>
        <p:txBody>
          <a:bodyPr spcFirstLastPara="1" wrap="square" lIns="91425" tIns="91425" rIns="91425" bIns="91425" anchor="t" anchorCtr="0">
            <a:noAutofit/>
          </a:bodyPr>
          <a:lstStyle/>
          <a:p>
            <a:pPr marL="342900" indent="-228600">
              <a:spcBef>
                <a:spcPts val="0"/>
              </a:spcBef>
              <a:buClr>
                <a:srgbClr val="1F4A5C"/>
              </a:buClr>
              <a:buSzPct val="25000"/>
              <a:buNone/>
            </a:pPr>
            <a:r>
              <a:rPr lang="en-US" sz="2800" dirty="0">
                <a:solidFill>
                  <a:srgbClr val="1F4A5C"/>
                </a:solidFill>
                <a:latin typeface="Varela Round" panose="020B0604020202020204" charset="-79"/>
                <a:ea typeface="Lato"/>
                <a:cs typeface="Varela Round" panose="020B0604020202020204" charset="-79"/>
                <a:sym typeface="Lato"/>
              </a:rPr>
              <a:t>  </a:t>
            </a:r>
            <a:r>
              <a:rPr lang="en-US" sz="2800" dirty="0">
                <a:solidFill>
                  <a:schemeClr val="accent3">
                    <a:lumMod val="50000"/>
                  </a:schemeClr>
                </a:solidFill>
                <a:latin typeface="Varela Round" panose="020B0604020202020204" charset="-79"/>
                <a:ea typeface="Lato"/>
                <a:cs typeface="Varela Round" panose="020B0604020202020204" charset="-79"/>
                <a:sym typeface="Lato"/>
              </a:rPr>
              <a:t> </a:t>
            </a:r>
            <a:r>
              <a:rPr lang="en-US" sz="2800" dirty="0">
                <a:solidFill>
                  <a:schemeClr val="accent1">
                    <a:lumMod val="75000"/>
                  </a:schemeClr>
                </a:solidFill>
                <a:latin typeface="Varela Round" panose="020B0604020202020204" charset="-79"/>
                <a:ea typeface="Lato"/>
                <a:cs typeface="Varela Round" panose="020B0604020202020204" charset="-79"/>
                <a:sym typeface="Lato"/>
              </a:rPr>
              <a:t>Develop leaders in California community colleges who have the capacity to facilitate networks of faculty, staff, and students for curricular and institutional redesigns in support of increased student access, success, equity, and completion.</a:t>
            </a:r>
          </a:p>
        </p:txBody>
      </p:sp>
      <p:sp>
        <p:nvSpPr>
          <p:cNvPr id="168" name="Shape 168"/>
          <p:cNvSpPr txBox="1">
            <a:spLocks noGrp="1"/>
          </p:cNvSpPr>
          <p:nvPr>
            <p:ph type="ctrTitle" idx="4294967295"/>
          </p:nvPr>
        </p:nvSpPr>
        <p:spPr>
          <a:xfrm>
            <a:off x="-76200" y="1981200"/>
            <a:ext cx="8229600" cy="1143000"/>
          </a:xfrm>
          <a:prstGeom prst="rect">
            <a:avLst/>
          </a:prstGeom>
          <a:noFill/>
          <a:ln>
            <a:noFill/>
          </a:ln>
        </p:spPr>
        <p:txBody>
          <a:bodyPr spcFirstLastPara="1" wrap="square" lIns="91425" tIns="45700" rIns="91425" bIns="45700" anchor="ctr" anchorCtr="0">
            <a:noAutofit/>
          </a:bodyPr>
          <a:lstStyle/>
          <a:p>
            <a:pPr algn="ctr">
              <a:buClr>
                <a:srgbClr val="1F4A5C"/>
              </a:buClr>
              <a:buSzPct val="25000"/>
            </a:pPr>
            <a:r>
              <a:rPr lang="en-US" sz="4400" dirty="0">
                <a:solidFill>
                  <a:srgbClr val="FF0000"/>
                </a:solidFill>
                <a:latin typeface="Nixie One" panose="020B0604020202020204" charset="0"/>
                <a:ea typeface="Ubuntu"/>
                <a:cs typeface="Ubuntu"/>
                <a:sym typeface="Ubuntu"/>
              </a:rPr>
              <a:t>Mission</a:t>
            </a:r>
          </a:p>
        </p:txBody>
      </p:sp>
    </p:spTree>
    <p:extLst>
      <p:ext uri="{BB962C8B-B14F-4D97-AF65-F5344CB8AC3E}">
        <p14:creationId xmlns:p14="http://schemas.microsoft.com/office/powerpoint/2010/main" val="363969871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0" y="918672"/>
            <a:ext cx="5715000" cy="1002838"/>
          </a:xfrm>
          <a:prstGeom prst="rect">
            <a:avLst/>
          </a:prstGeom>
        </p:spPr>
        <p:txBody>
          <a:bodyPr spcFirstLastPara="1" vert="horz" wrap="square" lIns="0" tIns="322579" rIns="0" bIns="0" rtlCol="0" anchor="b" anchorCtr="0">
            <a:spAutoFit/>
          </a:bodyPr>
          <a:lstStyle/>
          <a:p>
            <a:pPr marL="920750"/>
            <a:r>
              <a:rPr sz="4400" dirty="0">
                <a:solidFill>
                  <a:srgbClr val="FF0000"/>
                </a:solidFill>
              </a:rPr>
              <a:t>Theory of</a:t>
            </a:r>
            <a:r>
              <a:rPr sz="4400" spc="-20" dirty="0">
                <a:solidFill>
                  <a:srgbClr val="FF0000"/>
                </a:solidFill>
              </a:rPr>
              <a:t> </a:t>
            </a:r>
            <a:r>
              <a:rPr sz="4400" dirty="0">
                <a:solidFill>
                  <a:srgbClr val="FF0000"/>
                </a:solidFill>
              </a:rPr>
              <a:t>Change</a:t>
            </a:r>
            <a:endParaRPr sz="4400" dirty="0"/>
          </a:p>
        </p:txBody>
      </p:sp>
      <p:sp>
        <p:nvSpPr>
          <p:cNvPr id="3" name="object 3"/>
          <p:cNvSpPr/>
          <p:nvPr/>
        </p:nvSpPr>
        <p:spPr>
          <a:xfrm>
            <a:off x="3719195" y="1114297"/>
            <a:ext cx="4752340" cy="59690"/>
          </a:xfrm>
          <a:custGeom>
            <a:avLst/>
            <a:gdLst/>
            <a:ahLst/>
            <a:cxnLst/>
            <a:rect l="l" t="t" r="r" b="b"/>
            <a:pathLst>
              <a:path w="4752340" h="59690">
                <a:moveTo>
                  <a:pt x="0" y="0"/>
                </a:moveTo>
                <a:lnTo>
                  <a:pt x="4751832" y="0"/>
                </a:lnTo>
                <a:lnTo>
                  <a:pt x="4751832" y="59436"/>
                </a:lnTo>
                <a:lnTo>
                  <a:pt x="0" y="59436"/>
                </a:lnTo>
                <a:lnTo>
                  <a:pt x="0" y="0"/>
                </a:lnTo>
                <a:close/>
              </a:path>
            </a:pathLst>
          </a:custGeom>
          <a:solidFill>
            <a:srgbClr val="FF0000"/>
          </a:solidFill>
        </p:spPr>
        <p:txBody>
          <a:bodyPr wrap="square" lIns="0" tIns="0" rIns="0" bIns="0" rtlCol="0"/>
          <a:lstStyle/>
          <a:p>
            <a:endParaRPr/>
          </a:p>
        </p:txBody>
      </p:sp>
      <p:sp>
        <p:nvSpPr>
          <p:cNvPr id="5" name="object 5"/>
          <p:cNvSpPr/>
          <p:nvPr/>
        </p:nvSpPr>
        <p:spPr>
          <a:xfrm>
            <a:off x="1643698" y="1173987"/>
            <a:ext cx="3263900" cy="4640707"/>
          </a:xfrm>
          <a:prstGeom prst="rect">
            <a:avLst/>
          </a:prstGeom>
          <a:blipFill>
            <a:blip r:embed="rId3"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01BADA6C-CFDF-4B61-9F39-1377CC110FA8}"/>
              </a:ext>
            </a:extLst>
          </p:cNvPr>
          <p:cNvSpPr txBox="1"/>
          <p:nvPr/>
        </p:nvSpPr>
        <p:spPr>
          <a:xfrm>
            <a:off x="6010031" y="2026938"/>
            <a:ext cx="5791200" cy="3693319"/>
          </a:xfrm>
          <a:prstGeom prst="rect">
            <a:avLst/>
          </a:prstGeom>
          <a:noFill/>
        </p:spPr>
        <p:txBody>
          <a:bodyPr wrap="square" rtlCol="0">
            <a:spAutoFit/>
          </a:bodyPr>
          <a:lstStyle/>
          <a:p>
            <a:r>
              <a:rPr lang="en-US" sz="2600" dirty="0">
                <a:solidFill>
                  <a:schemeClr val="accent1">
                    <a:lumMod val="75000"/>
                  </a:schemeClr>
                </a:solidFill>
                <a:latin typeface="Varela Round" panose="020B0604020202020204" charset="-79"/>
                <a:cs typeface="Varela Round" panose="020B0604020202020204" charset="-79"/>
              </a:rPr>
              <a:t>If</a:t>
            </a:r>
            <a:r>
              <a:rPr lang="en-US" sz="2600" spc="-1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we</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provide</a:t>
            </a:r>
            <a:r>
              <a:rPr lang="en-US" sz="2600" spc="2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t</a:t>
            </a:r>
            <a:r>
              <a:rPr lang="en-US" sz="2600" spc="5" dirty="0">
                <a:solidFill>
                  <a:schemeClr val="accent1">
                    <a:lumMod val="75000"/>
                  </a:schemeClr>
                </a:solidFill>
                <a:latin typeface="Varela Round" panose="020B0604020202020204" charset="-79"/>
                <a:cs typeface="Varela Round" panose="020B0604020202020204" charset="-79"/>
              </a:rPr>
              <a:t>r</a:t>
            </a:r>
            <a:r>
              <a:rPr lang="en-US" sz="2600" dirty="0">
                <a:solidFill>
                  <a:schemeClr val="accent1">
                    <a:lumMod val="75000"/>
                  </a:schemeClr>
                </a:solidFill>
                <a:latin typeface="Varela Round" panose="020B0604020202020204" charset="-79"/>
                <a:cs typeface="Varela Round" panose="020B0604020202020204" charset="-79"/>
              </a:rPr>
              <a:t>ai</a:t>
            </a:r>
            <a:r>
              <a:rPr lang="en-US" sz="2600" spc="-10" dirty="0">
                <a:solidFill>
                  <a:schemeClr val="accent1">
                    <a:lumMod val="75000"/>
                  </a:schemeClr>
                </a:solidFill>
                <a:latin typeface="Varela Round" panose="020B0604020202020204" charset="-79"/>
                <a:cs typeface="Varela Round" panose="020B0604020202020204" charset="-79"/>
              </a:rPr>
              <a:t>n</a:t>
            </a:r>
            <a:r>
              <a:rPr lang="en-US" sz="2600" dirty="0">
                <a:solidFill>
                  <a:schemeClr val="accent1">
                    <a:lumMod val="75000"/>
                  </a:schemeClr>
                </a:solidFill>
                <a:latin typeface="Varela Round" panose="020B0604020202020204" charset="-79"/>
                <a:cs typeface="Varela Round" panose="020B0604020202020204" charset="-79"/>
              </a:rPr>
              <a:t>i</a:t>
            </a:r>
            <a:r>
              <a:rPr lang="en-US" sz="2600" spc="-10" dirty="0">
                <a:solidFill>
                  <a:schemeClr val="accent1">
                    <a:lumMod val="75000"/>
                  </a:schemeClr>
                </a:solidFill>
                <a:latin typeface="Varela Round" panose="020B0604020202020204" charset="-79"/>
                <a:cs typeface="Varela Round" panose="020B0604020202020204" charset="-79"/>
              </a:rPr>
              <a:t>n</a:t>
            </a:r>
            <a:r>
              <a:rPr lang="en-US" sz="2600" dirty="0">
                <a:solidFill>
                  <a:schemeClr val="accent1">
                    <a:lumMod val="75000"/>
                  </a:schemeClr>
                </a:solidFill>
                <a:latin typeface="Varela Round" panose="020B0604020202020204" charset="-79"/>
                <a:cs typeface="Varela Round" panose="020B0604020202020204" charset="-79"/>
              </a:rPr>
              <a:t>g</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on networking</a:t>
            </a:r>
            <a:r>
              <a:rPr lang="en-US" sz="2600" spc="1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and</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we</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use action research</a:t>
            </a:r>
            <a:r>
              <a:rPr lang="en-US" sz="2600" spc="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metho</a:t>
            </a:r>
            <a:r>
              <a:rPr lang="en-US" sz="2600" spc="-10" dirty="0">
                <a:solidFill>
                  <a:schemeClr val="accent1">
                    <a:lumMod val="75000"/>
                  </a:schemeClr>
                </a:solidFill>
                <a:latin typeface="Varela Round" panose="020B0604020202020204" charset="-79"/>
                <a:cs typeface="Varela Round" panose="020B0604020202020204" charset="-79"/>
              </a:rPr>
              <a:t>d</a:t>
            </a:r>
            <a:r>
              <a:rPr lang="en-US" sz="2600" dirty="0">
                <a:solidFill>
                  <a:schemeClr val="accent1">
                    <a:lumMod val="75000"/>
                  </a:schemeClr>
                </a:solidFill>
                <a:latin typeface="Varela Round" panose="020B0604020202020204" charset="-79"/>
                <a:cs typeface="Varela Round" panose="020B0604020202020204" charset="-79"/>
              </a:rPr>
              <a:t>ol</a:t>
            </a:r>
            <a:r>
              <a:rPr lang="en-US" sz="2600" spc="-10" dirty="0">
                <a:solidFill>
                  <a:schemeClr val="accent1">
                    <a:lumMod val="75000"/>
                  </a:schemeClr>
                </a:solidFill>
                <a:latin typeface="Varela Round" panose="020B0604020202020204" charset="-79"/>
                <a:cs typeface="Varela Round" panose="020B0604020202020204" charset="-79"/>
              </a:rPr>
              <a:t>o</a:t>
            </a:r>
            <a:r>
              <a:rPr lang="en-US" sz="2600" dirty="0">
                <a:solidFill>
                  <a:schemeClr val="accent1">
                    <a:lumMod val="75000"/>
                  </a:schemeClr>
                </a:solidFill>
                <a:latin typeface="Varela Round" panose="020B0604020202020204" charset="-79"/>
                <a:cs typeface="Varela Round" panose="020B0604020202020204" charset="-79"/>
              </a:rPr>
              <a:t>gi</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s,</a:t>
            </a:r>
            <a:r>
              <a:rPr lang="en-US" sz="2600" spc="4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commun</a:t>
            </a:r>
            <a:r>
              <a:rPr lang="en-US" sz="2600" spc="-10"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ty co</a:t>
            </a:r>
            <a:r>
              <a:rPr lang="en-US" sz="2600" spc="-10" dirty="0">
                <a:solidFill>
                  <a:schemeClr val="accent1">
                    <a:lumMod val="75000"/>
                  </a:schemeClr>
                </a:solidFill>
                <a:latin typeface="Varela Round" panose="020B0604020202020204" charset="-79"/>
                <a:cs typeface="Varela Round" panose="020B0604020202020204" charset="-79"/>
              </a:rPr>
              <a:t>l</a:t>
            </a:r>
            <a:r>
              <a:rPr lang="en-US" sz="2600" dirty="0">
                <a:solidFill>
                  <a:schemeClr val="accent1">
                    <a:lumMod val="75000"/>
                  </a:schemeClr>
                </a:solidFill>
                <a:latin typeface="Varela Round" panose="020B0604020202020204" charset="-79"/>
                <a:cs typeface="Varela Round" panose="020B0604020202020204" charset="-79"/>
              </a:rPr>
              <a:t>l</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ge</a:t>
            </a:r>
            <a:r>
              <a:rPr lang="en-US" sz="2600" spc="3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professio</a:t>
            </a:r>
            <a:r>
              <a:rPr lang="en-US" sz="2600" spc="-10" dirty="0">
                <a:solidFill>
                  <a:schemeClr val="accent1">
                    <a:lumMod val="75000"/>
                  </a:schemeClr>
                </a:solidFill>
                <a:latin typeface="Varela Round" panose="020B0604020202020204" charset="-79"/>
                <a:cs typeface="Varela Round" panose="020B0604020202020204" charset="-79"/>
              </a:rPr>
              <a:t>n</a:t>
            </a:r>
            <a:r>
              <a:rPr lang="en-US" sz="2600" dirty="0">
                <a:solidFill>
                  <a:schemeClr val="accent1">
                    <a:lumMod val="75000"/>
                  </a:schemeClr>
                </a:solidFill>
                <a:latin typeface="Varela Round" panose="020B0604020202020204" charset="-79"/>
                <a:cs typeface="Varela Round" panose="020B0604020202020204" charset="-79"/>
              </a:rPr>
              <a:t>als w</a:t>
            </a:r>
            <a:r>
              <a:rPr lang="en-US" sz="2600" spc="-10"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ll</a:t>
            </a:r>
            <a:r>
              <a:rPr lang="en-US" sz="2600" spc="1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t</a:t>
            </a:r>
            <a:r>
              <a:rPr lang="en-US" sz="2600" spc="5" dirty="0">
                <a:solidFill>
                  <a:schemeClr val="accent1">
                    <a:lumMod val="75000"/>
                  </a:schemeClr>
                </a:solidFill>
                <a:latin typeface="Varela Round" panose="020B0604020202020204" charset="-79"/>
                <a:cs typeface="Varela Round" panose="020B0604020202020204" charset="-79"/>
              </a:rPr>
              <a:t>r</a:t>
            </a:r>
            <a:r>
              <a:rPr lang="en-US" sz="2600" dirty="0">
                <a:solidFill>
                  <a:schemeClr val="accent1">
                    <a:lumMod val="75000"/>
                  </a:schemeClr>
                </a:solidFill>
                <a:latin typeface="Varela Round" panose="020B0604020202020204" charset="-79"/>
                <a:cs typeface="Varela Round" panose="020B0604020202020204" charset="-79"/>
              </a:rPr>
              <a:t>ansform their environments and</a:t>
            </a:r>
            <a:r>
              <a:rPr lang="en-US" sz="2600" spc="1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i</a:t>
            </a:r>
            <a:r>
              <a:rPr lang="en-US" sz="2600" spc="-10" dirty="0">
                <a:solidFill>
                  <a:schemeClr val="accent1">
                    <a:lumMod val="75000"/>
                  </a:schemeClr>
                </a:solidFill>
                <a:latin typeface="Varela Round" panose="020B0604020202020204" charset="-79"/>
                <a:cs typeface="Varela Round" panose="020B0604020202020204" charset="-79"/>
              </a:rPr>
              <a:t>d</a:t>
            </a:r>
            <a:r>
              <a:rPr lang="en-US" sz="2600" dirty="0">
                <a:solidFill>
                  <a:schemeClr val="accent1">
                    <a:lumMod val="75000"/>
                  </a:schemeClr>
                </a:solidFill>
                <a:latin typeface="Varela Round" panose="020B0604020202020204" charset="-79"/>
                <a:cs typeface="Varela Round" panose="020B0604020202020204" charset="-79"/>
              </a:rPr>
              <a:t>entiti</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s</a:t>
            </a:r>
            <a:r>
              <a:rPr lang="en-US" sz="2600" spc="3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to create commun</a:t>
            </a:r>
            <a:r>
              <a:rPr lang="en-US" sz="2600" spc="-10"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ties</a:t>
            </a:r>
            <a:r>
              <a:rPr lang="en-US" sz="2600" spc="2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of practice that w</a:t>
            </a:r>
            <a:r>
              <a:rPr lang="en-US" sz="2600" spc="-15"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ll</a:t>
            </a:r>
            <a:r>
              <a:rPr lang="en-US" sz="2600" spc="2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prod</a:t>
            </a:r>
            <a:r>
              <a:rPr lang="en-US" sz="2600" spc="-15" dirty="0">
                <a:solidFill>
                  <a:schemeClr val="accent1">
                    <a:lumMod val="75000"/>
                  </a:schemeClr>
                </a:solidFill>
                <a:latin typeface="Varela Round" panose="020B0604020202020204" charset="-79"/>
                <a:cs typeface="Varela Round" panose="020B0604020202020204" charset="-79"/>
              </a:rPr>
              <a:t>u</a:t>
            </a:r>
            <a:r>
              <a:rPr lang="en-US" sz="2600" dirty="0">
                <a:solidFill>
                  <a:schemeClr val="accent1">
                    <a:lumMod val="75000"/>
                  </a:schemeClr>
                </a:solidFill>
                <a:latin typeface="Varela Round" panose="020B0604020202020204" charset="-79"/>
                <a:cs typeface="Varela Round" panose="020B0604020202020204" charset="-79"/>
              </a:rPr>
              <a:t>ce p</a:t>
            </a:r>
            <a:r>
              <a:rPr lang="en-US" sz="2600" spc="-10" dirty="0">
                <a:solidFill>
                  <a:schemeClr val="accent1">
                    <a:lumMod val="75000"/>
                  </a:schemeClr>
                </a:solidFill>
                <a:latin typeface="Varela Round" panose="020B0604020202020204" charset="-79"/>
                <a:cs typeface="Varela Round" panose="020B0604020202020204" charset="-79"/>
              </a:rPr>
              <a:t>o</a:t>
            </a:r>
            <a:r>
              <a:rPr lang="en-US" sz="2600" dirty="0">
                <a:solidFill>
                  <a:schemeClr val="accent1">
                    <a:lumMod val="75000"/>
                  </a:schemeClr>
                </a:solidFill>
                <a:latin typeface="Varela Round" panose="020B0604020202020204" charset="-79"/>
                <a:cs typeface="Varela Round" panose="020B0604020202020204" charset="-79"/>
              </a:rPr>
              <a:t>w</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rful</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l</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arn</a:t>
            </a:r>
            <a:r>
              <a:rPr lang="en-US" sz="2600" spc="-10"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ng</a:t>
            </a:r>
            <a:r>
              <a:rPr lang="en-US" sz="2600" spc="3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a</a:t>
            </a:r>
            <a:r>
              <a:rPr lang="en-US" sz="2600" spc="-10" dirty="0">
                <a:solidFill>
                  <a:schemeClr val="accent1">
                    <a:lumMod val="75000"/>
                  </a:schemeClr>
                </a:solidFill>
                <a:latin typeface="Varela Round" panose="020B0604020202020204" charset="-79"/>
                <a:cs typeface="Varela Round" panose="020B0604020202020204" charset="-79"/>
              </a:rPr>
              <a:t>n</a:t>
            </a:r>
            <a:r>
              <a:rPr lang="en-US" sz="2600" dirty="0">
                <a:solidFill>
                  <a:schemeClr val="accent1">
                    <a:lumMod val="75000"/>
                  </a:schemeClr>
                </a:solidFill>
                <a:latin typeface="Varela Round" panose="020B0604020202020204" charset="-79"/>
                <a:cs typeface="Varela Round" panose="020B0604020202020204" charset="-79"/>
              </a:rPr>
              <a:t>d </a:t>
            </a:r>
            <a:r>
              <a:rPr lang="en-US" sz="2600" spc="-5" dirty="0">
                <a:solidFill>
                  <a:schemeClr val="accent1">
                    <a:lumMod val="75000"/>
                  </a:schemeClr>
                </a:solidFill>
                <a:latin typeface="Varela Round" panose="020B0604020202020204" charset="-79"/>
                <a:cs typeface="Varela Round" panose="020B0604020202020204" charset="-79"/>
              </a:rPr>
              <a:t>w</a:t>
            </a:r>
            <a:r>
              <a:rPr lang="en-US" sz="2600" dirty="0">
                <a:solidFill>
                  <a:schemeClr val="accent1">
                    <a:lumMod val="75000"/>
                  </a:schemeClr>
                </a:solidFill>
                <a:latin typeface="Varela Round" panose="020B0604020202020204" charset="-79"/>
                <a:cs typeface="Varela Round" panose="020B0604020202020204" charset="-79"/>
              </a:rPr>
              <a:t>orking</a:t>
            </a:r>
            <a:r>
              <a:rPr lang="en-US" sz="2600" spc="15"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across</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campuses. This w</a:t>
            </a:r>
            <a:r>
              <a:rPr lang="en-US" sz="2600" spc="-10" dirty="0">
                <a:solidFill>
                  <a:schemeClr val="accent1">
                    <a:lumMod val="75000"/>
                  </a:schemeClr>
                </a:solidFill>
                <a:latin typeface="Varela Round" panose="020B0604020202020204" charset="-79"/>
                <a:cs typeface="Varela Round" panose="020B0604020202020204" charset="-79"/>
              </a:rPr>
              <a:t>i</a:t>
            </a:r>
            <a:r>
              <a:rPr lang="en-US" sz="2600" dirty="0">
                <a:solidFill>
                  <a:schemeClr val="accent1">
                    <a:lumMod val="75000"/>
                  </a:schemeClr>
                </a:solidFill>
                <a:latin typeface="Varela Round" panose="020B0604020202020204" charset="-79"/>
                <a:cs typeface="Varela Round" panose="020B0604020202020204" charset="-79"/>
              </a:rPr>
              <a:t>ll l</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ad</a:t>
            </a:r>
            <a:r>
              <a:rPr lang="en-US" sz="2600" spc="10" dirty="0">
                <a:solidFill>
                  <a:schemeClr val="accent1">
                    <a:lumMod val="75000"/>
                  </a:schemeClr>
                </a:solidFill>
                <a:latin typeface="Varela Round" panose="020B0604020202020204" charset="-79"/>
                <a:cs typeface="Varela Round" panose="020B0604020202020204" charset="-79"/>
              </a:rPr>
              <a:t> </a:t>
            </a:r>
            <a:r>
              <a:rPr lang="en-US" sz="2600" dirty="0">
                <a:solidFill>
                  <a:schemeClr val="accent1">
                    <a:lumMod val="75000"/>
                  </a:schemeClr>
                </a:solidFill>
                <a:latin typeface="Varela Round" panose="020B0604020202020204" charset="-79"/>
                <a:cs typeface="Varela Round" panose="020B0604020202020204" charset="-79"/>
              </a:rPr>
              <a:t>to </a:t>
            </a:r>
            <a:r>
              <a:rPr lang="en-US" sz="2600" spc="-10" dirty="0">
                <a:solidFill>
                  <a:schemeClr val="accent1">
                    <a:lumMod val="75000"/>
                  </a:schemeClr>
                </a:solidFill>
                <a:latin typeface="Varela Round" panose="020B0604020202020204" charset="-79"/>
                <a:cs typeface="Varela Round" panose="020B0604020202020204" charset="-79"/>
              </a:rPr>
              <a:t>g</a:t>
            </a:r>
            <a:r>
              <a:rPr lang="en-US" sz="2600" dirty="0">
                <a:solidFill>
                  <a:schemeClr val="accent1">
                    <a:lumMod val="75000"/>
                  </a:schemeClr>
                </a:solidFill>
                <a:latin typeface="Varela Round" panose="020B0604020202020204" charset="-79"/>
                <a:cs typeface="Varela Round" panose="020B0604020202020204" charset="-79"/>
              </a:rPr>
              <a:t>reater s</a:t>
            </a:r>
            <a:r>
              <a:rPr lang="en-US" sz="2600" spc="5" dirty="0">
                <a:solidFill>
                  <a:schemeClr val="accent1">
                    <a:lumMod val="75000"/>
                  </a:schemeClr>
                </a:solidFill>
                <a:latin typeface="Varela Round" panose="020B0604020202020204" charset="-79"/>
                <a:cs typeface="Varela Round" panose="020B0604020202020204" charset="-79"/>
              </a:rPr>
              <a:t>t</a:t>
            </a:r>
            <a:r>
              <a:rPr lang="en-US" sz="2600" dirty="0">
                <a:solidFill>
                  <a:schemeClr val="accent1">
                    <a:lumMod val="75000"/>
                  </a:schemeClr>
                </a:solidFill>
                <a:latin typeface="Varela Round" panose="020B0604020202020204" charset="-79"/>
                <a:cs typeface="Varela Round" panose="020B0604020202020204" charset="-79"/>
              </a:rPr>
              <a:t>ud</a:t>
            </a:r>
            <a:r>
              <a:rPr lang="en-US" sz="2600" spc="-10" dirty="0">
                <a:solidFill>
                  <a:schemeClr val="accent1">
                    <a:lumMod val="75000"/>
                  </a:schemeClr>
                </a:solidFill>
                <a:latin typeface="Varela Round" panose="020B0604020202020204" charset="-79"/>
                <a:cs typeface="Varela Round" panose="020B0604020202020204" charset="-79"/>
              </a:rPr>
              <a:t>e</a:t>
            </a:r>
            <a:r>
              <a:rPr lang="en-US" sz="2600" dirty="0">
                <a:solidFill>
                  <a:schemeClr val="accent1">
                    <a:lumMod val="75000"/>
                  </a:schemeClr>
                </a:solidFill>
                <a:latin typeface="Varela Round" panose="020B0604020202020204" charset="-79"/>
                <a:cs typeface="Varela Round" panose="020B0604020202020204" charset="-79"/>
              </a:rPr>
              <a:t>nt s</a:t>
            </a:r>
            <a:r>
              <a:rPr lang="en-US" sz="2600" spc="-10" dirty="0">
                <a:solidFill>
                  <a:schemeClr val="accent1">
                    <a:lumMod val="75000"/>
                  </a:schemeClr>
                </a:solidFill>
                <a:latin typeface="Varela Round" panose="020B0604020202020204" charset="-79"/>
                <a:cs typeface="Varela Round" panose="020B0604020202020204" charset="-79"/>
              </a:rPr>
              <a:t>u</a:t>
            </a:r>
            <a:r>
              <a:rPr lang="en-US" sz="2600" dirty="0">
                <a:solidFill>
                  <a:schemeClr val="accent1">
                    <a:lumMod val="75000"/>
                  </a:schemeClr>
                </a:solidFill>
                <a:latin typeface="Varela Round" panose="020B0604020202020204" charset="-79"/>
                <a:cs typeface="Varela Round" panose="020B0604020202020204" charset="-79"/>
              </a:rPr>
              <a:t>ccess</a:t>
            </a:r>
            <a:endParaRPr lang="en-US" sz="2600" dirty="0">
              <a:latin typeface="Varela Round" panose="020B0604020202020204" charset="-79"/>
              <a:cs typeface="Varela Round" panose="020B0604020202020204" charset="-79"/>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solidFill>
                  <a:srgbClr val="FF0000"/>
                </a:solidFill>
                <a:latin typeface="Nixie One" panose="020B0604020202020204" charset="0"/>
              </a:rPr>
              <a:t>Moving the Needle by Moving Towards Greater Coherence: Vision 2022</a:t>
            </a:r>
          </a:p>
        </p:txBody>
      </p:sp>
      <p:sp>
        <p:nvSpPr>
          <p:cNvPr id="2" name="Content Placeholder 1"/>
          <p:cNvSpPr>
            <a:spLocks noGrp="1"/>
          </p:cNvSpPr>
          <p:nvPr>
            <p:ph type="body" idx="1"/>
          </p:nvPr>
        </p:nvSpPr>
        <p:spPr>
          <a:xfrm>
            <a:off x="3844542" y="1499278"/>
            <a:ext cx="7737857" cy="3225122"/>
          </a:xfrm>
        </p:spPr>
        <p:txBody>
          <a:bodyPr>
            <a:normAutofit/>
          </a:bodyPr>
          <a:lstStyle/>
          <a:p>
            <a:pPr indent="-457200">
              <a:buFont typeface="Arial" panose="020B0604020202020204" pitchFamily="34" charset="0"/>
              <a:buChar char="•"/>
            </a:pPr>
            <a:r>
              <a:rPr lang="en-US" dirty="0">
                <a:solidFill>
                  <a:schemeClr val="accent1">
                    <a:lumMod val="75000"/>
                  </a:schemeClr>
                </a:solidFill>
                <a:latin typeface="Varela Round" panose="020B0604020202020204" charset="-79"/>
                <a:cs typeface="Varela Round" panose="020B0604020202020204" charset="-79"/>
              </a:rPr>
              <a:t>Increase completion by 20% annually</a:t>
            </a:r>
          </a:p>
          <a:p>
            <a:pPr indent="-457200">
              <a:buFont typeface="Arial" panose="020B0604020202020204" pitchFamily="34" charset="0"/>
              <a:buChar char="•"/>
            </a:pPr>
            <a:r>
              <a:rPr lang="en-US" dirty="0">
                <a:solidFill>
                  <a:schemeClr val="accent1">
                    <a:lumMod val="75000"/>
                  </a:schemeClr>
                </a:solidFill>
                <a:latin typeface="Varela Round" panose="020B0604020202020204" charset="-79"/>
                <a:cs typeface="Varela Round" panose="020B0604020202020204" charset="-79"/>
              </a:rPr>
              <a:t>Increase transfer to UC/CSU by 35% annually</a:t>
            </a:r>
          </a:p>
          <a:p>
            <a:pPr indent="-457200">
              <a:buFont typeface="Arial" panose="020B0604020202020204" pitchFamily="34" charset="0"/>
              <a:buChar char="•"/>
            </a:pPr>
            <a:r>
              <a:rPr lang="en-US" dirty="0">
                <a:solidFill>
                  <a:schemeClr val="accent1">
                    <a:lumMod val="75000"/>
                  </a:schemeClr>
                </a:solidFill>
                <a:latin typeface="Varela Round" panose="020B0604020202020204" charset="-79"/>
                <a:cs typeface="Varela Round" panose="020B0604020202020204" charset="-79"/>
              </a:rPr>
              <a:t>Decrease average # of units earned for AA from 87 to 79</a:t>
            </a:r>
          </a:p>
          <a:p>
            <a:pPr indent="-457200">
              <a:buFont typeface="Arial" panose="020B0604020202020204" pitchFamily="34" charset="0"/>
              <a:buChar char="•"/>
            </a:pPr>
            <a:r>
              <a:rPr lang="en-US" dirty="0">
                <a:solidFill>
                  <a:schemeClr val="accent1">
                    <a:lumMod val="75000"/>
                  </a:schemeClr>
                </a:solidFill>
                <a:latin typeface="Varela Round" panose="020B0604020202020204" charset="-79"/>
                <a:cs typeface="Varela Round" panose="020B0604020202020204" charset="-79"/>
              </a:rPr>
              <a:t>Increase # of exiting CTE students employed in their field from 60% to 69%</a:t>
            </a:r>
          </a:p>
          <a:p>
            <a:pPr indent="-457200">
              <a:buFont typeface="Arial" panose="020B0604020202020204" pitchFamily="34" charset="0"/>
              <a:buChar char="•"/>
            </a:pPr>
            <a:r>
              <a:rPr lang="en-US" dirty="0">
                <a:solidFill>
                  <a:schemeClr val="accent1">
                    <a:lumMod val="75000"/>
                  </a:schemeClr>
                </a:solidFill>
                <a:latin typeface="Varela Round" panose="020B0604020202020204" charset="-79"/>
                <a:cs typeface="Varela Round" panose="020B0604020202020204" charset="-79"/>
              </a:rPr>
              <a:t>Fully close all equity/achievement gaps within 10 years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5105400"/>
            <a:ext cx="1286640" cy="1286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5105400"/>
            <a:ext cx="3584291" cy="1323992"/>
          </a:xfrm>
          <a:prstGeom prst="rect">
            <a:avLst/>
          </a:prstGeom>
        </p:spPr>
      </p:pic>
    </p:spTree>
    <p:extLst>
      <p:ext uri="{BB962C8B-B14F-4D97-AF65-F5344CB8AC3E}">
        <p14:creationId xmlns:p14="http://schemas.microsoft.com/office/powerpoint/2010/main" val="1257342922"/>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320" y="431425"/>
            <a:ext cx="7034000" cy="854800"/>
          </a:xfrm>
        </p:spPr>
        <p:txBody>
          <a:bodyPr/>
          <a:lstStyle/>
          <a:p>
            <a:r>
              <a:rPr lang="en-US" dirty="0">
                <a:solidFill>
                  <a:srgbClr val="FF0000"/>
                </a:solidFill>
              </a:rPr>
              <a:t>Building Networks Around Inquiry</a:t>
            </a:r>
          </a:p>
        </p:txBody>
      </p:sp>
      <p:sp>
        <p:nvSpPr>
          <p:cNvPr id="3" name="Text Placeholder 2"/>
          <p:cNvSpPr>
            <a:spLocks noGrp="1"/>
          </p:cNvSpPr>
          <p:nvPr>
            <p:ph type="body" idx="1"/>
          </p:nvPr>
        </p:nvSpPr>
        <p:spPr>
          <a:xfrm>
            <a:off x="3276600" y="1447800"/>
            <a:ext cx="8382000" cy="4876800"/>
          </a:xfrm>
        </p:spPr>
        <p:txBody>
          <a:bodyPr/>
          <a:lstStyle/>
          <a:p>
            <a:pPr marL="787400" indent="-514350">
              <a:spcBef>
                <a:spcPts val="0"/>
              </a:spcBef>
              <a:buAutoNum type="arabicPeriod"/>
            </a:pPr>
            <a:r>
              <a:rPr lang="en-US" sz="2800" dirty="0">
                <a:solidFill>
                  <a:schemeClr val="accent1">
                    <a:lumMod val="75000"/>
                  </a:schemeClr>
                </a:solidFill>
              </a:rPr>
              <a:t>What do we know about how learning works, and how can we redesign our institutions to best support learning?</a:t>
            </a:r>
            <a:br>
              <a:rPr lang="en-US" sz="2800" dirty="0">
                <a:solidFill>
                  <a:schemeClr val="accent1">
                    <a:lumMod val="75000"/>
                  </a:schemeClr>
                </a:solidFill>
              </a:rPr>
            </a:br>
            <a:endParaRPr lang="en-US" sz="2800" dirty="0">
              <a:solidFill>
                <a:schemeClr val="accent1">
                  <a:lumMod val="75000"/>
                </a:schemeClr>
              </a:solidFill>
            </a:endParaRPr>
          </a:p>
          <a:p>
            <a:pPr marL="787400" indent="-514350">
              <a:spcBef>
                <a:spcPts val="0"/>
              </a:spcBef>
              <a:buAutoNum type="arabicPeriod"/>
            </a:pPr>
            <a:r>
              <a:rPr lang="en-US" sz="2800" b="1" dirty="0">
                <a:solidFill>
                  <a:schemeClr val="accent1">
                    <a:lumMod val="75000"/>
                  </a:schemeClr>
                </a:solidFill>
              </a:rPr>
              <a:t>How can all stakeholders, especially students, better understand how our systems work and participate equitably in our transformation work?</a:t>
            </a:r>
            <a:br>
              <a:rPr lang="en-US" sz="2800" b="1" dirty="0">
                <a:solidFill>
                  <a:schemeClr val="accent1">
                    <a:lumMod val="75000"/>
                  </a:schemeClr>
                </a:solidFill>
              </a:rPr>
            </a:br>
            <a:endParaRPr lang="en-US" sz="2800" b="1" dirty="0">
              <a:solidFill>
                <a:schemeClr val="accent1">
                  <a:lumMod val="75000"/>
                </a:schemeClr>
              </a:solidFill>
            </a:endParaRPr>
          </a:p>
          <a:p>
            <a:pPr marL="787400" indent="-514350">
              <a:spcBef>
                <a:spcPts val="0"/>
              </a:spcBef>
              <a:buAutoNum type="arabicPeriod"/>
            </a:pPr>
            <a:r>
              <a:rPr lang="en-US" sz="2800" dirty="0">
                <a:solidFill>
                  <a:schemeClr val="accent1">
                    <a:lumMod val="75000"/>
                  </a:schemeClr>
                </a:solidFill>
              </a:rPr>
              <a:t>As we transform, how do we design for inclusive collaboration?</a:t>
            </a:r>
          </a:p>
        </p:txBody>
      </p:sp>
    </p:spTree>
    <p:extLst>
      <p:ext uri="{BB962C8B-B14F-4D97-AF65-F5344CB8AC3E}">
        <p14:creationId xmlns:p14="http://schemas.microsoft.com/office/powerpoint/2010/main" val="21159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6BBE-2015-4D46-A06D-C54CE5A91339}"/>
              </a:ext>
            </a:extLst>
          </p:cNvPr>
          <p:cNvSpPr>
            <a:spLocks noGrp="1"/>
          </p:cNvSpPr>
          <p:nvPr>
            <p:ph type="title"/>
          </p:nvPr>
        </p:nvSpPr>
        <p:spPr/>
        <p:txBody>
          <a:bodyPr/>
          <a:lstStyle/>
          <a:p>
            <a:r>
              <a:rPr lang="en-US" dirty="0">
                <a:solidFill>
                  <a:srgbClr val="FF0000"/>
                </a:solidFill>
              </a:rPr>
              <a:t>Norms</a:t>
            </a:r>
          </a:p>
        </p:txBody>
      </p:sp>
      <p:sp>
        <p:nvSpPr>
          <p:cNvPr id="3" name="Text Placeholder 2">
            <a:extLst>
              <a:ext uri="{FF2B5EF4-FFF2-40B4-BE49-F238E27FC236}">
                <a16:creationId xmlns:a16="http://schemas.microsoft.com/office/drawing/2014/main" id="{D002420C-47EB-45D1-8E80-D3DB8A6647B0}"/>
              </a:ext>
            </a:extLst>
          </p:cNvPr>
          <p:cNvSpPr>
            <a:spLocks noGrp="1"/>
          </p:cNvSpPr>
          <p:nvPr>
            <p:ph type="body" idx="1"/>
          </p:nvPr>
        </p:nvSpPr>
        <p:spPr>
          <a:xfrm>
            <a:off x="3914500" y="1536256"/>
            <a:ext cx="7034000" cy="4212888"/>
          </a:xfrm>
        </p:spPr>
        <p:txBody>
          <a:bodyPr/>
          <a:lstStyle/>
          <a:p>
            <a:endParaRPr lang="en-US" dirty="0">
              <a:solidFill>
                <a:schemeClr val="accent1">
                  <a:lumMod val="75000"/>
                </a:schemeClr>
              </a:solidFill>
            </a:endParaRPr>
          </a:p>
          <a:p>
            <a:r>
              <a:rPr lang="en-US" dirty="0">
                <a:solidFill>
                  <a:schemeClr val="accent1">
                    <a:lumMod val="75000"/>
                  </a:schemeClr>
                </a:solidFill>
              </a:rPr>
              <a:t>Raise hand</a:t>
            </a:r>
          </a:p>
          <a:p>
            <a:r>
              <a:rPr lang="en-US" dirty="0">
                <a:solidFill>
                  <a:schemeClr val="accent1">
                    <a:lumMod val="75000"/>
                  </a:schemeClr>
                </a:solidFill>
              </a:rPr>
              <a:t>Be open to new ideas</a:t>
            </a:r>
          </a:p>
          <a:p>
            <a:r>
              <a:rPr lang="en-US" dirty="0">
                <a:solidFill>
                  <a:schemeClr val="accent1">
                    <a:lumMod val="75000"/>
                  </a:schemeClr>
                </a:solidFill>
              </a:rPr>
              <a:t>Be present</a:t>
            </a:r>
          </a:p>
          <a:p>
            <a:r>
              <a:rPr lang="en-US" dirty="0">
                <a:solidFill>
                  <a:schemeClr val="accent1">
                    <a:lumMod val="75000"/>
                  </a:schemeClr>
                </a:solidFill>
              </a:rPr>
              <a:t>Assume good intentions</a:t>
            </a:r>
          </a:p>
          <a:p>
            <a:r>
              <a:rPr lang="en-US" dirty="0">
                <a:solidFill>
                  <a:schemeClr val="accent1">
                    <a:lumMod val="75000"/>
                  </a:schemeClr>
                </a:solidFill>
              </a:rPr>
              <a:t>Respect </a:t>
            </a:r>
          </a:p>
          <a:p>
            <a:pPr marL="76199" indent="0">
              <a:buNone/>
            </a:pPr>
            <a:endParaRPr lang="en-US" dirty="0"/>
          </a:p>
        </p:txBody>
      </p:sp>
    </p:spTree>
    <p:extLst>
      <p:ext uri="{BB962C8B-B14F-4D97-AF65-F5344CB8AC3E}">
        <p14:creationId xmlns:p14="http://schemas.microsoft.com/office/powerpoint/2010/main" val="188530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1280242" y="1600200"/>
            <a:ext cx="9649636" cy="4699092"/>
          </a:xfrm>
        </p:spPr>
        <p:txBody>
          <a:bodyPr/>
          <a:lstStyle/>
          <a:p>
            <a:r>
              <a:rPr lang="en-US" sz="2800" dirty="0">
                <a:solidFill>
                  <a:schemeClr val="accent1">
                    <a:lumMod val="75000"/>
                  </a:schemeClr>
                </a:solidFill>
              </a:rPr>
              <a:t>Take out and/or find an artifact on your person (a picture, an item in your bag, etc.) that represents you as an educator.</a:t>
            </a:r>
          </a:p>
          <a:p>
            <a:endParaRPr lang="en-US" sz="2800" dirty="0">
              <a:solidFill>
                <a:schemeClr val="accent1">
                  <a:lumMod val="75000"/>
                </a:schemeClr>
              </a:solidFill>
            </a:endParaRPr>
          </a:p>
          <a:p>
            <a:r>
              <a:rPr lang="en-US" sz="2800" dirty="0">
                <a:solidFill>
                  <a:schemeClr val="accent1">
                    <a:lumMod val="75000"/>
                  </a:schemeClr>
                </a:solidFill>
              </a:rPr>
              <a:t>Share your artifact with your partner (each person gets 2 minutes)</a:t>
            </a:r>
          </a:p>
          <a:p>
            <a:endParaRPr lang="en-US" sz="2800" dirty="0">
              <a:solidFill>
                <a:schemeClr val="accent1">
                  <a:lumMod val="75000"/>
                </a:schemeClr>
              </a:solidFill>
            </a:endParaRPr>
          </a:p>
          <a:p>
            <a:pPr marL="971550" lvl="2" indent="-287338"/>
            <a:r>
              <a:rPr lang="en-US" sz="2800" dirty="0">
                <a:solidFill>
                  <a:schemeClr val="accent1">
                    <a:lumMod val="75000"/>
                  </a:schemeClr>
                </a:solidFill>
              </a:rPr>
              <a:t>Why you chose it, what it represents, how is it connected to  your educational journey?	</a:t>
            </a:r>
          </a:p>
          <a:p>
            <a:endParaRPr lang="en-US" sz="2800" dirty="0">
              <a:solidFill>
                <a:schemeClr val="accent1">
                  <a:lumMod val="75000"/>
                </a:schemeClr>
              </a:solidFill>
            </a:endParaRPr>
          </a:p>
          <a:p>
            <a:endParaRPr lang="en-US" dirty="0">
              <a:solidFill>
                <a:srgbClr val="000000"/>
              </a:solidFill>
            </a:endParaRPr>
          </a:p>
          <a:p>
            <a:endParaRPr lang="en-US" b="1" dirty="0">
              <a:solidFill>
                <a:srgbClr val="FF0000"/>
              </a:solidFill>
              <a:latin typeface="Century Gothic"/>
            </a:endParaRPr>
          </a:p>
        </p:txBody>
      </p:sp>
      <p:sp>
        <p:nvSpPr>
          <p:cNvPr id="4" name="Title 1">
            <a:extLst>
              <a:ext uri="{FF2B5EF4-FFF2-40B4-BE49-F238E27FC236}">
                <a16:creationId xmlns:a16="http://schemas.microsoft.com/office/drawing/2014/main" id="{DCB93EA6-71F0-47CA-BB23-1D0AEFB3B0F7}"/>
              </a:ext>
            </a:extLst>
          </p:cNvPr>
          <p:cNvSpPr txBox="1">
            <a:spLocks/>
          </p:cNvSpPr>
          <p:nvPr/>
        </p:nvSpPr>
        <p:spPr>
          <a:xfrm>
            <a:off x="2133600" y="596808"/>
            <a:ext cx="7034000" cy="8548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kern="0" dirty="0">
                <a:solidFill>
                  <a:srgbClr val="FF0000"/>
                </a:solidFill>
                <a:latin typeface="Nixie One" panose="020B0604020202020204"/>
              </a:rPr>
              <a:t>Finding Your Why: Artifact Analysis</a:t>
            </a:r>
          </a:p>
        </p:txBody>
      </p:sp>
    </p:spTree>
    <p:extLst>
      <p:ext uri="{BB962C8B-B14F-4D97-AF65-F5344CB8AC3E}">
        <p14:creationId xmlns:p14="http://schemas.microsoft.com/office/powerpoint/2010/main" val="378027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1143000" y="1451608"/>
            <a:ext cx="9649636" cy="3784692"/>
          </a:xfrm>
        </p:spPr>
        <p:txBody>
          <a:bodyPr/>
          <a:lstStyle/>
          <a:p>
            <a:r>
              <a:rPr lang="en-US" sz="2800" dirty="0">
                <a:solidFill>
                  <a:schemeClr val="accent1">
                    <a:lumMod val="75000"/>
                  </a:schemeClr>
                </a:solidFill>
              </a:rPr>
              <a:t>After you both have shared, please have a brief discussion as a table – what were some windows and mirrors?</a:t>
            </a:r>
          </a:p>
          <a:p>
            <a:endParaRPr lang="en-US" sz="2800" dirty="0">
              <a:solidFill>
                <a:schemeClr val="accent1">
                  <a:lumMod val="75000"/>
                </a:schemeClr>
              </a:solidFill>
            </a:endParaRPr>
          </a:p>
          <a:p>
            <a:r>
              <a:rPr lang="en-US" sz="2800" dirty="0">
                <a:solidFill>
                  <a:schemeClr val="accent1">
                    <a:lumMod val="75000"/>
                  </a:schemeClr>
                </a:solidFill>
              </a:rPr>
              <a:t>Whole group share out</a:t>
            </a:r>
          </a:p>
          <a:p>
            <a:pPr marL="971550" lvl="2"/>
            <a:r>
              <a:rPr lang="en-US" sz="2800" dirty="0">
                <a:solidFill>
                  <a:schemeClr val="accent1">
                    <a:lumMod val="75000"/>
                  </a:schemeClr>
                </a:solidFill>
              </a:rPr>
              <a:t>What commonalities surfaced?</a:t>
            </a:r>
          </a:p>
          <a:p>
            <a:pPr marL="971550" lvl="2"/>
            <a:r>
              <a:rPr lang="en-US" sz="2800" dirty="0">
                <a:solidFill>
                  <a:schemeClr val="accent1">
                    <a:lumMod val="75000"/>
                  </a:schemeClr>
                </a:solidFill>
              </a:rPr>
              <a:t>What resonated?</a:t>
            </a:r>
          </a:p>
          <a:p>
            <a:endParaRPr lang="en-US" sz="2800" dirty="0">
              <a:solidFill>
                <a:schemeClr val="accent1">
                  <a:lumMod val="75000"/>
                </a:schemeClr>
              </a:solidFill>
            </a:endParaRPr>
          </a:p>
          <a:p>
            <a:endParaRPr lang="en-US" dirty="0">
              <a:solidFill>
                <a:srgbClr val="000000"/>
              </a:solidFill>
            </a:endParaRPr>
          </a:p>
          <a:p>
            <a:endParaRPr lang="en-US" b="1" dirty="0">
              <a:solidFill>
                <a:srgbClr val="FF0000"/>
              </a:solidFill>
              <a:latin typeface="Century Gothic"/>
            </a:endParaRPr>
          </a:p>
        </p:txBody>
      </p:sp>
      <p:sp>
        <p:nvSpPr>
          <p:cNvPr id="3" name="Title 1">
            <a:extLst>
              <a:ext uri="{FF2B5EF4-FFF2-40B4-BE49-F238E27FC236}">
                <a16:creationId xmlns:a16="http://schemas.microsoft.com/office/drawing/2014/main" id="{E0513F08-F332-4863-ABF0-B740F93C1424}"/>
              </a:ext>
            </a:extLst>
          </p:cNvPr>
          <p:cNvSpPr txBox="1">
            <a:spLocks/>
          </p:cNvSpPr>
          <p:nvPr/>
        </p:nvSpPr>
        <p:spPr>
          <a:xfrm>
            <a:off x="2133600" y="596808"/>
            <a:ext cx="7034000" cy="8548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kern="0" dirty="0">
                <a:solidFill>
                  <a:srgbClr val="FF0000"/>
                </a:solidFill>
                <a:latin typeface="Nixie One" panose="020B0604020202020204"/>
              </a:rPr>
              <a:t>Finding Your Why: Artifact Analysis</a:t>
            </a:r>
          </a:p>
        </p:txBody>
      </p:sp>
    </p:spTree>
    <p:extLst>
      <p:ext uri="{BB962C8B-B14F-4D97-AF65-F5344CB8AC3E}">
        <p14:creationId xmlns:p14="http://schemas.microsoft.com/office/powerpoint/2010/main" val="363078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23DA39-931B-4E82-8EE6-E9E80BC0B411}"/>
              </a:ext>
            </a:extLst>
          </p:cNvPr>
          <p:cNvSpPr txBox="1"/>
          <p:nvPr/>
        </p:nvSpPr>
        <p:spPr>
          <a:xfrm>
            <a:off x="2136750" y="1103326"/>
            <a:ext cx="8302650" cy="4985980"/>
          </a:xfrm>
          <a:prstGeom prst="rect">
            <a:avLst/>
          </a:prstGeom>
          <a:noFill/>
        </p:spPr>
        <p:txBody>
          <a:bodyPr wrap="square" rtlCol="0">
            <a:spAutoFit/>
          </a:bodyPr>
          <a:lstStyle/>
          <a:p>
            <a:endParaRPr lang="en-US" dirty="0"/>
          </a:p>
          <a:p>
            <a:endParaRPr lang="en-US" dirty="0"/>
          </a:p>
          <a:p>
            <a:r>
              <a:rPr lang="en-US" sz="2400" dirty="0"/>
              <a:t>In three minutes or less, write a 6 word introduction for yourself.</a:t>
            </a:r>
          </a:p>
          <a:p>
            <a:pPr algn="ctr"/>
            <a:endParaRPr lang="en-US" dirty="0"/>
          </a:p>
          <a:p>
            <a:pPr algn="ctr"/>
            <a:r>
              <a:rPr lang="en-US" sz="2400" dirty="0"/>
              <a:t> EXAMPLE:</a:t>
            </a:r>
          </a:p>
          <a:p>
            <a:pPr algn="ctr"/>
            <a:r>
              <a:rPr lang="en-US" sz="2400" i="1" dirty="0"/>
              <a:t>Shared learning and collaboration creates transformation.</a:t>
            </a:r>
          </a:p>
          <a:p>
            <a:pPr algn="ctr"/>
            <a:endParaRPr lang="en-US" sz="2400" i="1" dirty="0"/>
          </a:p>
          <a:p>
            <a:pPr algn="ctr"/>
            <a:r>
              <a:rPr lang="en-US" sz="4000" dirty="0">
                <a:solidFill>
                  <a:srgbClr val="000000"/>
                </a:solidFill>
              </a:rPr>
              <a:t>Why are you passionate about this work?</a:t>
            </a:r>
          </a:p>
          <a:p>
            <a:endParaRPr lang="en-US" sz="3200" dirty="0">
              <a:solidFill>
                <a:srgbClr val="000000"/>
              </a:solidFill>
            </a:endParaRPr>
          </a:p>
          <a:p>
            <a:endParaRPr lang="en-US" sz="3200" dirty="0">
              <a:solidFill>
                <a:srgbClr val="000000"/>
              </a:solidFill>
            </a:endParaRPr>
          </a:p>
        </p:txBody>
      </p:sp>
      <p:sp>
        <p:nvSpPr>
          <p:cNvPr id="6" name="object 7">
            <a:extLst>
              <a:ext uri="{FF2B5EF4-FFF2-40B4-BE49-F238E27FC236}">
                <a16:creationId xmlns:a16="http://schemas.microsoft.com/office/drawing/2014/main" id="{62919808-C832-4F86-B25A-0DE6E016BEBB}"/>
              </a:ext>
            </a:extLst>
          </p:cNvPr>
          <p:cNvSpPr txBox="1"/>
          <p:nvPr/>
        </p:nvSpPr>
        <p:spPr>
          <a:xfrm>
            <a:off x="2172469" y="455372"/>
            <a:ext cx="7693050" cy="1615827"/>
          </a:xfrm>
          <a:prstGeom prst="rect">
            <a:avLst/>
          </a:prstGeom>
        </p:spPr>
        <p:txBody>
          <a:bodyPr vert="horz" wrap="square" lIns="0" tIns="0" rIns="0" bIns="0" rtlCol="0">
            <a:spAutoFit/>
          </a:bodyPr>
          <a:lstStyle/>
          <a:p>
            <a:pPr algn="r" defTabSz="457200">
              <a:spcBef>
                <a:spcPts val="1152"/>
              </a:spcBef>
              <a:spcAft>
                <a:spcPts val="600"/>
              </a:spcAft>
            </a:pPr>
            <a:r>
              <a:rPr lang="en-US" sz="3200" kern="0" dirty="0">
                <a:solidFill>
                  <a:srgbClr val="FF0000"/>
                </a:solidFill>
                <a:latin typeface="Nixie One" panose="020B0604020202020204"/>
                <a:cs typeface="Arial"/>
                <a:sym typeface="Arial"/>
              </a:rPr>
              <a:t>Take a moment to think about who you are as an educator</a:t>
            </a:r>
          </a:p>
          <a:p>
            <a:pPr marL="12700" algn="ctr">
              <a:tabLst>
                <a:tab pos="749300" algn="l"/>
                <a:tab pos="2477770" algn="l"/>
              </a:tabLst>
            </a:pPr>
            <a:endParaRPr sz="3600" dirty="0">
              <a:solidFill>
                <a:srgbClr val="FF0000"/>
              </a:solidFill>
              <a:latin typeface="Arial"/>
              <a:cs typeface="Arial"/>
            </a:endParaRPr>
          </a:p>
        </p:txBody>
      </p:sp>
    </p:spTree>
    <p:extLst>
      <p:ext uri="{BB962C8B-B14F-4D97-AF65-F5344CB8AC3E}">
        <p14:creationId xmlns:p14="http://schemas.microsoft.com/office/powerpoint/2010/main" val="214131615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859608B7-3FCB-4DF9-9B1E-BACF198DDEE4}" vid="{786EDD68-1AAA-4B79-A8A1-79FC35F813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37309</TotalTime>
  <Words>503</Words>
  <Application>Microsoft Office PowerPoint</Application>
  <PresentationFormat>Widescreen</PresentationFormat>
  <Paragraphs>98</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Century Gothic</vt:lpstr>
      <vt:lpstr>Lato</vt:lpstr>
      <vt:lpstr>Nixie One</vt:lpstr>
      <vt:lpstr>Ubuntu</vt:lpstr>
      <vt:lpstr>Varela Round</vt:lpstr>
      <vt:lpstr>Custom Design</vt:lpstr>
      <vt:lpstr>Theme1</vt:lpstr>
      <vt:lpstr>ASCCC Part-Time Faculty Institute Finding Your “WHY”  Jessica Cristo Rebecca Moon-Stone Crystal Kiekel Vanson Nguyen  Presented by  </vt:lpstr>
      <vt:lpstr>Mission</vt:lpstr>
      <vt:lpstr>Theory of Change</vt:lpstr>
      <vt:lpstr>Moving the Needle by Moving Towards Greater Coherence: Vision 2022</vt:lpstr>
      <vt:lpstr>Building Networks Around Inquiry</vt:lpstr>
      <vt:lpstr>Norms</vt:lpstr>
      <vt:lpstr>PowerPoint Presentation</vt:lpstr>
      <vt:lpstr>PowerPoint Presentation</vt:lpstr>
      <vt:lpstr>PowerPoint Presentation</vt:lpstr>
      <vt:lpstr>Golden Circle by Simon Sinek</vt:lpstr>
      <vt:lpstr>Revise your 6 words</vt:lpstr>
      <vt:lpstr>Final Thoughts</vt:lpstr>
      <vt:lpstr> Thank you for learning with us today!    </vt:lpstr>
    </vt:vector>
  </TitlesOfParts>
  <Company>DOB1E909</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koms</dc:creator>
  <cp:lastModifiedBy>Silvester Henderson</cp:lastModifiedBy>
  <cp:revision>964</cp:revision>
  <cp:lastPrinted>2019-01-31T20:56:03Z</cp:lastPrinted>
  <dcterms:created xsi:type="dcterms:W3CDTF">2015-05-06T21:16:39Z</dcterms:created>
  <dcterms:modified xsi:type="dcterms:W3CDTF">2020-01-17T00:36:12Z</dcterms:modified>
</cp:coreProperties>
</file>