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7" r:id="rId2"/>
    <p:sldId id="258" r:id="rId3"/>
    <p:sldId id="259" r:id="rId4"/>
    <p:sldId id="278" r:id="rId5"/>
    <p:sldId id="313" r:id="rId6"/>
    <p:sldId id="296" r:id="rId7"/>
    <p:sldId id="333" r:id="rId8"/>
    <p:sldId id="336" r:id="rId9"/>
    <p:sldId id="304" r:id="rId10"/>
    <p:sldId id="324" r:id="rId11"/>
    <p:sldId id="300" r:id="rId12"/>
    <p:sldId id="306" r:id="rId13"/>
    <p:sldId id="307" r:id="rId14"/>
    <p:sldId id="308" r:id="rId15"/>
    <p:sldId id="309" r:id="rId16"/>
    <p:sldId id="311" r:id="rId17"/>
    <p:sldId id="312" r:id="rId18"/>
    <p:sldId id="321" r:id="rId19"/>
    <p:sldId id="299" r:id="rId20"/>
    <p:sldId id="322" r:id="rId21"/>
    <p:sldId id="337" r:id="rId22"/>
    <p:sldId id="330" r:id="rId23"/>
    <p:sldId id="334" r:id="rId24"/>
    <p:sldId id="310" r:id="rId25"/>
    <p:sldId id="332" r:id="rId26"/>
    <p:sldId id="316" r:id="rId27"/>
    <p:sldId id="331" r:id="rId28"/>
    <p:sldId id="314"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1084"/>
    <a:srgbClr val="6422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03D2C-BDF0-49E5-8E2A-D0109F437AF5}" v="83" dt="2022-06-15T00:02:09.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7" autoAdjust="0"/>
    <p:restoredTop sz="96098"/>
  </p:normalViewPr>
  <p:slideViewPr>
    <p:cSldViewPr snapToGrid="0" snapToObjects="1">
      <p:cViewPr varScale="1">
        <p:scale>
          <a:sx n="92" d="100"/>
          <a:sy n="92" d="100"/>
        </p:scale>
        <p:origin x="92" y="8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05503D2C-BDF0-49E5-8E2A-D0109F437AF5}"/>
    <pc:docChg chg="undo custSel addSld delSld modSld sldOrd">
      <pc:chgData name="Michelle Bean" userId="0d8acacb-9479-4755-afc3-7abd1af15332" providerId="ADAL" clId="{05503D2C-BDF0-49E5-8E2A-D0109F437AF5}" dt="2022-06-14T09:30:32.123" v="2546" actId="26606"/>
      <pc:docMkLst>
        <pc:docMk/>
      </pc:docMkLst>
      <pc:sldChg chg="modSp mod">
        <pc:chgData name="Michelle Bean" userId="0d8acacb-9479-4755-afc3-7abd1af15332" providerId="ADAL" clId="{05503D2C-BDF0-49E5-8E2A-D0109F437AF5}" dt="2022-06-14T07:15:36.486" v="121" actId="404"/>
        <pc:sldMkLst>
          <pc:docMk/>
          <pc:sldMk cId="0" sldId="257"/>
        </pc:sldMkLst>
        <pc:spChg chg="mod">
          <ac:chgData name="Michelle Bean" userId="0d8acacb-9479-4755-afc3-7abd1af15332" providerId="ADAL" clId="{05503D2C-BDF0-49E5-8E2A-D0109F437AF5}" dt="2022-06-14T07:15:36.486" v="121" actId="404"/>
          <ac:spMkLst>
            <pc:docMk/>
            <pc:sldMk cId="0" sldId="257"/>
            <ac:spMk id="8193" creationId="{85C58C8C-A632-F843-84BE-D68F8213459A}"/>
          </ac:spMkLst>
        </pc:spChg>
      </pc:sldChg>
      <pc:sldChg chg="mod ord modShow">
        <pc:chgData name="Michelle Bean" userId="0d8acacb-9479-4755-afc3-7abd1af15332" providerId="ADAL" clId="{05503D2C-BDF0-49E5-8E2A-D0109F437AF5}" dt="2022-06-14T07:15:39.201" v="123"/>
        <pc:sldMkLst>
          <pc:docMk/>
          <pc:sldMk cId="1009595028" sldId="258"/>
        </pc:sldMkLst>
      </pc:sldChg>
      <pc:sldChg chg="addSp delSp modSp add mod modClrScheme chgLayout">
        <pc:chgData name="Michelle Bean" userId="0d8acacb-9479-4755-afc3-7abd1af15332" providerId="ADAL" clId="{05503D2C-BDF0-49E5-8E2A-D0109F437AF5}" dt="2022-06-14T07:47:21.162" v="255" actId="26606"/>
        <pc:sldMkLst>
          <pc:docMk/>
          <pc:sldMk cId="2762427693" sldId="259"/>
        </pc:sldMkLst>
        <pc:spChg chg="mod">
          <ac:chgData name="Michelle Bean" userId="0d8acacb-9479-4755-afc3-7abd1af15332" providerId="ADAL" clId="{05503D2C-BDF0-49E5-8E2A-D0109F437AF5}" dt="2022-06-14T07:47:21.162" v="255" actId="26606"/>
          <ac:spMkLst>
            <pc:docMk/>
            <pc:sldMk cId="2762427693" sldId="259"/>
            <ac:spMk id="2" creationId="{00000000-0000-0000-0000-000000000000}"/>
          </ac:spMkLst>
        </pc:spChg>
        <pc:spChg chg="add del mod">
          <ac:chgData name="Michelle Bean" userId="0d8acacb-9479-4755-afc3-7abd1af15332" providerId="ADAL" clId="{05503D2C-BDF0-49E5-8E2A-D0109F437AF5}" dt="2022-06-14T07:43:53.028" v="250" actId="26606"/>
          <ac:spMkLst>
            <pc:docMk/>
            <pc:sldMk cId="2762427693" sldId="259"/>
            <ac:spMk id="3" creationId="{00000000-0000-0000-0000-000000000000}"/>
          </ac:spMkLst>
        </pc:spChg>
        <pc:spChg chg="add del">
          <ac:chgData name="Michelle Bean" userId="0d8acacb-9479-4755-afc3-7abd1af15332" providerId="ADAL" clId="{05503D2C-BDF0-49E5-8E2A-D0109F437AF5}" dt="2022-06-14T07:43:42.222" v="239" actId="26606"/>
          <ac:spMkLst>
            <pc:docMk/>
            <pc:sldMk cId="2762427693" sldId="259"/>
            <ac:spMk id="6" creationId="{04A07939-00B6-7EB3-A598-237A3DFB4F81}"/>
          </ac:spMkLst>
        </pc:spChg>
        <pc:spChg chg="add del mod">
          <ac:chgData name="Michelle Bean" userId="0d8acacb-9479-4755-afc3-7abd1af15332" providerId="ADAL" clId="{05503D2C-BDF0-49E5-8E2A-D0109F437AF5}" dt="2022-06-14T07:42:09.111" v="205" actId="26606"/>
          <ac:spMkLst>
            <pc:docMk/>
            <pc:sldMk cId="2762427693" sldId="259"/>
            <ac:spMk id="9" creationId="{66620EBD-5984-1957-06FD-75A0891860A6}"/>
          </ac:spMkLst>
        </pc:spChg>
        <pc:spChg chg="add del">
          <ac:chgData name="Michelle Bean" userId="0d8acacb-9479-4755-afc3-7abd1af15332" providerId="ADAL" clId="{05503D2C-BDF0-49E5-8E2A-D0109F437AF5}" dt="2022-06-14T07:43:48.056" v="241" actId="26606"/>
          <ac:spMkLst>
            <pc:docMk/>
            <pc:sldMk cId="2762427693" sldId="259"/>
            <ac:spMk id="10" creationId="{D5F6363B-0070-9EF5-AB07-87A2E40F84DC}"/>
          </ac:spMkLst>
        </pc:spChg>
        <pc:spChg chg="add del">
          <ac:chgData name="Michelle Bean" userId="0d8acacb-9479-4755-afc3-7abd1af15332" providerId="ADAL" clId="{05503D2C-BDF0-49E5-8E2A-D0109F437AF5}" dt="2022-06-14T07:43:50.024" v="243" actId="26606"/>
          <ac:spMkLst>
            <pc:docMk/>
            <pc:sldMk cId="2762427693" sldId="259"/>
            <ac:spMk id="13" creationId="{04A07939-00B6-7EB3-A598-237A3DFB4F81}"/>
          </ac:spMkLst>
        </pc:spChg>
        <pc:spChg chg="add del">
          <ac:chgData name="Michelle Bean" userId="0d8acacb-9479-4755-afc3-7abd1af15332" providerId="ADAL" clId="{05503D2C-BDF0-49E5-8E2A-D0109F437AF5}" dt="2022-06-14T07:43:51.015" v="245" actId="26606"/>
          <ac:spMkLst>
            <pc:docMk/>
            <pc:sldMk cId="2762427693" sldId="259"/>
            <ac:spMk id="16" creationId="{D5F6363B-0070-9EF5-AB07-87A2E40F84DC}"/>
          </ac:spMkLst>
        </pc:spChg>
        <pc:spChg chg="add del">
          <ac:chgData name="Michelle Bean" userId="0d8acacb-9479-4755-afc3-7abd1af15332" providerId="ADAL" clId="{05503D2C-BDF0-49E5-8E2A-D0109F437AF5}" dt="2022-06-14T07:43:51.813" v="247" actId="26606"/>
          <ac:spMkLst>
            <pc:docMk/>
            <pc:sldMk cId="2762427693" sldId="259"/>
            <ac:spMk id="19" creationId="{04A07939-00B6-7EB3-A598-237A3DFB4F81}"/>
          </ac:spMkLst>
        </pc:spChg>
        <pc:spChg chg="add del">
          <ac:chgData name="Michelle Bean" userId="0d8acacb-9479-4755-afc3-7abd1af15332" providerId="ADAL" clId="{05503D2C-BDF0-49E5-8E2A-D0109F437AF5}" dt="2022-06-14T07:43:52.999" v="249" actId="26606"/>
          <ac:spMkLst>
            <pc:docMk/>
            <pc:sldMk cId="2762427693" sldId="259"/>
            <ac:spMk id="22" creationId="{D5F6363B-0070-9EF5-AB07-87A2E40F84DC}"/>
          </ac:spMkLst>
        </pc:spChg>
        <pc:spChg chg="add mod">
          <ac:chgData name="Michelle Bean" userId="0d8acacb-9479-4755-afc3-7abd1af15332" providerId="ADAL" clId="{05503D2C-BDF0-49E5-8E2A-D0109F437AF5}" dt="2022-06-14T07:47:21.162" v="255" actId="26606"/>
          <ac:spMkLst>
            <pc:docMk/>
            <pc:sldMk cId="2762427693" sldId="259"/>
            <ac:spMk id="25" creationId="{04A07939-00B6-7EB3-A598-237A3DFB4F81}"/>
          </ac:spMkLst>
        </pc:spChg>
        <pc:graphicFrameChg chg="add del mod">
          <ac:chgData name="Michelle Bean" userId="0d8acacb-9479-4755-afc3-7abd1af15332" providerId="ADAL" clId="{05503D2C-BDF0-49E5-8E2A-D0109F437AF5}" dt="2022-06-14T07:42:09.111" v="205" actId="26606"/>
          <ac:graphicFrameMkLst>
            <pc:docMk/>
            <pc:sldMk cId="2762427693" sldId="259"/>
            <ac:graphicFrameMk id="5" creationId="{D747BD0F-0D8A-2757-B126-9EF9336373DD}"/>
          </ac:graphicFrameMkLst>
        </pc:graphicFrameChg>
        <pc:graphicFrameChg chg="add del">
          <ac:chgData name="Michelle Bean" userId="0d8acacb-9479-4755-afc3-7abd1af15332" providerId="ADAL" clId="{05503D2C-BDF0-49E5-8E2A-D0109F437AF5}" dt="2022-06-14T07:43:42.222" v="239" actId="26606"/>
          <ac:graphicFrameMkLst>
            <pc:docMk/>
            <pc:sldMk cId="2762427693" sldId="259"/>
            <ac:graphicFrameMk id="7" creationId="{3AEA3313-CC71-6E76-06D6-84EF8CFB7317}"/>
          </ac:graphicFrameMkLst>
        </pc:graphicFrameChg>
        <pc:graphicFrameChg chg="add del">
          <ac:chgData name="Michelle Bean" userId="0d8acacb-9479-4755-afc3-7abd1af15332" providerId="ADAL" clId="{05503D2C-BDF0-49E5-8E2A-D0109F437AF5}" dt="2022-06-14T07:43:48.056" v="241" actId="26606"/>
          <ac:graphicFrameMkLst>
            <pc:docMk/>
            <pc:sldMk cId="2762427693" sldId="259"/>
            <ac:graphicFrameMk id="11" creationId="{397BD0B9-0124-6D5E-75ED-4CC50DE116DE}"/>
          </ac:graphicFrameMkLst>
        </pc:graphicFrameChg>
        <pc:graphicFrameChg chg="add del">
          <ac:chgData name="Michelle Bean" userId="0d8acacb-9479-4755-afc3-7abd1af15332" providerId="ADAL" clId="{05503D2C-BDF0-49E5-8E2A-D0109F437AF5}" dt="2022-06-14T07:43:50.024" v="243" actId="26606"/>
          <ac:graphicFrameMkLst>
            <pc:docMk/>
            <pc:sldMk cId="2762427693" sldId="259"/>
            <ac:graphicFrameMk id="14" creationId="{3AEA3313-CC71-6E76-06D6-84EF8CFB7317}"/>
          </ac:graphicFrameMkLst>
        </pc:graphicFrameChg>
        <pc:graphicFrameChg chg="add del">
          <ac:chgData name="Michelle Bean" userId="0d8acacb-9479-4755-afc3-7abd1af15332" providerId="ADAL" clId="{05503D2C-BDF0-49E5-8E2A-D0109F437AF5}" dt="2022-06-14T07:43:51.015" v="245" actId="26606"/>
          <ac:graphicFrameMkLst>
            <pc:docMk/>
            <pc:sldMk cId="2762427693" sldId="259"/>
            <ac:graphicFrameMk id="17" creationId="{397BD0B9-0124-6D5E-75ED-4CC50DE116DE}"/>
          </ac:graphicFrameMkLst>
        </pc:graphicFrameChg>
        <pc:graphicFrameChg chg="add del">
          <ac:chgData name="Michelle Bean" userId="0d8acacb-9479-4755-afc3-7abd1af15332" providerId="ADAL" clId="{05503D2C-BDF0-49E5-8E2A-D0109F437AF5}" dt="2022-06-14T07:43:51.813" v="247" actId="26606"/>
          <ac:graphicFrameMkLst>
            <pc:docMk/>
            <pc:sldMk cId="2762427693" sldId="259"/>
            <ac:graphicFrameMk id="20" creationId="{3AEA3313-CC71-6E76-06D6-84EF8CFB7317}"/>
          </ac:graphicFrameMkLst>
        </pc:graphicFrameChg>
        <pc:graphicFrameChg chg="add del">
          <ac:chgData name="Michelle Bean" userId="0d8acacb-9479-4755-afc3-7abd1af15332" providerId="ADAL" clId="{05503D2C-BDF0-49E5-8E2A-D0109F437AF5}" dt="2022-06-14T07:43:52.999" v="249" actId="26606"/>
          <ac:graphicFrameMkLst>
            <pc:docMk/>
            <pc:sldMk cId="2762427693" sldId="259"/>
            <ac:graphicFrameMk id="23" creationId="{397BD0B9-0124-6D5E-75ED-4CC50DE116DE}"/>
          </ac:graphicFrameMkLst>
        </pc:graphicFrameChg>
        <pc:graphicFrameChg chg="add del mod modGraphic">
          <ac:chgData name="Michelle Bean" userId="0d8acacb-9479-4755-afc3-7abd1af15332" providerId="ADAL" clId="{05503D2C-BDF0-49E5-8E2A-D0109F437AF5}" dt="2022-06-14T07:47:21.162" v="255" actId="26606"/>
          <ac:graphicFrameMkLst>
            <pc:docMk/>
            <pc:sldMk cId="2762427693" sldId="259"/>
            <ac:graphicFrameMk id="26" creationId="{3AEA3313-CC71-6E76-06D6-84EF8CFB7317}"/>
          </ac:graphicFrameMkLst>
        </pc:graphicFrameChg>
        <pc:graphicFrameChg chg="add">
          <ac:chgData name="Michelle Bean" userId="0d8acacb-9479-4755-afc3-7abd1af15332" providerId="ADAL" clId="{05503D2C-BDF0-49E5-8E2A-D0109F437AF5}" dt="2022-06-14T07:47:21.162" v="255" actId="26606"/>
          <ac:graphicFrameMkLst>
            <pc:docMk/>
            <pc:sldMk cId="2762427693" sldId="259"/>
            <ac:graphicFrameMk id="28" creationId="{357498BA-42F5-35B6-F558-70356F901821}"/>
          </ac:graphicFrameMkLst>
        </pc:graphicFrameChg>
      </pc:sldChg>
      <pc:sldChg chg="addSp delSp modSp add mod ord modClrScheme chgLayout">
        <pc:chgData name="Michelle Bean" userId="0d8acacb-9479-4755-afc3-7abd1af15332" providerId="ADAL" clId="{05503D2C-BDF0-49E5-8E2A-D0109F437AF5}" dt="2022-06-14T09:17:57.463" v="2351" actId="26606"/>
        <pc:sldMkLst>
          <pc:docMk/>
          <pc:sldMk cId="2947364502" sldId="278"/>
        </pc:sldMkLst>
        <pc:spChg chg="mod">
          <ac:chgData name="Michelle Bean" userId="0d8acacb-9479-4755-afc3-7abd1af15332" providerId="ADAL" clId="{05503D2C-BDF0-49E5-8E2A-D0109F437AF5}" dt="2022-06-14T07:51:29.996" v="308" actId="26606"/>
          <ac:spMkLst>
            <pc:docMk/>
            <pc:sldMk cId="2947364502" sldId="278"/>
            <ac:spMk id="2" creationId="{00000000-0000-0000-0000-000000000000}"/>
          </ac:spMkLst>
        </pc:spChg>
        <pc:spChg chg="add del">
          <ac:chgData name="Michelle Bean" userId="0d8acacb-9479-4755-afc3-7abd1af15332" providerId="ADAL" clId="{05503D2C-BDF0-49E5-8E2A-D0109F437AF5}" dt="2022-06-14T07:50:37.314" v="260" actId="26606"/>
          <ac:spMkLst>
            <pc:docMk/>
            <pc:sldMk cId="2947364502" sldId="278"/>
            <ac:spMk id="4" creationId="{71776CB7-BA1D-41F1-9FD0-3C46FB1B6F76}"/>
          </ac:spMkLst>
        </pc:spChg>
        <pc:spChg chg="add mod">
          <ac:chgData name="Michelle Bean" userId="0d8acacb-9479-4755-afc3-7abd1af15332" providerId="ADAL" clId="{05503D2C-BDF0-49E5-8E2A-D0109F437AF5}" dt="2022-06-14T07:51:29.996" v="308" actId="26606"/>
          <ac:spMkLst>
            <pc:docMk/>
            <pc:sldMk cId="2947364502" sldId="278"/>
            <ac:spMk id="9" creationId="{7B90150D-B331-F2AC-CCF6-7ACEE439D890}"/>
          </ac:spMkLst>
        </pc:spChg>
        <pc:spChg chg="add del mod">
          <ac:chgData name="Michelle Bean" userId="0d8acacb-9479-4755-afc3-7abd1af15332" providerId="ADAL" clId="{05503D2C-BDF0-49E5-8E2A-D0109F437AF5}" dt="2022-06-14T07:50:15.251" v="257" actId="26606"/>
          <ac:spMkLst>
            <pc:docMk/>
            <pc:sldMk cId="2947364502" sldId="278"/>
            <ac:spMk id="10" creationId="{3FB42E0E-49F8-2440-C32B-DD011D6CECA8}"/>
          </ac:spMkLst>
        </pc:spChg>
        <pc:spChg chg="add del mod">
          <ac:chgData name="Michelle Bean" userId="0d8acacb-9479-4755-afc3-7abd1af15332" providerId="ADAL" clId="{05503D2C-BDF0-49E5-8E2A-D0109F437AF5}" dt="2022-06-14T07:50:37.302" v="259" actId="26606"/>
          <ac:spMkLst>
            <pc:docMk/>
            <pc:sldMk cId="2947364502" sldId="278"/>
            <ac:spMk id="12" creationId="{A4B423AA-3045-17E9-4EEF-2E8F2A9E93B8}"/>
          </ac:spMkLst>
        </pc:spChg>
        <pc:spChg chg="add del mod">
          <ac:chgData name="Michelle Bean" userId="0d8acacb-9479-4755-afc3-7abd1af15332" providerId="ADAL" clId="{05503D2C-BDF0-49E5-8E2A-D0109F437AF5}" dt="2022-06-14T07:50:37.302" v="259" actId="26606"/>
          <ac:spMkLst>
            <pc:docMk/>
            <pc:sldMk cId="2947364502" sldId="278"/>
            <ac:spMk id="13" creationId="{6DBD097B-E649-1D18-D5B0-515EC53D7467}"/>
          </ac:spMkLst>
        </pc:spChg>
        <pc:spChg chg="add del mod">
          <ac:chgData name="Michelle Bean" userId="0d8acacb-9479-4755-afc3-7abd1af15332" providerId="ADAL" clId="{05503D2C-BDF0-49E5-8E2A-D0109F437AF5}" dt="2022-06-14T07:51:29.996" v="308" actId="26606"/>
          <ac:spMkLst>
            <pc:docMk/>
            <pc:sldMk cId="2947364502" sldId="278"/>
            <ac:spMk id="16" creationId="{71776CB7-BA1D-41F1-9FD0-3C46FB1B6F76}"/>
          </ac:spMkLst>
        </pc:spChg>
        <pc:graphicFrameChg chg="add del mod">
          <ac:chgData name="Michelle Bean" userId="0d8acacb-9479-4755-afc3-7abd1af15332" providerId="ADAL" clId="{05503D2C-BDF0-49E5-8E2A-D0109F437AF5}" dt="2022-06-14T07:50:15.251" v="257" actId="26606"/>
          <ac:graphicFrameMkLst>
            <pc:docMk/>
            <pc:sldMk cId="2947364502" sldId="278"/>
            <ac:graphicFrameMk id="6" creationId="{9BBF421A-966B-D3D8-81F0-191924683B02}"/>
          </ac:graphicFrameMkLst>
        </pc:graphicFrameChg>
        <pc:graphicFrameChg chg="add del mod">
          <ac:chgData name="Michelle Bean" userId="0d8acacb-9479-4755-afc3-7abd1af15332" providerId="ADAL" clId="{05503D2C-BDF0-49E5-8E2A-D0109F437AF5}" dt="2022-06-14T07:50:37.302" v="259" actId="26606"/>
          <ac:graphicFrameMkLst>
            <pc:docMk/>
            <pc:sldMk cId="2947364502" sldId="278"/>
            <ac:graphicFrameMk id="14" creationId="{B67B6245-EE47-E011-1B82-351FE03F3D78}"/>
          </ac:graphicFrameMkLst>
        </pc:graphicFrameChg>
        <pc:graphicFrameChg chg="add mod modGraphic">
          <ac:chgData name="Michelle Bean" userId="0d8acacb-9479-4755-afc3-7abd1af15332" providerId="ADAL" clId="{05503D2C-BDF0-49E5-8E2A-D0109F437AF5}" dt="2022-06-14T09:17:57.463" v="2351" actId="26606"/>
          <ac:graphicFrameMkLst>
            <pc:docMk/>
            <pc:sldMk cId="2947364502" sldId="278"/>
            <ac:graphicFrameMk id="18" creationId="{40168A5D-BB42-99B8-0114-6981E8336C30}"/>
          </ac:graphicFrameMkLst>
        </pc:graphicFrameChg>
      </pc:sldChg>
      <pc:sldChg chg="modSp add mod">
        <pc:chgData name="Michelle Bean" userId="0d8acacb-9479-4755-afc3-7abd1af15332" providerId="ADAL" clId="{05503D2C-BDF0-49E5-8E2A-D0109F437AF5}" dt="2022-06-14T09:00:01.287" v="1704" actId="403"/>
        <pc:sldMkLst>
          <pc:docMk/>
          <pc:sldMk cId="101526515" sldId="296"/>
        </pc:sldMkLst>
        <pc:spChg chg="mod">
          <ac:chgData name="Michelle Bean" userId="0d8acacb-9479-4755-afc3-7abd1af15332" providerId="ADAL" clId="{05503D2C-BDF0-49E5-8E2A-D0109F437AF5}" dt="2022-06-14T08:59:37.395" v="1700" actId="2711"/>
          <ac:spMkLst>
            <pc:docMk/>
            <pc:sldMk cId="101526515" sldId="296"/>
            <ac:spMk id="2" creationId="{00000000-0000-0000-0000-000000000000}"/>
          </ac:spMkLst>
        </pc:spChg>
        <pc:spChg chg="mod">
          <ac:chgData name="Michelle Bean" userId="0d8acacb-9479-4755-afc3-7abd1af15332" providerId="ADAL" clId="{05503D2C-BDF0-49E5-8E2A-D0109F437AF5}" dt="2022-06-14T09:00:01.287" v="1704" actId="403"/>
          <ac:spMkLst>
            <pc:docMk/>
            <pc:sldMk cId="101526515" sldId="296"/>
            <ac:spMk id="3" creationId="{00000000-0000-0000-0000-000000000000}"/>
          </ac:spMkLst>
        </pc:spChg>
      </pc:sldChg>
      <pc:sldChg chg="delSp modSp add mod ord delAnim">
        <pc:chgData name="Michelle Bean" userId="0d8acacb-9479-4755-afc3-7abd1af15332" providerId="ADAL" clId="{05503D2C-BDF0-49E5-8E2A-D0109F437AF5}" dt="2022-06-14T09:22:46.635" v="2419"/>
        <pc:sldMkLst>
          <pc:docMk/>
          <pc:sldMk cId="1074338947" sldId="299"/>
        </pc:sldMkLst>
        <pc:spChg chg="mod">
          <ac:chgData name="Michelle Bean" userId="0d8acacb-9479-4755-afc3-7abd1af15332" providerId="ADAL" clId="{05503D2C-BDF0-49E5-8E2A-D0109F437AF5}" dt="2022-06-14T08:42:26.246" v="1014" actId="2711"/>
          <ac:spMkLst>
            <pc:docMk/>
            <pc:sldMk cId="1074338947" sldId="299"/>
            <ac:spMk id="2" creationId="{00000000-0000-0000-0000-000000000000}"/>
          </ac:spMkLst>
        </pc:spChg>
        <pc:spChg chg="mod">
          <ac:chgData name="Michelle Bean" userId="0d8acacb-9479-4755-afc3-7abd1af15332" providerId="ADAL" clId="{05503D2C-BDF0-49E5-8E2A-D0109F437AF5}" dt="2022-06-14T09:07:01.554" v="2009" actId="122"/>
          <ac:spMkLst>
            <pc:docMk/>
            <pc:sldMk cId="1074338947" sldId="299"/>
            <ac:spMk id="3" creationId="{00000000-0000-0000-0000-000000000000}"/>
          </ac:spMkLst>
        </pc:spChg>
        <pc:spChg chg="del">
          <ac:chgData name="Michelle Bean" userId="0d8acacb-9479-4755-afc3-7abd1af15332" providerId="ADAL" clId="{05503D2C-BDF0-49E5-8E2A-D0109F437AF5}" dt="2022-06-14T07:52:56.322" v="313" actId="478"/>
          <ac:spMkLst>
            <pc:docMk/>
            <pc:sldMk cId="1074338947" sldId="299"/>
            <ac:spMk id="4" creationId="{00000000-0000-0000-0000-000000000000}"/>
          </ac:spMkLst>
        </pc:spChg>
      </pc:sldChg>
      <pc:sldChg chg="addSp delSp modSp add mod modClrScheme chgLayout">
        <pc:chgData name="Michelle Bean" userId="0d8acacb-9479-4755-afc3-7abd1af15332" providerId="ADAL" clId="{05503D2C-BDF0-49E5-8E2A-D0109F437AF5}" dt="2022-06-14T09:28:39.401" v="2537" actId="403"/>
        <pc:sldMkLst>
          <pc:docMk/>
          <pc:sldMk cId="2020381067" sldId="300"/>
        </pc:sldMkLst>
        <pc:spChg chg="mod">
          <ac:chgData name="Michelle Bean" userId="0d8acacb-9479-4755-afc3-7abd1af15332" providerId="ADAL" clId="{05503D2C-BDF0-49E5-8E2A-D0109F437AF5}" dt="2022-06-14T09:28:26.455" v="2535" actId="26606"/>
          <ac:spMkLst>
            <pc:docMk/>
            <pc:sldMk cId="2020381067" sldId="300"/>
            <ac:spMk id="2" creationId="{00000000-0000-0000-0000-000000000000}"/>
          </ac:spMkLst>
        </pc:spChg>
        <pc:spChg chg="add del mod">
          <ac:chgData name="Michelle Bean" userId="0d8acacb-9479-4755-afc3-7abd1af15332" providerId="ADAL" clId="{05503D2C-BDF0-49E5-8E2A-D0109F437AF5}" dt="2022-06-14T09:28:39.401" v="2537" actId="403"/>
          <ac:spMkLst>
            <pc:docMk/>
            <pc:sldMk cId="2020381067" sldId="300"/>
            <ac:spMk id="3" creationId="{00000000-0000-0000-0000-000000000000}"/>
          </ac:spMkLst>
        </pc:spChg>
        <pc:spChg chg="add mod">
          <ac:chgData name="Michelle Bean" userId="0d8acacb-9479-4755-afc3-7abd1af15332" providerId="ADAL" clId="{05503D2C-BDF0-49E5-8E2A-D0109F437AF5}" dt="2022-06-14T09:28:26.455" v="2535" actId="26606"/>
          <ac:spMkLst>
            <pc:docMk/>
            <pc:sldMk cId="2020381067" sldId="300"/>
            <ac:spMk id="8" creationId="{6875C680-FA71-29AD-F6AA-C3052870C3C7}"/>
          </ac:spMkLst>
        </pc:spChg>
        <pc:spChg chg="add del">
          <ac:chgData name="Michelle Bean" userId="0d8acacb-9479-4755-afc3-7abd1af15332" providerId="ADAL" clId="{05503D2C-BDF0-49E5-8E2A-D0109F437AF5}" dt="2022-06-14T08:10:49.782" v="560" actId="26606"/>
          <ac:spMkLst>
            <pc:docMk/>
            <pc:sldMk cId="2020381067" sldId="300"/>
            <ac:spMk id="9" creationId="{0B223C95-41F3-D2A9-72A5-5834665C279D}"/>
          </ac:spMkLst>
        </pc:spChg>
        <pc:graphicFrameChg chg="add del">
          <ac:chgData name="Michelle Bean" userId="0d8acacb-9479-4755-afc3-7abd1af15332" providerId="ADAL" clId="{05503D2C-BDF0-49E5-8E2A-D0109F437AF5}" dt="2022-06-14T08:10:49.782" v="560" actId="26606"/>
          <ac:graphicFrameMkLst>
            <pc:docMk/>
            <pc:sldMk cId="2020381067" sldId="300"/>
            <ac:graphicFrameMk id="5" creationId="{7AAFFB42-B1CE-CE97-30CD-5E64C35E48B8}"/>
          </ac:graphicFrameMkLst>
        </pc:graphicFrameChg>
      </pc:sldChg>
      <pc:sldChg chg="addSp delSp modSp add mod modClrScheme addAnim delAnim modAnim chgLayout">
        <pc:chgData name="Michelle Bean" userId="0d8acacb-9479-4755-afc3-7abd1af15332" providerId="ADAL" clId="{05503D2C-BDF0-49E5-8E2A-D0109F437AF5}" dt="2022-06-14T08:05:40.284" v="555" actId="20577"/>
        <pc:sldMkLst>
          <pc:docMk/>
          <pc:sldMk cId="3781567858" sldId="304"/>
        </pc:sldMkLst>
        <pc:spChg chg="mod ord">
          <ac:chgData name="Michelle Bean" userId="0d8acacb-9479-4755-afc3-7abd1af15332" providerId="ADAL" clId="{05503D2C-BDF0-49E5-8E2A-D0109F437AF5}" dt="2022-06-14T08:05:40.284" v="555" actId="20577"/>
          <ac:spMkLst>
            <pc:docMk/>
            <pc:sldMk cId="3781567858" sldId="304"/>
            <ac:spMk id="2" creationId="{00000000-0000-0000-0000-000000000000}"/>
          </ac:spMkLst>
        </pc:spChg>
        <pc:spChg chg="del mod">
          <ac:chgData name="Michelle Bean" userId="0d8acacb-9479-4755-afc3-7abd1af15332" providerId="ADAL" clId="{05503D2C-BDF0-49E5-8E2A-D0109F437AF5}" dt="2022-06-14T08:03:09.536" v="525" actId="478"/>
          <ac:spMkLst>
            <pc:docMk/>
            <pc:sldMk cId="3781567858" sldId="304"/>
            <ac:spMk id="5" creationId="{00000000-0000-0000-0000-000000000000}"/>
          </ac:spMkLst>
        </pc:spChg>
        <pc:spChg chg="add del mod">
          <ac:chgData name="Michelle Bean" userId="0d8acacb-9479-4755-afc3-7abd1af15332" providerId="ADAL" clId="{05503D2C-BDF0-49E5-8E2A-D0109F437AF5}" dt="2022-06-14T08:03:21.800" v="528" actId="478"/>
          <ac:spMkLst>
            <pc:docMk/>
            <pc:sldMk cId="3781567858" sldId="304"/>
            <ac:spMk id="6" creationId="{00000000-0000-0000-0000-000000000000}"/>
          </ac:spMkLst>
        </pc:spChg>
        <pc:spChg chg="add del mod ord">
          <ac:chgData name="Michelle Bean" userId="0d8acacb-9479-4755-afc3-7abd1af15332" providerId="ADAL" clId="{05503D2C-BDF0-49E5-8E2A-D0109F437AF5}" dt="2022-06-14T08:02:41.401" v="522" actId="700"/>
          <ac:spMkLst>
            <pc:docMk/>
            <pc:sldMk cId="3781567858" sldId="304"/>
            <ac:spMk id="7" creationId="{CBC71A13-CA77-45F7-8DED-EC07912D0562}"/>
          </ac:spMkLst>
        </pc:spChg>
        <pc:spChg chg="add del mod ord">
          <ac:chgData name="Michelle Bean" userId="0d8acacb-9479-4755-afc3-7abd1af15332" providerId="ADAL" clId="{05503D2C-BDF0-49E5-8E2A-D0109F437AF5}" dt="2022-06-14T08:02:41.401" v="522" actId="700"/>
          <ac:spMkLst>
            <pc:docMk/>
            <pc:sldMk cId="3781567858" sldId="304"/>
            <ac:spMk id="11" creationId="{04D25E72-98EC-44F3-9684-ACB1607D7C54}"/>
          </ac:spMkLst>
        </pc:spChg>
        <pc:spChg chg="add del mod ord">
          <ac:chgData name="Michelle Bean" userId="0d8acacb-9479-4755-afc3-7abd1af15332" providerId="ADAL" clId="{05503D2C-BDF0-49E5-8E2A-D0109F437AF5}" dt="2022-06-14T08:05:05.215" v="548" actId="26606"/>
          <ac:spMkLst>
            <pc:docMk/>
            <pc:sldMk cId="3781567858" sldId="304"/>
            <ac:spMk id="12" creationId="{3EB95533-A64E-4EF6-8DE9-CE80F2EA8AE8}"/>
          </ac:spMkLst>
        </pc:spChg>
        <pc:spChg chg="add del mod">
          <ac:chgData name="Michelle Bean" userId="0d8acacb-9479-4755-afc3-7abd1af15332" providerId="ADAL" clId="{05503D2C-BDF0-49E5-8E2A-D0109F437AF5}" dt="2022-06-14T08:05:05.196" v="547" actId="26606"/>
          <ac:spMkLst>
            <pc:docMk/>
            <pc:sldMk cId="3781567858" sldId="304"/>
            <ac:spMk id="17" creationId="{DCAD5384-01E5-D918-40A6-4D5EE0C361FA}"/>
          </ac:spMkLst>
        </pc:spChg>
        <pc:spChg chg="add">
          <ac:chgData name="Michelle Bean" userId="0d8acacb-9479-4755-afc3-7abd1af15332" providerId="ADAL" clId="{05503D2C-BDF0-49E5-8E2A-D0109F437AF5}" dt="2022-06-14T08:05:05.215" v="548" actId="26606"/>
          <ac:spMkLst>
            <pc:docMk/>
            <pc:sldMk cId="3781567858" sldId="304"/>
            <ac:spMk id="18" creationId="{D5954936-C80E-43E5-745A-03E3110725E8}"/>
          </ac:spMkLst>
        </pc:spChg>
        <pc:graphicFrameChg chg="add mod">
          <ac:chgData name="Michelle Bean" userId="0d8acacb-9479-4755-afc3-7abd1af15332" providerId="ADAL" clId="{05503D2C-BDF0-49E5-8E2A-D0109F437AF5}" dt="2022-06-14T08:05:33.162" v="554" actId="115"/>
          <ac:graphicFrameMkLst>
            <pc:docMk/>
            <pc:sldMk cId="3781567858" sldId="304"/>
            <ac:graphicFrameMk id="14" creationId="{8B108B7D-3F17-CDB6-B6BE-2A0773A1AE71}"/>
          </ac:graphicFrameMkLst>
        </pc:graphicFrameChg>
        <pc:picChg chg="add del mod">
          <ac:chgData name="Michelle Bean" userId="0d8acacb-9479-4755-afc3-7abd1af15332" providerId="ADAL" clId="{05503D2C-BDF0-49E5-8E2A-D0109F437AF5}" dt="2022-06-14T07:57:37.954" v="345" actId="21"/>
          <ac:picMkLst>
            <pc:docMk/>
            <pc:sldMk cId="3781567858" sldId="304"/>
            <ac:picMk id="4" creationId="{91C7DC36-1FE8-4944-B752-8434361CE87D}"/>
          </ac:picMkLst>
        </pc:picChg>
        <pc:picChg chg="del">
          <ac:chgData name="Michelle Bean" userId="0d8acacb-9479-4755-afc3-7abd1af15332" providerId="ADAL" clId="{05503D2C-BDF0-49E5-8E2A-D0109F437AF5}" dt="2022-06-14T07:56:51.296" v="338" actId="478"/>
          <ac:picMkLst>
            <pc:docMk/>
            <pc:sldMk cId="3781567858" sldId="304"/>
            <ac:picMk id="8" creationId="{00000000-0000-0000-0000-000000000000}"/>
          </ac:picMkLst>
        </pc:picChg>
        <pc:picChg chg="del">
          <ac:chgData name="Michelle Bean" userId="0d8acacb-9479-4755-afc3-7abd1af15332" providerId="ADAL" clId="{05503D2C-BDF0-49E5-8E2A-D0109F437AF5}" dt="2022-06-14T07:56:53.499" v="339" actId="478"/>
          <ac:picMkLst>
            <pc:docMk/>
            <pc:sldMk cId="3781567858" sldId="304"/>
            <ac:picMk id="9" creationId="{00000000-0000-0000-0000-000000000000}"/>
          </ac:picMkLst>
        </pc:picChg>
        <pc:picChg chg="del">
          <ac:chgData name="Michelle Bean" userId="0d8acacb-9479-4755-afc3-7abd1af15332" providerId="ADAL" clId="{05503D2C-BDF0-49E5-8E2A-D0109F437AF5}" dt="2022-06-14T07:56:43.087" v="337" actId="478"/>
          <ac:picMkLst>
            <pc:docMk/>
            <pc:sldMk cId="3781567858" sldId="304"/>
            <ac:picMk id="10" creationId="{6173B75C-5C01-441A-8588-E8A82D0D65F1}"/>
          </ac:picMkLst>
        </pc:picChg>
      </pc:sldChg>
      <pc:sldChg chg="addSp delSp modSp add mod modClrScheme chgLayout">
        <pc:chgData name="Michelle Bean" userId="0d8acacb-9479-4755-afc3-7abd1af15332" providerId="ADAL" clId="{05503D2C-BDF0-49E5-8E2A-D0109F437AF5}" dt="2022-06-14T09:29:25.609" v="2545" actId="27636"/>
        <pc:sldMkLst>
          <pc:docMk/>
          <pc:sldMk cId="1105644824" sldId="306"/>
        </pc:sldMkLst>
        <pc:spChg chg="mod">
          <ac:chgData name="Michelle Bean" userId="0d8acacb-9479-4755-afc3-7abd1af15332" providerId="ADAL" clId="{05503D2C-BDF0-49E5-8E2A-D0109F437AF5}" dt="2022-06-14T09:29:11.564" v="2538" actId="26606"/>
          <ac:spMkLst>
            <pc:docMk/>
            <pc:sldMk cId="1105644824" sldId="306"/>
            <ac:spMk id="2" creationId="{00000000-0000-0000-0000-000000000000}"/>
          </ac:spMkLst>
        </pc:spChg>
        <pc:spChg chg="mod">
          <ac:chgData name="Michelle Bean" userId="0d8acacb-9479-4755-afc3-7abd1af15332" providerId="ADAL" clId="{05503D2C-BDF0-49E5-8E2A-D0109F437AF5}" dt="2022-06-14T09:29:25.609" v="2545" actId="27636"/>
          <ac:spMkLst>
            <pc:docMk/>
            <pc:sldMk cId="1105644824" sldId="306"/>
            <ac:spMk id="3" creationId="{00000000-0000-0000-0000-000000000000}"/>
          </ac:spMkLst>
        </pc:spChg>
        <pc:spChg chg="add del mod">
          <ac:chgData name="Michelle Bean" userId="0d8acacb-9479-4755-afc3-7abd1af15332" providerId="ADAL" clId="{05503D2C-BDF0-49E5-8E2A-D0109F437AF5}" dt="2022-06-14T09:29:14.992" v="2539" actId="478"/>
          <ac:spMkLst>
            <pc:docMk/>
            <pc:sldMk cId="1105644824" sldId="306"/>
            <ac:spMk id="8" creationId="{EFECCE26-3A2B-F606-7EA4-35FF0F020089}"/>
          </ac:spMkLst>
        </pc:spChg>
        <pc:spChg chg="add mod">
          <ac:chgData name="Michelle Bean" userId="0d8acacb-9479-4755-afc3-7abd1af15332" providerId="ADAL" clId="{05503D2C-BDF0-49E5-8E2A-D0109F437AF5}" dt="2022-06-14T09:29:11.564" v="2538" actId="26606"/>
          <ac:spMkLst>
            <pc:docMk/>
            <pc:sldMk cId="1105644824" sldId="306"/>
            <ac:spMk id="10" creationId="{77F440CF-D367-7415-D705-286AE86FD688}"/>
          </ac:spMkLst>
        </pc:spChg>
      </pc:sldChg>
      <pc:sldChg chg="modSp add mod">
        <pc:chgData name="Michelle Bean" userId="0d8acacb-9479-4755-afc3-7abd1af15332" providerId="ADAL" clId="{05503D2C-BDF0-49E5-8E2A-D0109F437AF5}" dt="2022-06-14T08:18:25.839" v="732" actId="2711"/>
        <pc:sldMkLst>
          <pc:docMk/>
          <pc:sldMk cId="3712241476" sldId="307"/>
        </pc:sldMkLst>
        <pc:spChg chg="mod">
          <ac:chgData name="Michelle Bean" userId="0d8acacb-9479-4755-afc3-7abd1af15332" providerId="ADAL" clId="{05503D2C-BDF0-49E5-8E2A-D0109F437AF5}" dt="2022-06-14T08:18:25.839" v="732" actId="2711"/>
          <ac:spMkLst>
            <pc:docMk/>
            <pc:sldMk cId="3712241476" sldId="307"/>
            <ac:spMk id="2" creationId="{00000000-0000-0000-0000-000000000000}"/>
          </ac:spMkLst>
        </pc:spChg>
      </pc:sldChg>
      <pc:sldChg chg="modSp add mod ord">
        <pc:chgData name="Michelle Bean" userId="0d8acacb-9479-4755-afc3-7abd1af15332" providerId="ADAL" clId="{05503D2C-BDF0-49E5-8E2A-D0109F437AF5}" dt="2022-06-14T09:22:13.752" v="2407"/>
        <pc:sldMkLst>
          <pc:docMk/>
          <pc:sldMk cId="1183563072" sldId="308"/>
        </pc:sldMkLst>
        <pc:spChg chg="mod">
          <ac:chgData name="Michelle Bean" userId="0d8acacb-9479-4755-afc3-7abd1af15332" providerId="ADAL" clId="{05503D2C-BDF0-49E5-8E2A-D0109F437AF5}" dt="2022-06-14T08:18:38.169" v="733" actId="2711"/>
          <ac:spMkLst>
            <pc:docMk/>
            <pc:sldMk cId="1183563072" sldId="308"/>
            <ac:spMk id="2" creationId="{00000000-0000-0000-0000-000000000000}"/>
          </ac:spMkLst>
        </pc:spChg>
        <pc:spChg chg="mod">
          <ac:chgData name="Michelle Bean" userId="0d8acacb-9479-4755-afc3-7abd1af15332" providerId="ADAL" clId="{05503D2C-BDF0-49E5-8E2A-D0109F437AF5}" dt="2022-06-14T08:54:54.981" v="1459" actId="12"/>
          <ac:spMkLst>
            <pc:docMk/>
            <pc:sldMk cId="1183563072" sldId="308"/>
            <ac:spMk id="3" creationId="{00000000-0000-0000-0000-000000000000}"/>
          </ac:spMkLst>
        </pc:spChg>
      </pc:sldChg>
      <pc:sldChg chg="addSp delSp modSp add mod ord modClrScheme chgLayout">
        <pc:chgData name="Michelle Bean" userId="0d8acacb-9479-4755-afc3-7abd1af15332" providerId="ADAL" clId="{05503D2C-BDF0-49E5-8E2A-D0109F437AF5}" dt="2022-06-14T09:22:20.720" v="2409"/>
        <pc:sldMkLst>
          <pc:docMk/>
          <pc:sldMk cId="1294322751" sldId="309"/>
        </pc:sldMkLst>
        <pc:spChg chg="mod">
          <ac:chgData name="Michelle Bean" userId="0d8acacb-9479-4755-afc3-7abd1af15332" providerId="ADAL" clId="{05503D2C-BDF0-49E5-8E2A-D0109F437AF5}" dt="2022-06-14T08:20:57.574" v="762" actId="26606"/>
          <ac:spMkLst>
            <pc:docMk/>
            <pc:sldMk cId="1294322751" sldId="309"/>
            <ac:spMk id="2" creationId="{00000000-0000-0000-0000-000000000000}"/>
          </ac:spMkLst>
        </pc:spChg>
        <pc:spChg chg="add del mod">
          <ac:chgData name="Michelle Bean" userId="0d8acacb-9479-4755-afc3-7abd1af15332" providerId="ADAL" clId="{05503D2C-BDF0-49E5-8E2A-D0109F437AF5}" dt="2022-06-14T08:20:57.574" v="762" actId="26606"/>
          <ac:spMkLst>
            <pc:docMk/>
            <pc:sldMk cId="1294322751" sldId="309"/>
            <ac:spMk id="3" creationId="{00000000-0000-0000-0000-000000000000}"/>
          </ac:spMkLst>
        </pc:spChg>
        <pc:spChg chg="add del mod">
          <ac:chgData name="Michelle Bean" userId="0d8acacb-9479-4755-afc3-7abd1af15332" providerId="ADAL" clId="{05503D2C-BDF0-49E5-8E2A-D0109F437AF5}" dt="2022-06-14T08:20:17.964" v="753" actId="26606"/>
          <ac:spMkLst>
            <pc:docMk/>
            <pc:sldMk cId="1294322751" sldId="309"/>
            <ac:spMk id="8" creationId="{00A0237C-D476-76E4-BF54-CBFA1BCF5FDE}"/>
          </ac:spMkLst>
        </pc:spChg>
        <pc:spChg chg="add del mod">
          <ac:chgData name="Michelle Bean" userId="0d8acacb-9479-4755-afc3-7abd1af15332" providerId="ADAL" clId="{05503D2C-BDF0-49E5-8E2A-D0109F437AF5}" dt="2022-06-14T08:20:07.477" v="751" actId="26606"/>
          <ac:spMkLst>
            <pc:docMk/>
            <pc:sldMk cId="1294322751" sldId="309"/>
            <ac:spMk id="9" creationId="{2366FEDE-9F3C-6C93-08B7-825C46D963BC}"/>
          </ac:spMkLst>
        </pc:spChg>
        <pc:spChg chg="add del mod">
          <ac:chgData name="Michelle Bean" userId="0d8acacb-9479-4755-afc3-7abd1af15332" providerId="ADAL" clId="{05503D2C-BDF0-49E5-8E2A-D0109F437AF5}" dt="2022-06-14T08:20:17.964" v="753" actId="26606"/>
          <ac:spMkLst>
            <pc:docMk/>
            <pc:sldMk cId="1294322751" sldId="309"/>
            <ac:spMk id="11" creationId="{00000000-0000-0000-0000-000000000000}"/>
          </ac:spMkLst>
        </pc:spChg>
        <pc:spChg chg="add del mod">
          <ac:chgData name="Michelle Bean" userId="0d8acacb-9479-4755-afc3-7abd1af15332" providerId="ADAL" clId="{05503D2C-BDF0-49E5-8E2A-D0109F437AF5}" dt="2022-06-14T08:20:32.439" v="755" actId="26606"/>
          <ac:spMkLst>
            <pc:docMk/>
            <pc:sldMk cId="1294322751" sldId="309"/>
            <ac:spMk id="13" creationId="{0DA03D12-D514-01E9-AA65-C40CE7CEAF75}"/>
          </ac:spMkLst>
        </pc:spChg>
        <pc:spChg chg="add del mod">
          <ac:chgData name="Michelle Bean" userId="0d8acacb-9479-4755-afc3-7abd1af15332" providerId="ADAL" clId="{05503D2C-BDF0-49E5-8E2A-D0109F437AF5}" dt="2022-06-14T08:20:43.208" v="757" actId="26606"/>
          <ac:spMkLst>
            <pc:docMk/>
            <pc:sldMk cId="1294322751" sldId="309"/>
            <ac:spMk id="16" creationId="{2366FEDE-9F3C-6C93-08B7-825C46D963BC}"/>
          </ac:spMkLst>
        </pc:spChg>
        <pc:spChg chg="add del mod">
          <ac:chgData name="Michelle Bean" userId="0d8acacb-9479-4755-afc3-7abd1af15332" providerId="ADAL" clId="{05503D2C-BDF0-49E5-8E2A-D0109F437AF5}" dt="2022-06-14T08:20:51.716" v="759" actId="26606"/>
          <ac:spMkLst>
            <pc:docMk/>
            <pc:sldMk cId="1294322751" sldId="309"/>
            <ac:spMk id="19" creationId="{00000000-0000-0000-0000-000000000000}"/>
          </ac:spMkLst>
        </pc:spChg>
        <pc:spChg chg="add del mod">
          <ac:chgData name="Michelle Bean" userId="0d8acacb-9479-4755-afc3-7abd1af15332" providerId="ADAL" clId="{05503D2C-BDF0-49E5-8E2A-D0109F437AF5}" dt="2022-06-14T08:20:51.716" v="759" actId="26606"/>
          <ac:spMkLst>
            <pc:docMk/>
            <pc:sldMk cId="1294322751" sldId="309"/>
            <ac:spMk id="20" creationId="{00A0237C-D476-76E4-BF54-CBFA1BCF5FDE}"/>
          </ac:spMkLst>
        </pc:spChg>
        <pc:spChg chg="add del">
          <ac:chgData name="Michelle Bean" userId="0d8acacb-9479-4755-afc3-7abd1af15332" providerId="ADAL" clId="{05503D2C-BDF0-49E5-8E2A-D0109F437AF5}" dt="2022-06-14T08:20:57.532" v="761" actId="26606"/>
          <ac:spMkLst>
            <pc:docMk/>
            <pc:sldMk cId="1294322751" sldId="309"/>
            <ac:spMk id="22" creationId="{CC06172D-E77E-5190-F211-1C5350D77678}"/>
          </ac:spMkLst>
        </pc:spChg>
        <pc:spChg chg="add mod">
          <ac:chgData name="Michelle Bean" userId="0d8acacb-9479-4755-afc3-7abd1af15332" providerId="ADAL" clId="{05503D2C-BDF0-49E5-8E2A-D0109F437AF5}" dt="2022-06-14T08:20:57.574" v="762" actId="26606"/>
          <ac:spMkLst>
            <pc:docMk/>
            <pc:sldMk cId="1294322751" sldId="309"/>
            <ac:spMk id="25" creationId="{2366FEDE-9F3C-6C93-08B7-825C46D963BC}"/>
          </ac:spMkLst>
        </pc:spChg>
        <pc:graphicFrameChg chg="add del mod">
          <ac:chgData name="Michelle Bean" userId="0d8acacb-9479-4755-afc3-7abd1af15332" providerId="ADAL" clId="{05503D2C-BDF0-49E5-8E2A-D0109F437AF5}" dt="2022-06-14T08:20:07.477" v="751" actId="26606"/>
          <ac:graphicFrameMkLst>
            <pc:docMk/>
            <pc:sldMk cId="1294322751" sldId="309"/>
            <ac:graphicFrameMk id="5" creationId="{E55924CE-DFE1-5904-FA8B-7B09673771BB}"/>
          </ac:graphicFrameMkLst>
        </pc:graphicFrameChg>
        <pc:graphicFrameChg chg="add del mod">
          <ac:chgData name="Michelle Bean" userId="0d8acacb-9479-4755-afc3-7abd1af15332" providerId="ADAL" clId="{05503D2C-BDF0-49E5-8E2A-D0109F437AF5}" dt="2022-06-14T08:20:32.439" v="755" actId="26606"/>
          <ac:graphicFrameMkLst>
            <pc:docMk/>
            <pc:sldMk cId="1294322751" sldId="309"/>
            <ac:graphicFrameMk id="14" creationId="{120E146B-48F5-A880-E38A-6088644B7B9B}"/>
          </ac:graphicFrameMkLst>
        </pc:graphicFrameChg>
        <pc:graphicFrameChg chg="add del mod">
          <ac:chgData name="Michelle Bean" userId="0d8acacb-9479-4755-afc3-7abd1af15332" providerId="ADAL" clId="{05503D2C-BDF0-49E5-8E2A-D0109F437AF5}" dt="2022-06-14T08:20:43.208" v="757" actId="26606"/>
          <ac:graphicFrameMkLst>
            <pc:docMk/>
            <pc:sldMk cId="1294322751" sldId="309"/>
            <ac:graphicFrameMk id="17" creationId="{E55924CE-DFE1-5904-FA8B-7B09673771BB}"/>
          </ac:graphicFrameMkLst>
        </pc:graphicFrameChg>
        <pc:graphicFrameChg chg="add del">
          <ac:chgData name="Michelle Bean" userId="0d8acacb-9479-4755-afc3-7abd1af15332" providerId="ADAL" clId="{05503D2C-BDF0-49E5-8E2A-D0109F437AF5}" dt="2022-06-14T08:20:57.532" v="761" actId="26606"/>
          <ac:graphicFrameMkLst>
            <pc:docMk/>
            <pc:sldMk cId="1294322751" sldId="309"/>
            <ac:graphicFrameMk id="23" creationId="{F21ACAC7-A0EE-A4AC-F4A9-20E6603728C4}"/>
          </ac:graphicFrameMkLst>
        </pc:graphicFrameChg>
        <pc:graphicFrameChg chg="add mod">
          <ac:chgData name="Michelle Bean" userId="0d8acacb-9479-4755-afc3-7abd1af15332" providerId="ADAL" clId="{05503D2C-BDF0-49E5-8E2A-D0109F437AF5}" dt="2022-06-14T08:23:09.099" v="765"/>
          <ac:graphicFrameMkLst>
            <pc:docMk/>
            <pc:sldMk cId="1294322751" sldId="309"/>
            <ac:graphicFrameMk id="26" creationId="{E55924CE-DFE1-5904-FA8B-7B09673771BB}"/>
          </ac:graphicFrameMkLst>
        </pc:graphicFrameChg>
      </pc:sldChg>
      <pc:sldChg chg="addSp delSp modSp add mod modClrScheme chgLayout">
        <pc:chgData name="Michelle Bean" userId="0d8acacb-9479-4755-afc3-7abd1af15332" providerId="ADAL" clId="{05503D2C-BDF0-49E5-8E2A-D0109F437AF5}" dt="2022-06-14T08:46:12.569" v="1072" actId="20577"/>
        <pc:sldMkLst>
          <pc:docMk/>
          <pc:sldMk cId="2688456838" sldId="310"/>
        </pc:sldMkLst>
        <pc:spChg chg="mod">
          <ac:chgData name="Michelle Bean" userId="0d8acacb-9479-4755-afc3-7abd1af15332" providerId="ADAL" clId="{05503D2C-BDF0-49E5-8E2A-D0109F437AF5}" dt="2022-06-14T08:37:00.815" v="965" actId="20577"/>
          <ac:spMkLst>
            <pc:docMk/>
            <pc:sldMk cId="2688456838" sldId="310"/>
            <ac:spMk id="2" creationId="{00000000-0000-0000-0000-000000000000}"/>
          </ac:spMkLst>
        </pc:spChg>
        <pc:spChg chg="mod ord">
          <ac:chgData name="Michelle Bean" userId="0d8acacb-9479-4755-afc3-7abd1af15332" providerId="ADAL" clId="{05503D2C-BDF0-49E5-8E2A-D0109F437AF5}" dt="2022-06-14T08:46:12.569" v="1072" actId="20577"/>
          <ac:spMkLst>
            <pc:docMk/>
            <pc:sldMk cId="2688456838" sldId="310"/>
            <ac:spMk id="3" creationId="{00000000-0000-0000-0000-000000000000}"/>
          </ac:spMkLst>
        </pc:spChg>
        <pc:spChg chg="add del mod">
          <ac:chgData name="Michelle Bean" userId="0d8acacb-9479-4755-afc3-7abd1af15332" providerId="ADAL" clId="{05503D2C-BDF0-49E5-8E2A-D0109F437AF5}" dt="2022-06-14T08:34:57.033" v="875" actId="26606"/>
          <ac:spMkLst>
            <pc:docMk/>
            <pc:sldMk cId="2688456838" sldId="310"/>
            <ac:spMk id="9" creationId="{0DF7F4EF-1B24-EEB9-3CA5-A2F001123719}"/>
          </ac:spMkLst>
        </pc:spChg>
        <pc:spChg chg="add del mod">
          <ac:chgData name="Michelle Bean" userId="0d8acacb-9479-4755-afc3-7abd1af15332" providerId="ADAL" clId="{05503D2C-BDF0-49E5-8E2A-D0109F437AF5}" dt="2022-06-14T08:34:58.083" v="877" actId="26606"/>
          <ac:spMkLst>
            <pc:docMk/>
            <pc:sldMk cId="2688456838" sldId="310"/>
            <ac:spMk id="11" creationId="{17AB7B75-2461-F329-E06B-A271BFF84EE2}"/>
          </ac:spMkLst>
        </pc:spChg>
        <pc:spChg chg="add mod">
          <ac:chgData name="Michelle Bean" userId="0d8acacb-9479-4755-afc3-7abd1af15332" providerId="ADAL" clId="{05503D2C-BDF0-49E5-8E2A-D0109F437AF5}" dt="2022-06-14T08:36:51.305" v="956" actId="26606"/>
          <ac:spMkLst>
            <pc:docMk/>
            <pc:sldMk cId="2688456838" sldId="310"/>
            <ac:spMk id="13" creationId="{32F42AE1-39D9-4AC7-E8D6-0BEFBB5F32DC}"/>
          </ac:spMkLst>
        </pc:spChg>
        <pc:picChg chg="add mod">
          <ac:chgData name="Michelle Bean" userId="0d8acacb-9479-4755-afc3-7abd1af15332" providerId="ADAL" clId="{05503D2C-BDF0-49E5-8E2A-D0109F437AF5}" dt="2022-06-14T08:36:51.305" v="956" actId="26606"/>
          <ac:picMkLst>
            <pc:docMk/>
            <pc:sldMk cId="2688456838" sldId="310"/>
            <ac:picMk id="4" creationId="{63B037DF-AB20-4E4B-97A8-071F0F735E20}"/>
          </ac:picMkLst>
        </pc:picChg>
      </pc:sldChg>
      <pc:sldChg chg="modSp add mod ord">
        <pc:chgData name="Michelle Bean" userId="0d8acacb-9479-4755-afc3-7abd1af15332" providerId="ADAL" clId="{05503D2C-BDF0-49E5-8E2A-D0109F437AF5}" dt="2022-06-14T09:22:23.221" v="2411"/>
        <pc:sldMkLst>
          <pc:docMk/>
          <pc:sldMk cId="1476603853" sldId="311"/>
        </pc:sldMkLst>
        <pc:spChg chg="mod">
          <ac:chgData name="Michelle Bean" userId="0d8acacb-9479-4755-afc3-7abd1af15332" providerId="ADAL" clId="{05503D2C-BDF0-49E5-8E2A-D0109F437AF5}" dt="2022-06-14T08:23:28.261" v="766" actId="2711"/>
          <ac:spMkLst>
            <pc:docMk/>
            <pc:sldMk cId="1476603853" sldId="311"/>
            <ac:spMk id="2" creationId="{00000000-0000-0000-0000-000000000000}"/>
          </ac:spMkLst>
        </pc:spChg>
        <pc:spChg chg="mod">
          <ac:chgData name="Michelle Bean" userId="0d8acacb-9479-4755-afc3-7abd1af15332" providerId="ADAL" clId="{05503D2C-BDF0-49E5-8E2A-D0109F437AF5}" dt="2022-06-14T08:23:40.567" v="771" actId="404"/>
          <ac:spMkLst>
            <pc:docMk/>
            <pc:sldMk cId="1476603853" sldId="311"/>
            <ac:spMk id="3" creationId="{00000000-0000-0000-0000-000000000000}"/>
          </ac:spMkLst>
        </pc:spChg>
      </pc:sldChg>
      <pc:sldChg chg="addSp delSp modSp add mod ord modClrScheme chgLayout">
        <pc:chgData name="Michelle Bean" userId="0d8acacb-9479-4755-afc3-7abd1af15332" providerId="ADAL" clId="{05503D2C-BDF0-49E5-8E2A-D0109F437AF5}" dt="2022-06-14T09:22:25.292" v="2413"/>
        <pc:sldMkLst>
          <pc:docMk/>
          <pc:sldMk cId="2171672787" sldId="312"/>
        </pc:sldMkLst>
        <pc:spChg chg="mod">
          <ac:chgData name="Michelle Bean" userId="0d8acacb-9479-4755-afc3-7abd1af15332" providerId="ADAL" clId="{05503D2C-BDF0-49E5-8E2A-D0109F437AF5}" dt="2022-06-14T08:28:54.417" v="853" actId="26606"/>
          <ac:spMkLst>
            <pc:docMk/>
            <pc:sldMk cId="2171672787" sldId="312"/>
            <ac:spMk id="2" creationId="{00000000-0000-0000-0000-000000000000}"/>
          </ac:spMkLst>
        </pc:spChg>
        <pc:spChg chg="add del mod">
          <ac:chgData name="Michelle Bean" userId="0d8acacb-9479-4755-afc3-7abd1af15332" providerId="ADAL" clId="{05503D2C-BDF0-49E5-8E2A-D0109F437AF5}" dt="2022-06-14T08:27:10.191" v="807" actId="26606"/>
          <ac:spMkLst>
            <pc:docMk/>
            <pc:sldMk cId="2171672787" sldId="312"/>
            <ac:spMk id="3" creationId="{00000000-0000-0000-0000-000000000000}"/>
          </ac:spMkLst>
        </pc:spChg>
        <pc:spChg chg="add del mod">
          <ac:chgData name="Michelle Bean" userId="0d8acacb-9479-4755-afc3-7abd1af15332" providerId="ADAL" clId="{05503D2C-BDF0-49E5-8E2A-D0109F437AF5}" dt="2022-06-14T08:27:03.233" v="804" actId="26606"/>
          <ac:spMkLst>
            <pc:docMk/>
            <pc:sldMk cId="2171672787" sldId="312"/>
            <ac:spMk id="8" creationId="{2522F64D-71C9-4AA8-8132-82A7283759B1}"/>
          </ac:spMkLst>
        </pc:spChg>
        <pc:spChg chg="add del mod">
          <ac:chgData name="Michelle Bean" userId="0d8acacb-9479-4755-afc3-7abd1af15332" providerId="ADAL" clId="{05503D2C-BDF0-49E5-8E2A-D0109F437AF5}" dt="2022-06-14T08:26:38.327" v="798" actId="26606"/>
          <ac:spMkLst>
            <pc:docMk/>
            <pc:sldMk cId="2171672787" sldId="312"/>
            <ac:spMk id="9" creationId="{F1CDE14F-2C46-A591-717A-FC06A9B1E7FB}"/>
          </ac:spMkLst>
        </pc:spChg>
        <pc:spChg chg="add del mod">
          <ac:chgData name="Michelle Bean" userId="0d8acacb-9479-4755-afc3-7abd1af15332" providerId="ADAL" clId="{05503D2C-BDF0-49E5-8E2A-D0109F437AF5}" dt="2022-06-14T08:26:47.352" v="800" actId="26606"/>
          <ac:spMkLst>
            <pc:docMk/>
            <pc:sldMk cId="2171672787" sldId="312"/>
            <ac:spMk id="11" creationId="{4FD8FD5E-2C60-4131-046A-FBF5F85AA645}"/>
          </ac:spMkLst>
        </pc:spChg>
        <pc:spChg chg="add del mod">
          <ac:chgData name="Michelle Bean" userId="0d8acacb-9479-4755-afc3-7abd1af15332" providerId="ADAL" clId="{05503D2C-BDF0-49E5-8E2A-D0109F437AF5}" dt="2022-06-14T08:27:00.192" v="802" actId="26606"/>
          <ac:spMkLst>
            <pc:docMk/>
            <pc:sldMk cId="2171672787" sldId="312"/>
            <ac:spMk id="14" creationId="{E6001772-FB72-1496-F686-B6F73520550E}"/>
          </ac:spMkLst>
        </pc:spChg>
        <pc:spChg chg="add del mod">
          <ac:chgData name="Michelle Bean" userId="0d8acacb-9479-4755-afc3-7abd1af15332" providerId="ADAL" clId="{05503D2C-BDF0-49E5-8E2A-D0109F437AF5}" dt="2022-06-14T08:27:03.233" v="804" actId="26606"/>
          <ac:spMkLst>
            <pc:docMk/>
            <pc:sldMk cId="2171672787" sldId="312"/>
            <ac:spMk id="17" creationId="{00000000-0000-0000-0000-000000000000}"/>
          </ac:spMkLst>
        </pc:spChg>
        <pc:spChg chg="add del mod">
          <ac:chgData name="Michelle Bean" userId="0d8acacb-9479-4755-afc3-7abd1af15332" providerId="ADAL" clId="{05503D2C-BDF0-49E5-8E2A-D0109F437AF5}" dt="2022-06-14T08:27:10.139" v="806" actId="26606"/>
          <ac:spMkLst>
            <pc:docMk/>
            <pc:sldMk cId="2171672787" sldId="312"/>
            <ac:spMk id="19" creationId="{FD9E9A9B-BBFB-AC62-BA17-44430B0D3317}"/>
          </ac:spMkLst>
        </pc:spChg>
        <pc:spChg chg="add mod">
          <ac:chgData name="Michelle Bean" userId="0d8acacb-9479-4755-afc3-7abd1af15332" providerId="ADAL" clId="{05503D2C-BDF0-49E5-8E2A-D0109F437AF5}" dt="2022-06-14T08:28:54.555" v="854" actId="26606"/>
          <ac:spMkLst>
            <pc:docMk/>
            <pc:sldMk cId="2171672787" sldId="312"/>
            <ac:spMk id="22" creationId="{E6001772-FB72-1496-F686-B6F73520550E}"/>
          </ac:spMkLst>
        </pc:spChg>
        <pc:graphicFrameChg chg="add del mod">
          <ac:chgData name="Michelle Bean" userId="0d8acacb-9479-4755-afc3-7abd1af15332" providerId="ADAL" clId="{05503D2C-BDF0-49E5-8E2A-D0109F437AF5}" dt="2022-06-14T08:26:38.327" v="798" actId="26606"/>
          <ac:graphicFrameMkLst>
            <pc:docMk/>
            <pc:sldMk cId="2171672787" sldId="312"/>
            <ac:graphicFrameMk id="5" creationId="{19CE14F5-44A0-2B17-2E16-75ADA321D842}"/>
          </ac:graphicFrameMkLst>
        </pc:graphicFrameChg>
        <pc:graphicFrameChg chg="add del mod">
          <ac:chgData name="Michelle Bean" userId="0d8acacb-9479-4755-afc3-7abd1af15332" providerId="ADAL" clId="{05503D2C-BDF0-49E5-8E2A-D0109F437AF5}" dt="2022-06-14T08:26:47.352" v="800" actId="26606"/>
          <ac:graphicFrameMkLst>
            <pc:docMk/>
            <pc:sldMk cId="2171672787" sldId="312"/>
            <ac:graphicFrameMk id="12" creationId="{02C5517D-73B3-ECAD-32B1-AF7C03781B28}"/>
          </ac:graphicFrameMkLst>
        </pc:graphicFrameChg>
        <pc:graphicFrameChg chg="add del mod">
          <ac:chgData name="Michelle Bean" userId="0d8acacb-9479-4755-afc3-7abd1af15332" providerId="ADAL" clId="{05503D2C-BDF0-49E5-8E2A-D0109F437AF5}" dt="2022-06-14T08:27:00.192" v="802" actId="26606"/>
          <ac:graphicFrameMkLst>
            <pc:docMk/>
            <pc:sldMk cId="2171672787" sldId="312"/>
            <ac:graphicFrameMk id="15" creationId="{D6DD958D-7F18-1276-64AE-3F4088FC9BE4}"/>
          </ac:graphicFrameMkLst>
        </pc:graphicFrameChg>
        <pc:graphicFrameChg chg="add del mod">
          <ac:chgData name="Michelle Bean" userId="0d8acacb-9479-4755-afc3-7abd1af15332" providerId="ADAL" clId="{05503D2C-BDF0-49E5-8E2A-D0109F437AF5}" dt="2022-06-14T08:27:10.139" v="806" actId="26606"/>
          <ac:graphicFrameMkLst>
            <pc:docMk/>
            <pc:sldMk cId="2171672787" sldId="312"/>
            <ac:graphicFrameMk id="20" creationId="{47EAEBBE-0953-8D67-8614-588CFDF14F00}"/>
          </ac:graphicFrameMkLst>
        </pc:graphicFrameChg>
        <pc:graphicFrameChg chg="add mod modGraphic">
          <ac:chgData name="Michelle Bean" userId="0d8acacb-9479-4755-afc3-7abd1af15332" providerId="ADAL" clId="{05503D2C-BDF0-49E5-8E2A-D0109F437AF5}" dt="2022-06-14T08:28:54.555" v="854" actId="26606"/>
          <ac:graphicFrameMkLst>
            <pc:docMk/>
            <pc:sldMk cId="2171672787" sldId="312"/>
            <ac:graphicFrameMk id="23" creationId="{D6DD958D-7F18-1276-64AE-3F4088FC9BE4}"/>
          </ac:graphicFrameMkLst>
        </pc:graphicFrameChg>
      </pc:sldChg>
      <pc:sldChg chg="addSp delSp modSp add mod modClrScheme chgLayout">
        <pc:chgData name="Michelle Bean" userId="0d8acacb-9479-4755-afc3-7abd1af15332" providerId="ADAL" clId="{05503D2C-BDF0-49E5-8E2A-D0109F437AF5}" dt="2022-06-14T08:58:26.552" v="1692" actId="20577"/>
        <pc:sldMkLst>
          <pc:docMk/>
          <pc:sldMk cId="1941871124" sldId="313"/>
        </pc:sldMkLst>
        <pc:spChg chg="mod">
          <ac:chgData name="Michelle Bean" userId="0d8acacb-9479-4755-afc3-7abd1af15332" providerId="ADAL" clId="{05503D2C-BDF0-49E5-8E2A-D0109F437AF5}" dt="2022-06-14T08:58:14.081" v="1685" actId="26606"/>
          <ac:spMkLst>
            <pc:docMk/>
            <pc:sldMk cId="1941871124" sldId="313"/>
            <ac:spMk id="2" creationId="{00000000-0000-0000-0000-000000000000}"/>
          </ac:spMkLst>
        </pc:spChg>
        <pc:spChg chg="add del mod">
          <ac:chgData name="Michelle Bean" userId="0d8acacb-9479-4755-afc3-7abd1af15332" providerId="ADAL" clId="{05503D2C-BDF0-49E5-8E2A-D0109F437AF5}" dt="2022-06-14T08:58:14.081" v="1685" actId="26606"/>
          <ac:spMkLst>
            <pc:docMk/>
            <pc:sldMk cId="1941871124" sldId="313"/>
            <ac:spMk id="3" creationId="{00000000-0000-0000-0000-000000000000}"/>
          </ac:spMkLst>
        </pc:spChg>
        <pc:spChg chg="add del">
          <ac:chgData name="Michelle Bean" userId="0d8acacb-9479-4755-afc3-7abd1af15332" providerId="ADAL" clId="{05503D2C-BDF0-49E5-8E2A-D0109F437AF5}" dt="2022-06-14T08:58:14.010" v="1684" actId="26606"/>
          <ac:spMkLst>
            <pc:docMk/>
            <pc:sldMk cId="1941871124" sldId="313"/>
            <ac:spMk id="9" creationId="{9D159627-0115-A9D9-A83F-CD9E01450FFC}"/>
          </ac:spMkLst>
        </pc:spChg>
        <pc:spChg chg="add mod">
          <ac:chgData name="Michelle Bean" userId="0d8acacb-9479-4755-afc3-7abd1af15332" providerId="ADAL" clId="{05503D2C-BDF0-49E5-8E2A-D0109F437AF5}" dt="2022-06-14T08:58:14.081" v="1685" actId="26606"/>
          <ac:spMkLst>
            <pc:docMk/>
            <pc:sldMk cId="1941871124" sldId="313"/>
            <ac:spMk id="11" creationId="{F95CA2D6-4DEB-03EB-B9E6-BBA9671DADE2}"/>
          </ac:spMkLst>
        </pc:spChg>
        <pc:graphicFrameChg chg="add del">
          <ac:chgData name="Michelle Bean" userId="0d8acacb-9479-4755-afc3-7abd1af15332" providerId="ADAL" clId="{05503D2C-BDF0-49E5-8E2A-D0109F437AF5}" dt="2022-06-14T08:58:14.010" v="1684" actId="26606"/>
          <ac:graphicFrameMkLst>
            <pc:docMk/>
            <pc:sldMk cId="1941871124" sldId="313"/>
            <ac:graphicFrameMk id="5" creationId="{1B2628B5-90DC-9C1A-DC60-2E38751E191C}"/>
          </ac:graphicFrameMkLst>
        </pc:graphicFrameChg>
        <pc:graphicFrameChg chg="add mod">
          <ac:chgData name="Michelle Bean" userId="0d8acacb-9479-4755-afc3-7abd1af15332" providerId="ADAL" clId="{05503D2C-BDF0-49E5-8E2A-D0109F437AF5}" dt="2022-06-14T08:58:26.552" v="1692" actId="20577"/>
          <ac:graphicFrameMkLst>
            <pc:docMk/>
            <pc:sldMk cId="1941871124" sldId="313"/>
            <ac:graphicFrameMk id="12" creationId="{BD8D459D-13B3-659E-12E5-8E2E78113755}"/>
          </ac:graphicFrameMkLst>
        </pc:graphicFrameChg>
      </pc:sldChg>
      <pc:sldChg chg="modSp add mod">
        <pc:chgData name="Michelle Bean" userId="0d8acacb-9479-4755-afc3-7abd1af15332" providerId="ADAL" clId="{05503D2C-BDF0-49E5-8E2A-D0109F437AF5}" dt="2022-06-14T09:16:33.736" v="2310" actId="14100"/>
        <pc:sldMkLst>
          <pc:docMk/>
          <pc:sldMk cId="295900162" sldId="314"/>
        </pc:sldMkLst>
        <pc:spChg chg="mod">
          <ac:chgData name="Michelle Bean" userId="0d8acacb-9479-4755-afc3-7abd1af15332" providerId="ADAL" clId="{05503D2C-BDF0-49E5-8E2A-D0109F437AF5}" dt="2022-06-14T09:16:33.736" v="2310" actId="14100"/>
          <ac:spMkLst>
            <pc:docMk/>
            <pc:sldMk cId="295900162" sldId="314"/>
            <ac:spMk id="3" creationId="{00000000-0000-0000-0000-000000000000}"/>
          </ac:spMkLst>
        </pc:spChg>
      </pc:sldChg>
      <pc:sldChg chg="add">
        <pc:chgData name="Michelle Bean" userId="0d8acacb-9479-4755-afc3-7abd1af15332" providerId="ADAL" clId="{05503D2C-BDF0-49E5-8E2A-D0109F437AF5}" dt="2022-06-14T07:27:17.103" v="125"/>
        <pc:sldMkLst>
          <pc:docMk/>
          <pc:sldMk cId="2651125576" sldId="316"/>
        </pc:sldMkLst>
      </pc:sldChg>
      <pc:sldChg chg="modSp add del mod">
        <pc:chgData name="Michelle Bean" userId="0d8acacb-9479-4755-afc3-7abd1af15332" providerId="ADAL" clId="{05503D2C-BDF0-49E5-8E2A-D0109F437AF5}" dt="2022-06-14T08:39:13.271" v="987" actId="47"/>
        <pc:sldMkLst>
          <pc:docMk/>
          <pc:sldMk cId="784500136" sldId="319"/>
        </pc:sldMkLst>
        <pc:spChg chg="mod">
          <ac:chgData name="Michelle Bean" userId="0d8acacb-9479-4755-afc3-7abd1af15332" providerId="ADAL" clId="{05503D2C-BDF0-49E5-8E2A-D0109F437AF5}" dt="2022-06-14T07:33:13.364" v="180" actId="20577"/>
          <ac:spMkLst>
            <pc:docMk/>
            <pc:sldMk cId="784500136" sldId="319"/>
            <ac:spMk id="11" creationId="{00000000-0000-0000-0000-000000000000}"/>
          </ac:spMkLst>
        </pc:spChg>
      </pc:sldChg>
      <pc:sldChg chg="modSp add mod ord">
        <pc:chgData name="Michelle Bean" userId="0d8acacb-9479-4755-afc3-7abd1af15332" providerId="ADAL" clId="{05503D2C-BDF0-49E5-8E2A-D0109F437AF5}" dt="2022-06-14T09:22:31.185" v="2415"/>
        <pc:sldMkLst>
          <pc:docMk/>
          <pc:sldMk cId="2268839513" sldId="321"/>
        </pc:sldMkLst>
        <pc:spChg chg="mod">
          <ac:chgData name="Michelle Bean" userId="0d8acacb-9479-4755-afc3-7abd1af15332" providerId="ADAL" clId="{05503D2C-BDF0-49E5-8E2A-D0109F437AF5}" dt="2022-06-14T08:29:15.678" v="855" actId="2711"/>
          <ac:spMkLst>
            <pc:docMk/>
            <pc:sldMk cId="2268839513" sldId="321"/>
            <ac:spMk id="2" creationId="{00000000-0000-0000-0000-000000000000}"/>
          </ac:spMkLst>
        </pc:spChg>
      </pc:sldChg>
      <pc:sldChg chg="modSp add mod ord">
        <pc:chgData name="Michelle Bean" userId="0d8acacb-9479-4755-afc3-7abd1af15332" providerId="ADAL" clId="{05503D2C-BDF0-49E5-8E2A-D0109F437AF5}" dt="2022-06-14T09:22:33.848" v="2417"/>
        <pc:sldMkLst>
          <pc:docMk/>
          <pc:sldMk cId="2784654994" sldId="322"/>
        </pc:sldMkLst>
        <pc:spChg chg="mod">
          <ac:chgData name="Michelle Bean" userId="0d8acacb-9479-4755-afc3-7abd1af15332" providerId="ADAL" clId="{05503D2C-BDF0-49E5-8E2A-D0109F437AF5}" dt="2022-06-14T08:53:59.185" v="1458" actId="20577"/>
          <ac:spMkLst>
            <pc:docMk/>
            <pc:sldMk cId="2784654994" sldId="322"/>
            <ac:spMk id="2" creationId="{00000000-0000-0000-0000-000000000000}"/>
          </ac:spMkLst>
        </pc:spChg>
        <pc:spChg chg="mod">
          <ac:chgData name="Michelle Bean" userId="0d8acacb-9479-4755-afc3-7abd1af15332" providerId="ADAL" clId="{05503D2C-BDF0-49E5-8E2A-D0109F437AF5}" dt="2022-06-14T08:53:49.279" v="1457" actId="5793"/>
          <ac:spMkLst>
            <pc:docMk/>
            <pc:sldMk cId="2784654994" sldId="322"/>
            <ac:spMk id="3" creationId="{00000000-0000-0000-0000-000000000000}"/>
          </ac:spMkLst>
        </pc:spChg>
      </pc:sldChg>
      <pc:sldChg chg="addSp delSp modSp add mod delAnim">
        <pc:chgData name="Michelle Bean" userId="0d8acacb-9479-4755-afc3-7abd1af15332" providerId="ADAL" clId="{05503D2C-BDF0-49E5-8E2A-D0109F437AF5}" dt="2022-06-14T08:01:09.798" v="508" actId="478"/>
        <pc:sldMkLst>
          <pc:docMk/>
          <pc:sldMk cId="3696535276" sldId="324"/>
        </pc:sldMkLst>
        <pc:spChg chg="mod">
          <ac:chgData name="Michelle Bean" userId="0d8acacb-9479-4755-afc3-7abd1af15332" providerId="ADAL" clId="{05503D2C-BDF0-49E5-8E2A-D0109F437AF5}" dt="2022-06-14T07:59:30.058" v="412" actId="1035"/>
          <ac:spMkLst>
            <pc:docMk/>
            <pc:sldMk cId="3696535276" sldId="324"/>
            <ac:spMk id="6" creationId="{3EABF6A0-2F3F-4251-A6A2-DB67E4FEFB65}"/>
          </ac:spMkLst>
        </pc:spChg>
        <pc:spChg chg="mod">
          <ac:chgData name="Michelle Bean" userId="0d8acacb-9479-4755-afc3-7abd1af15332" providerId="ADAL" clId="{05503D2C-BDF0-49E5-8E2A-D0109F437AF5}" dt="2022-06-14T08:00:58.937" v="506" actId="14100"/>
          <ac:spMkLst>
            <pc:docMk/>
            <pc:sldMk cId="3696535276" sldId="324"/>
            <ac:spMk id="7" creationId="{7CD2607E-A2B7-42E2-A59A-D08A6EE1B16B}"/>
          </ac:spMkLst>
        </pc:spChg>
        <pc:picChg chg="del">
          <ac:chgData name="Michelle Bean" userId="0d8acacb-9479-4755-afc3-7abd1af15332" providerId="ADAL" clId="{05503D2C-BDF0-49E5-8E2A-D0109F437AF5}" dt="2022-06-14T07:57:48.526" v="347" actId="478"/>
          <ac:picMkLst>
            <pc:docMk/>
            <pc:sldMk cId="3696535276" sldId="324"/>
            <ac:picMk id="3" creationId="{8F37810D-48E3-46FB-B72B-CFDEFCC9E3ED}"/>
          </ac:picMkLst>
        </pc:picChg>
        <pc:picChg chg="del">
          <ac:chgData name="Michelle Bean" userId="0d8acacb-9479-4755-afc3-7abd1af15332" providerId="ADAL" clId="{05503D2C-BDF0-49E5-8E2A-D0109F437AF5}" dt="2022-06-14T08:01:06.587" v="507" actId="478"/>
          <ac:picMkLst>
            <pc:docMk/>
            <pc:sldMk cId="3696535276" sldId="324"/>
            <ac:picMk id="4" creationId="{751C018D-B34E-455A-91E3-0A55DFC53ECD}"/>
          </ac:picMkLst>
        </pc:picChg>
        <pc:picChg chg="del">
          <ac:chgData name="Michelle Bean" userId="0d8acacb-9479-4755-afc3-7abd1af15332" providerId="ADAL" clId="{05503D2C-BDF0-49E5-8E2A-D0109F437AF5}" dt="2022-06-14T08:01:09.798" v="508" actId="478"/>
          <ac:picMkLst>
            <pc:docMk/>
            <pc:sldMk cId="3696535276" sldId="324"/>
            <ac:picMk id="5" creationId="{B607F8C0-694F-4077-A6F9-F40B9F17B08C}"/>
          </ac:picMkLst>
        </pc:picChg>
        <pc:picChg chg="add mod ord">
          <ac:chgData name="Michelle Bean" userId="0d8acacb-9479-4755-afc3-7abd1af15332" providerId="ADAL" clId="{05503D2C-BDF0-49E5-8E2A-D0109F437AF5}" dt="2022-06-14T07:58:37.446" v="353" actId="1076"/>
          <ac:picMkLst>
            <pc:docMk/>
            <pc:sldMk cId="3696535276" sldId="324"/>
            <ac:picMk id="8" creationId="{7EA91CB5-C086-4441-A1C1-215B185601B5}"/>
          </ac:picMkLst>
        </pc:picChg>
      </pc:sldChg>
      <pc:sldChg chg="add del">
        <pc:chgData name="Michelle Bean" userId="0d8acacb-9479-4755-afc3-7abd1af15332" providerId="ADAL" clId="{05503D2C-BDF0-49E5-8E2A-D0109F437AF5}" dt="2022-06-14T08:06:18.472" v="556" actId="47"/>
        <pc:sldMkLst>
          <pc:docMk/>
          <pc:sldMk cId="1264300330" sldId="325"/>
        </pc:sldMkLst>
      </pc:sldChg>
      <pc:sldChg chg="add del">
        <pc:chgData name="Michelle Bean" userId="0d8acacb-9479-4755-afc3-7abd1af15332" providerId="ADAL" clId="{05503D2C-BDF0-49E5-8E2A-D0109F437AF5}" dt="2022-06-14T08:06:26.202" v="557" actId="47"/>
        <pc:sldMkLst>
          <pc:docMk/>
          <pc:sldMk cId="2561491460" sldId="326"/>
        </pc:sldMkLst>
      </pc:sldChg>
      <pc:sldChg chg="add del">
        <pc:chgData name="Michelle Bean" userId="0d8acacb-9479-4755-afc3-7abd1af15332" providerId="ADAL" clId="{05503D2C-BDF0-49E5-8E2A-D0109F437AF5}" dt="2022-06-14T08:08:25.127" v="558" actId="47"/>
        <pc:sldMkLst>
          <pc:docMk/>
          <pc:sldMk cId="2427344422" sldId="327"/>
        </pc:sldMkLst>
      </pc:sldChg>
      <pc:sldChg chg="add del">
        <pc:chgData name="Michelle Bean" userId="0d8acacb-9479-4755-afc3-7abd1af15332" providerId="ADAL" clId="{05503D2C-BDF0-49E5-8E2A-D0109F437AF5}" dt="2022-06-14T08:33:51.414" v="871" actId="47"/>
        <pc:sldMkLst>
          <pc:docMk/>
          <pc:sldMk cId="3880259268" sldId="328"/>
        </pc:sldMkLst>
      </pc:sldChg>
      <pc:sldChg chg="add del">
        <pc:chgData name="Michelle Bean" userId="0d8acacb-9479-4755-afc3-7abd1af15332" providerId="ADAL" clId="{05503D2C-BDF0-49E5-8E2A-D0109F437AF5}" dt="2022-06-14T08:38:32.718" v="982" actId="47"/>
        <pc:sldMkLst>
          <pc:docMk/>
          <pc:sldMk cId="4128512382" sldId="329"/>
        </pc:sldMkLst>
      </pc:sldChg>
      <pc:sldChg chg="add ord">
        <pc:chgData name="Michelle Bean" userId="0d8acacb-9479-4755-afc3-7abd1af15332" providerId="ADAL" clId="{05503D2C-BDF0-49E5-8E2A-D0109F437AF5}" dt="2022-06-14T08:38:40.907" v="984"/>
        <pc:sldMkLst>
          <pc:docMk/>
          <pc:sldMk cId="662263092" sldId="330"/>
        </pc:sldMkLst>
      </pc:sldChg>
      <pc:sldChg chg="addSp delSp modSp new mod ord">
        <pc:chgData name="Michelle Bean" userId="0d8acacb-9479-4755-afc3-7abd1af15332" providerId="ADAL" clId="{05503D2C-BDF0-49E5-8E2A-D0109F437AF5}" dt="2022-06-14T08:45:55.530" v="1070" actId="20577"/>
        <pc:sldMkLst>
          <pc:docMk/>
          <pc:sldMk cId="738511244" sldId="331"/>
        </pc:sldMkLst>
        <pc:spChg chg="mod">
          <ac:chgData name="Michelle Bean" userId="0d8acacb-9479-4755-afc3-7abd1af15332" providerId="ADAL" clId="{05503D2C-BDF0-49E5-8E2A-D0109F437AF5}" dt="2022-06-14T08:45:55.530" v="1070" actId="20577"/>
          <ac:spMkLst>
            <pc:docMk/>
            <pc:sldMk cId="738511244" sldId="331"/>
            <ac:spMk id="2" creationId="{302C9C93-E628-42B7-97AD-EE35EEF5BB58}"/>
          </ac:spMkLst>
        </pc:spChg>
        <pc:spChg chg="del mod">
          <ac:chgData name="Michelle Bean" userId="0d8acacb-9479-4755-afc3-7abd1af15332" providerId="ADAL" clId="{05503D2C-BDF0-49E5-8E2A-D0109F437AF5}" dt="2022-06-14T07:32:20.535" v="167" actId="22"/>
          <ac:spMkLst>
            <pc:docMk/>
            <pc:sldMk cId="738511244" sldId="331"/>
            <ac:spMk id="3" creationId="{87AFD13F-8EFF-4BF8-A8D6-99B05F538E4E}"/>
          </ac:spMkLst>
        </pc:spChg>
        <pc:picChg chg="add mod ord">
          <ac:chgData name="Michelle Bean" userId="0d8acacb-9479-4755-afc3-7abd1af15332" providerId="ADAL" clId="{05503D2C-BDF0-49E5-8E2A-D0109F437AF5}" dt="2022-06-14T07:32:20.535" v="167" actId="22"/>
          <ac:picMkLst>
            <pc:docMk/>
            <pc:sldMk cId="738511244" sldId="331"/>
            <ac:picMk id="6" creationId="{BC641040-C769-42D9-87F8-AC9CD6035906}"/>
          </ac:picMkLst>
        </pc:picChg>
      </pc:sldChg>
      <pc:sldChg chg="addSp delSp modSp new mod modClrScheme chgLayout">
        <pc:chgData name="Michelle Bean" userId="0d8acacb-9479-4755-afc3-7abd1af15332" providerId="ADAL" clId="{05503D2C-BDF0-49E5-8E2A-D0109F437AF5}" dt="2022-06-14T08:47:08.816" v="1088" actId="207"/>
        <pc:sldMkLst>
          <pc:docMk/>
          <pc:sldMk cId="1140745288" sldId="332"/>
        </pc:sldMkLst>
        <pc:spChg chg="del mod ord">
          <ac:chgData name="Michelle Bean" userId="0d8acacb-9479-4755-afc3-7abd1af15332" providerId="ADAL" clId="{05503D2C-BDF0-49E5-8E2A-D0109F437AF5}" dt="2022-06-14T08:46:29.176" v="1074" actId="700"/>
          <ac:spMkLst>
            <pc:docMk/>
            <pc:sldMk cId="1140745288" sldId="332"/>
            <ac:spMk id="2" creationId="{3917C330-B18F-4356-9394-9270ED411D9B}"/>
          </ac:spMkLst>
        </pc:spChg>
        <pc:spChg chg="del mod ord">
          <ac:chgData name="Michelle Bean" userId="0d8acacb-9479-4755-afc3-7abd1af15332" providerId="ADAL" clId="{05503D2C-BDF0-49E5-8E2A-D0109F437AF5}" dt="2022-06-14T08:46:29.176" v="1074" actId="700"/>
          <ac:spMkLst>
            <pc:docMk/>
            <pc:sldMk cId="1140745288" sldId="332"/>
            <ac:spMk id="3" creationId="{212AB0F7-DB68-446B-A188-0287ECF5C5F4}"/>
          </ac:spMkLst>
        </pc:spChg>
        <pc:spChg chg="del">
          <ac:chgData name="Michelle Bean" userId="0d8acacb-9479-4755-afc3-7abd1af15332" providerId="ADAL" clId="{05503D2C-BDF0-49E5-8E2A-D0109F437AF5}" dt="2022-06-14T08:46:29.176" v="1074" actId="700"/>
          <ac:spMkLst>
            <pc:docMk/>
            <pc:sldMk cId="1140745288" sldId="332"/>
            <ac:spMk id="4" creationId="{19E76303-5CB1-456E-825C-15C659F04319}"/>
          </ac:spMkLst>
        </pc:spChg>
        <pc:spChg chg="mod ord">
          <ac:chgData name="Michelle Bean" userId="0d8acacb-9479-4755-afc3-7abd1af15332" providerId="ADAL" clId="{05503D2C-BDF0-49E5-8E2A-D0109F437AF5}" dt="2022-06-14T08:46:57.102" v="1087" actId="26606"/>
          <ac:spMkLst>
            <pc:docMk/>
            <pc:sldMk cId="1140745288" sldId="332"/>
            <ac:spMk id="5" creationId="{98CDD5E8-5903-4A3D-B8DD-1C3E6F42FED3}"/>
          </ac:spMkLst>
        </pc:spChg>
        <pc:spChg chg="add mod ord">
          <ac:chgData name="Michelle Bean" userId="0d8acacb-9479-4755-afc3-7abd1af15332" providerId="ADAL" clId="{05503D2C-BDF0-49E5-8E2A-D0109F437AF5}" dt="2022-06-14T08:46:57.102" v="1087" actId="26606"/>
          <ac:spMkLst>
            <pc:docMk/>
            <pc:sldMk cId="1140745288" sldId="332"/>
            <ac:spMk id="6" creationId="{D4A7D7CE-A820-4A28-8F70-8948DB689EE0}"/>
          </ac:spMkLst>
        </pc:spChg>
        <pc:spChg chg="add del mod ord">
          <ac:chgData name="Michelle Bean" userId="0d8acacb-9479-4755-afc3-7abd1af15332" providerId="ADAL" clId="{05503D2C-BDF0-49E5-8E2A-D0109F437AF5}" dt="2022-06-14T08:46:51.997" v="1086" actId="931"/>
          <ac:spMkLst>
            <pc:docMk/>
            <pc:sldMk cId="1140745288" sldId="332"/>
            <ac:spMk id="7" creationId="{66DFF73D-79E4-4C37-A748-A74DE97804BB}"/>
          </ac:spMkLst>
        </pc:spChg>
        <pc:picChg chg="add mod">
          <ac:chgData name="Michelle Bean" userId="0d8acacb-9479-4755-afc3-7abd1af15332" providerId="ADAL" clId="{05503D2C-BDF0-49E5-8E2A-D0109F437AF5}" dt="2022-06-14T08:47:08.816" v="1088" actId="207"/>
          <ac:picMkLst>
            <pc:docMk/>
            <pc:sldMk cId="1140745288" sldId="332"/>
            <ac:picMk id="9" creationId="{C03D5537-0376-4733-95FB-2355EBF72AD9}"/>
          </ac:picMkLst>
        </pc:picChg>
      </pc:sldChg>
      <pc:sldChg chg="addSp delSp modSp new mod modClrScheme chgLayout">
        <pc:chgData name="Michelle Bean" userId="0d8acacb-9479-4755-afc3-7abd1af15332" providerId="ADAL" clId="{05503D2C-BDF0-49E5-8E2A-D0109F437AF5}" dt="2022-06-14T09:06:49.833" v="2008" actId="26606"/>
        <pc:sldMkLst>
          <pc:docMk/>
          <pc:sldMk cId="1741188644" sldId="333"/>
        </pc:sldMkLst>
        <pc:spChg chg="mod">
          <ac:chgData name="Michelle Bean" userId="0d8acacb-9479-4755-afc3-7abd1af15332" providerId="ADAL" clId="{05503D2C-BDF0-49E5-8E2A-D0109F437AF5}" dt="2022-06-14T09:05:17.714" v="1945" actId="26606"/>
          <ac:spMkLst>
            <pc:docMk/>
            <pc:sldMk cId="1741188644" sldId="333"/>
            <ac:spMk id="2" creationId="{2BFD06CE-F4BF-40CC-8B6E-DCADF6D7192F}"/>
          </ac:spMkLst>
        </pc:spChg>
        <pc:spChg chg="del">
          <ac:chgData name="Michelle Bean" userId="0d8acacb-9479-4755-afc3-7abd1af15332" providerId="ADAL" clId="{05503D2C-BDF0-49E5-8E2A-D0109F437AF5}" dt="2022-06-14T09:02:20.634" v="1751"/>
          <ac:spMkLst>
            <pc:docMk/>
            <pc:sldMk cId="1741188644" sldId="333"/>
            <ac:spMk id="3" creationId="{07A6661B-3B3C-454F-8EDD-76A3165FD653}"/>
          </ac:spMkLst>
        </pc:spChg>
        <pc:spChg chg="mod">
          <ac:chgData name="Michelle Bean" userId="0d8acacb-9479-4755-afc3-7abd1af15332" providerId="ADAL" clId="{05503D2C-BDF0-49E5-8E2A-D0109F437AF5}" dt="2022-06-14T09:05:17.714" v="1945" actId="26606"/>
          <ac:spMkLst>
            <pc:docMk/>
            <pc:sldMk cId="1741188644" sldId="333"/>
            <ac:spMk id="4" creationId="{B354F9D7-8BB7-432D-B8B6-2CBBC7A28C3A}"/>
          </ac:spMkLst>
        </pc:spChg>
        <pc:spChg chg="add mod">
          <ac:chgData name="Michelle Bean" userId="0d8acacb-9479-4755-afc3-7abd1af15332" providerId="ADAL" clId="{05503D2C-BDF0-49E5-8E2A-D0109F437AF5}" dt="2022-06-14T09:06:49.833" v="2008" actId="26606"/>
          <ac:spMkLst>
            <pc:docMk/>
            <pc:sldMk cId="1741188644" sldId="333"/>
            <ac:spMk id="10" creationId="{072B43FC-0201-41CA-5024-6D4D8404B734}"/>
          </ac:spMkLst>
        </pc:spChg>
        <pc:picChg chg="add mod ord">
          <ac:chgData name="Michelle Bean" userId="0d8acacb-9479-4755-afc3-7abd1af15332" providerId="ADAL" clId="{05503D2C-BDF0-49E5-8E2A-D0109F437AF5}" dt="2022-06-14T09:05:17.714" v="1945" actId="26606"/>
          <ac:picMkLst>
            <pc:docMk/>
            <pc:sldMk cId="1741188644" sldId="333"/>
            <ac:picMk id="5" creationId="{DFCDD6F0-3D3D-4C71-8DF1-AB4209A68B25}"/>
          </ac:picMkLst>
        </pc:picChg>
      </pc:sldChg>
      <pc:sldChg chg="addSp delSp modSp new mod modClrScheme chgLayout">
        <pc:chgData name="Michelle Bean" userId="0d8acacb-9479-4755-afc3-7abd1af15332" providerId="ADAL" clId="{05503D2C-BDF0-49E5-8E2A-D0109F437AF5}" dt="2022-06-14T09:30:32.123" v="2546" actId="26606"/>
        <pc:sldMkLst>
          <pc:docMk/>
          <pc:sldMk cId="1757410758" sldId="334"/>
        </pc:sldMkLst>
        <pc:spChg chg="mod ord">
          <ac:chgData name="Michelle Bean" userId="0d8acacb-9479-4755-afc3-7abd1af15332" providerId="ADAL" clId="{05503D2C-BDF0-49E5-8E2A-D0109F437AF5}" dt="2022-06-14T09:30:32.123" v="2546" actId="26606"/>
          <ac:spMkLst>
            <pc:docMk/>
            <pc:sldMk cId="1757410758" sldId="334"/>
            <ac:spMk id="2" creationId="{5A8EF08B-08DD-49AE-BB7E-965E54C5A79F}"/>
          </ac:spMkLst>
        </pc:spChg>
        <pc:spChg chg="add del mod">
          <ac:chgData name="Michelle Bean" userId="0d8acacb-9479-4755-afc3-7abd1af15332" providerId="ADAL" clId="{05503D2C-BDF0-49E5-8E2A-D0109F437AF5}" dt="2022-06-14T09:15:47.476" v="2303" actId="700"/>
          <ac:spMkLst>
            <pc:docMk/>
            <pc:sldMk cId="1757410758" sldId="334"/>
            <ac:spMk id="3" creationId="{289B777A-85B1-47F3-98CB-78B288B68B6C}"/>
          </ac:spMkLst>
        </pc:spChg>
        <pc:spChg chg="mod ord">
          <ac:chgData name="Michelle Bean" userId="0d8acacb-9479-4755-afc3-7abd1af15332" providerId="ADAL" clId="{05503D2C-BDF0-49E5-8E2A-D0109F437AF5}" dt="2022-06-14T09:30:32.123" v="2546" actId="26606"/>
          <ac:spMkLst>
            <pc:docMk/>
            <pc:sldMk cId="1757410758" sldId="334"/>
            <ac:spMk id="4" creationId="{57A50A3B-21ED-4791-B0BB-8D3EC23128E7}"/>
          </ac:spMkLst>
        </pc:spChg>
        <pc:spChg chg="add mod ord">
          <ac:chgData name="Michelle Bean" userId="0d8acacb-9479-4755-afc3-7abd1af15332" providerId="ADAL" clId="{05503D2C-BDF0-49E5-8E2A-D0109F437AF5}" dt="2022-06-14T09:30:32.123" v="2546" actId="26606"/>
          <ac:spMkLst>
            <pc:docMk/>
            <pc:sldMk cId="1757410758" sldId="334"/>
            <ac:spMk id="5" creationId="{096C56F9-0A1E-4F42-BF41-A280C708BA14}"/>
          </ac:spMkLst>
        </pc:spChg>
        <pc:spChg chg="add del mod">
          <ac:chgData name="Michelle Bean" userId="0d8acacb-9479-4755-afc3-7abd1af15332" providerId="ADAL" clId="{05503D2C-BDF0-49E5-8E2A-D0109F437AF5}" dt="2022-06-14T09:15:05.769" v="2292" actId="26606"/>
          <ac:spMkLst>
            <pc:docMk/>
            <pc:sldMk cId="1757410758" sldId="334"/>
            <ac:spMk id="8" creationId="{289B777A-85B1-47F3-98CB-78B288B68B6C}"/>
          </ac:spMkLst>
        </pc:spChg>
        <pc:spChg chg="add del mod">
          <ac:chgData name="Michelle Bean" userId="0d8acacb-9479-4755-afc3-7abd1af15332" providerId="ADAL" clId="{05503D2C-BDF0-49E5-8E2A-D0109F437AF5}" dt="2022-06-14T09:15:13.502" v="2294" actId="26606"/>
          <ac:spMkLst>
            <pc:docMk/>
            <pc:sldMk cId="1757410758" sldId="334"/>
            <ac:spMk id="10" creationId="{289B777A-85B1-47F3-98CB-78B288B68B6C}"/>
          </ac:spMkLst>
        </pc:spChg>
        <pc:spChg chg="add del mod">
          <ac:chgData name="Michelle Bean" userId="0d8acacb-9479-4755-afc3-7abd1af15332" providerId="ADAL" clId="{05503D2C-BDF0-49E5-8E2A-D0109F437AF5}" dt="2022-06-14T09:15:19.252" v="2298" actId="26606"/>
          <ac:spMkLst>
            <pc:docMk/>
            <pc:sldMk cId="1757410758" sldId="334"/>
            <ac:spMk id="14" creationId="{289B777A-85B1-47F3-98CB-78B288B68B6C}"/>
          </ac:spMkLst>
        </pc:spChg>
        <pc:graphicFrameChg chg="add del">
          <ac:chgData name="Michelle Bean" userId="0d8acacb-9479-4755-afc3-7abd1af15332" providerId="ADAL" clId="{05503D2C-BDF0-49E5-8E2A-D0109F437AF5}" dt="2022-06-14T09:15:02.390" v="2290" actId="26606"/>
          <ac:graphicFrameMkLst>
            <pc:docMk/>
            <pc:sldMk cId="1757410758" sldId="334"/>
            <ac:graphicFrameMk id="6" creationId="{A2B3ED22-ADF7-E02B-78AA-F3CF5B78018C}"/>
          </ac:graphicFrameMkLst>
        </pc:graphicFrameChg>
        <pc:graphicFrameChg chg="add del">
          <ac:chgData name="Michelle Bean" userId="0d8acacb-9479-4755-afc3-7abd1af15332" providerId="ADAL" clId="{05503D2C-BDF0-49E5-8E2A-D0109F437AF5}" dt="2022-06-14T09:15:16.068" v="2296" actId="26606"/>
          <ac:graphicFrameMkLst>
            <pc:docMk/>
            <pc:sldMk cId="1757410758" sldId="334"/>
            <ac:graphicFrameMk id="12" creationId="{A2B3ED22-ADF7-E02B-78AA-F3CF5B78018C}"/>
          </ac:graphicFrameMkLst>
        </pc:graphicFrameChg>
      </pc:sldChg>
      <pc:sldChg chg="new del">
        <pc:chgData name="Michelle Bean" userId="0d8acacb-9479-4755-afc3-7abd1af15332" providerId="ADAL" clId="{05503D2C-BDF0-49E5-8E2A-D0109F437AF5}" dt="2022-06-14T09:20:11.566" v="2405" actId="47"/>
        <pc:sldMkLst>
          <pc:docMk/>
          <pc:sldMk cId="2049858060" sldId="335"/>
        </pc:sldMkLst>
      </pc:sldChg>
      <pc:sldChg chg="addSp delSp modSp new mod modClrScheme chgLayout">
        <pc:chgData name="Michelle Bean" userId="0d8acacb-9479-4755-afc3-7abd1af15332" providerId="ADAL" clId="{05503D2C-BDF0-49E5-8E2A-D0109F437AF5}" dt="2022-06-14T09:27:36.176" v="2534" actId="26606"/>
        <pc:sldMkLst>
          <pc:docMk/>
          <pc:sldMk cId="2086455398" sldId="336"/>
        </pc:sldMkLst>
        <pc:spChg chg="mod ord">
          <ac:chgData name="Michelle Bean" userId="0d8acacb-9479-4755-afc3-7abd1af15332" providerId="ADAL" clId="{05503D2C-BDF0-49E5-8E2A-D0109F437AF5}" dt="2022-06-14T09:27:36.176" v="2534" actId="26606"/>
          <ac:spMkLst>
            <pc:docMk/>
            <pc:sldMk cId="2086455398" sldId="336"/>
            <ac:spMk id="2" creationId="{34950B4E-BD7A-414B-94CD-446E6772B598}"/>
          </ac:spMkLst>
        </pc:spChg>
        <pc:spChg chg="del">
          <ac:chgData name="Michelle Bean" userId="0d8acacb-9479-4755-afc3-7abd1af15332" providerId="ADAL" clId="{05503D2C-BDF0-49E5-8E2A-D0109F437AF5}" dt="2022-06-14T09:19:46.743" v="2402" actId="700"/>
          <ac:spMkLst>
            <pc:docMk/>
            <pc:sldMk cId="2086455398" sldId="336"/>
            <ac:spMk id="3" creationId="{A1CE4A4B-1FF7-443A-9296-FB594CEE7D07}"/>
          </ac:spMkLst>
        </pc:spChg>
        <pc:spChg chg="mod ord">
          <ac:chgData name="Michelle Bean" userId="0d8acacb-9479-4755-afc3-7abd1af15332" providerId="ADAL" clId="{05503D2C-BDF0-49E5-8E2A-D0109F437AF5}" dt="2022-06-14T09:27:36.176" v="2534" actId="26606"/>
          <ac:spMkLst>
            <pc:docMk/>
            <pc:sldMk cId="2086455398" sldId="336"/>
            <ac:spMk id="4" creationId="{DDC3E5C0-B69A-443B-A53F-4F01273E2D5A}"/>
          </ac:spMkLst>
        </pc:spChg>
        <pc:spChg chg="add del mod ord">
          <ac:chgData name="Michelle Bean" userId="0d8acacb-9479-4755-afc3-7abd1af15332" providerId="ADAL" clId="{05503D2C-BDF0-49E5-8E2A-D0109F437AF5}" dt="2022-06-14T09:20:00.364" v="2404" actId="26606"/>
          <ac:spMkLst>
            <pc:docMk/>
            <pc:sldMk cId="2086455398" sldId="336"/>
            <ac:spMk id="5" creationId="{10F02F0B-1860-41D6-AD44-49B9D8555A3E}"/>
          </ac:spMkLst>
        </pc:spChg>
        <pc:picChg chg="add mod">
          <ac:chgData name="Michelle Bean" userId="0d8acacb-9479-4755-afc3-7abd1af15332" providerId="ADAL" clId="{05503D2C-BDF0-49E5-8E2A-D0109F437AF5}" dt="2022-06-14T09:27:36.176" v="2534" actId="26606"/>
          <ac:picMkLst>
            <pc:docMk/>
            <pc:sldMk cId="2086455398" sldId="336"/>
            <ac:picMk id="7" creationId="{35AF652D-FA4C-C0FD-E129-E14F9FEA3915}"/>
          </ac:picMkLst>
        </pc:picChg>
      </pc:sldChg>
      <pc:sldChg chg="addSp delSp modSp new mod modMedia modClrScheme delAnim chgLayout">
        <pc:chgData name="Michelle Bean" userId="0d8acacb-9479-4755-afc3-7abd1af15332" providerId="ADAL" clId="{05503D2C-BDF0-49E5-8E2A-D0109F437AF5}" dt="2022-06-14T09:26:02.495" v="2512" actId="26606"/>
        <pc:sldMkLst>
          <pc:docMk/>
          <pc:sldMk cId="1152720028" sldId="337"/>
        </pc:sldMkLst>
        <pc:spChg chg="mod ord">
          <ac:chgData name="Michelle Bean" userId="0d8acacb-9479-4755-afc3-7abd1af15332" providerId="ADAL" clId="{05503D2C-BDF0-49E5-8E2A-D0109F437AF5}" dt="2022-06-14T09:25:54.984" v="2511" actId="20577"/>
          <ac:spMkLst>
            <pc:docMk/>
            <pc:sldMk cId="1152720028" sldId="337"/>
            <ac:spMk id="2" creationId="{37568443-2630-47AA-B15E-C625FFD62AAA}"/>
          </ac:spMkLst>
        </pc:spChg>
        <pc:spChg chg="add del">
          <ac:chgData name="Michelle Bean" userId="0d8acacb-9479-4755-afc3-7abd1af15332" providerId="ADAL" clId="{05503D2C-BDF0-49E5-8E2A-D0109F437AF5}" dt="2022-06-14T09:23:55.815" v="2493" actId="26606"/>
          <ac:spMkLst>
            <pc:docMk/>
            <pc:sldMk cId="1152720028" sldId="337"/>
            <ac:spMk id="3" creationId="{DCACF9C5-7D5D-4083-A734-1169C68F1E0B}"/>
          </ac:spMkLst>
        </pc:spChg>
        <pc:spChg chg="mod ord">
          <ac:chgData name="Michelle Bean" userId="0d8acacb-9479-4755-afc3-7abd1af15332" providerId="ADAL" clId="{05503D2C-BDF0-49E5-8E2A-D0109F437AF5}" dt="2022-06-14T09:25:06.467" v="2496" actId="26606"/>
          <ac:spMkLst>
            <pc:docMk/>
            <pc:sldMk cId="1152720028" sldId="337"/>
            <ac:spMk id="4" creationId="{3D376C92-E0C0-4C56-A318-979687F437ED}"/>
          </ac:spMkLst>
        </pc:spChg>
        <pc:spChg chg="add del mod ord">
          <ac:chgData name="Michelle Bean" userId="0d8acacb-9479-4755-afc3-7abd1af15332" providerId="ADAL" clId="{05503D2C-BDF0-49E5-8E2A-D0109F437AF5}" dt="2022-06-14T09:25:06.467" v="2496" actId="26606"/>
          <ac:spMkLst>
            <pc:docMk/>
            <pc:sldMk cId="1152720028" sldId="337"/>
            <ac:spMk id="5" creationId="{DBF2CFB7-E804-4C16-BC2B-D782D18055A5}"/>
          </ac:spMkLst>
        </pc:spChg>
        <pc:picChg chg="add del mod">
          <ac:chgData name="Michelle Bean" userId="0d8acacb-9479-4755-afc3-7abd1af15332" providerId="ADAL" clId="{05503D2C-BDF0-49E5-8E2A-D0109F437AF5}" dt="2022-06-14T09:23:48.577" v="2490" actId="26606"/>
          <ac:picMkLst>
            <pc:docMk/>
            <pc:sldMk cId="1152720028" sldId="337"/>
            <ac:picMk id="6" creationId="{ABD15156-0EEA-18F0-929E-2ABA83DCE0D2}"/>
          </ac:picMkLst>
        </pc:picChg>
        <pc:picChg chg="add del">
          <ac:chgData name="Michelle Bean" userId="0d8acacb-9479-4755-afc3-7abd1af15332" providerId="ADAL" clId="{05503D2C-BDF0-49E5-8E2A-D0109F437AF5}" dt="2022-06-14T09:23:55.800" v="2492" actId="26606"/>
          <ac:picMkLst>
            <pc:docMk/>
            <pc:sldMk cId="1152720028" sldId="337"/>
            <ac:picMk id="8" creationId="{D93BD2AA-19DA-FB29-5BE8-5660E13F0C57}"/>
          </ac:picMkLst>
        </pc:picChg>
        <pc:picChg chg="add mod">
          <ac:chgData name="Michelle Bean" userId="0d8acacb-9479-4755-afc3-7abd1af15332" providerId="ADAL" clId="{05503D2C-BDF0-49E5-8E2A-D0109F437AF5}" dt="2022-06-14T09:26:02.495" v="2512" actId="26606"/>
          <ac:picMkLst>
            <pc:docMk/>
            <pc:sldMk cId="1152720028" sldId="337"/>
            <ac:picMk id="10" creationId="{0A3A9FD1-B4E1-07D4-EB70-E4270D3432E2}"/>
          </ac:picMkLst>
        </pc:pic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09552-BD4C-4C1B-96BA-9ABC3E07E5E5}" type="doc">
      <dgm:prSet loTypeId="urn:microsoft.com/office/officeart/2016/7/layout/VerticalDownArrowProcess" loCatId="process" qsTypeId="urn:microsoft.com/office/officeart/2005/8/quickstyle/simple5" qsCatId="simple" csTypeId="urn:microsoft.com/office/officeart/2005/8/colors/accent3_2" csCatId="accent3"/>
      <dgm:spPr/>
      <dgm:t>
        <a:bodyPr/>
        <a:lstStyle/>
        <a:p>
          <a:endParaRPr lang="en-US"/>
        </a:p>
      </dgm:t>
    </dgm:pt>
    <dgm:pt modelId="{64A2A3B2-6984-4D2B-B140-4BBF6C340057}">
      <dgm:prSet/>
      <dgm:spPr/>
      <dgm:t>
        <a:bodyPr/>
        <a:lstStyle/>
        <a:p>
          <a:r>
            <a:rPr lang="en-US"/>
            <a:t>Consider and discuss</a:t>
          </a:r>
        </a:p>
      </dgm:t>
    </dgm:pt>
    <dgm:pt modelId="{E72423C7-C737-4558-8E4E-19DD304F91A2}" type="parTrans" cxnId="{1748C479-1500-4942-AC39-C8BC037842B1}">
      <dgm:prSet/>
      <dgm:spPr/>
      <dgm:t>
        <a:bodyPr/>
        <a:lstStyle/>
        <a:p>
          <a:endParaRPr lang="en-US"/>
        </a:p>
      </dgm:t>
    </dgm:pt>
    <dgm:pt modelId="{B9AC1405-5487-418C-AAAC-6ED52574C90E}" type="sibTrans" cxnId="{1748C479-1500-4942-AC39-C8BC037842B1}">
      <dgm:prSet/>
      <dgm:spPr/>
      <dgm:t>
        <a:bodyPr/>
        <a:lstStyle/>
        <a:p>
          <a:endParaRPr lang="en-US"/>
        </a:p>
      </dgm:t>
    </dgm:pt>
    <dgm:pt modelId="{775BAF7E-345F-48CA-ABAF-31A722249A43}">
      <dgm:prSet/>
      <dgm:spPr/>
      <dgm:t>
        <a:bodyPr/>
        <a:lstStyle/>
        <a:p>
          <a:r>
            <a:rPr lang="en-US"/>
            <a:t>Consider and discuss how local resolutions processes vary</a:t>
          </a:r>
        </a:p>
      </dgm:t>
    </dgm:pt>
    <dgm:pt modelId="{F004F407-2025-47CE-BD8A-8BC82B1E2DA3}" type="parTrans" cxnId="{3F9F47C6-DF05-4F9F-88D2-91F0297C2165}">
      <dgm:prSet/>
      <dgm:spPr/>
      <dgm:t>
        <a:bodyPr/>
        <a:lstStyle/>
        <a:p>
          <a:endParaRPr lang="en-US"/>
        </a:p>
      </dgm:t>
    </dgm:pt>
    <dgm:pt modelId="{9D1EA95E-8A7D-4B62-8940-4B4B12889656}" type="sibTrans" cxnId="{3F9F47C6-DF05-4F9F-88D2-91F0297C2165}">
      <dgm:prSet/>
      <dgm:spPr/>
      <dgm:t>
        <a:bodyPr/>
        <a:lstStyle/>
        <a:p>
          <a:endParaRPr lang="en-US"/>
        </a:p>
      </dgm:t>
    </dgm:pt>
    <dgm:pt modelId="{12B9999E-108A-4122-BF61-311B1E3C5337}">
      <dgm:prSet/>
      <dgm:spPr/>
      <dgm:t>
        <a:bodyPr/>
        <a:lstStyle/>
        <a:p>
          <a:r>
            <a:rPr lang="en-US"/>
            <a:t>Brainstorm</a:t>
          </a:r>
        </a:p>
      </dgm:t>
    </dgm:pt>
    <dgm:pt modelId="{7EED4022-E6AB-4F36-9893-AEBB289A1C79}" type="parTrans" cxnId="{3A0AED24-9DFE-4206-8196-D3B2D60538A7}">
      <dgm:prSet/>
      <dgm:spPr/>
      <dgm:t>
        <a:bodyPr/>
        <a:lstStyle/>
        <a:p>
          <a:endParaRPr lang="en-US"/>
        </a:p>
      </dgm:t>
    </dgm:pt>
    <dgm:pt modelId="{72190E89-762C-4E56-AC08-AC184B3AF109}" type="sibTrans" cxnId="{3A0AED24-9DFE-4206-8196-D3B2D60538A7}">
      <dgm:prSet/>
      <dgm:spPr/>
      <dgm:t>
        <a:bodyPr/>
        <a:lstStyle/>
        <a:p>
          <a:endParaRPr lang="en-US"/>
        </a:p>
      </dgm:t>
    </dgm:pt>
    <dgm:pt modelId="{DC020573-0646-4954-9CBA-C9B5E4C4F868}">
      <dgm:prSet/>
      <dgm:spPr/>
      <dgm:t>
        <a:bodyPr/>
        <a:lstStyle/>
        <a:p>
          <a:r>
            <a:rPr lang="en-US"/>
            <a:t>Brainstorm ways to foster greater faculty engagement in resolutions processes </a:t>
          </a:r>
        </a:p>
      </dgm:t>
    </dgm:pt>
    <dgm:pt modelId="{B70BD0DD-4973-4582-BDD5-BEC5BC40517D}" type="parTrans" cxnId="{1869CA0F-4D95-4742-9F68-AB7835756FD9}">
      <dgm:prSet/>
      <dgm:spPr/>
      <dgm:t>
        <a:bodyPr/>
        <a:lstStyle/>
        <a:p>
          <a:endParaRPr lang="en-US"/>
        </a:p>
      </dgm:t>
    </dgm:pt>
    <dgm:pt modelId="{E50755D7-29F9-4099-946D-A336B178FAAB}" type="sibTrans" cxnId="{1869CA0F-4D95-4742-9F68-AB7835756FD9}">
      <dgm:prSet/>
      <dgm:spPr/>
      <dgm:t>
        <a:bodyPr/>
        <a:lstStyle/>
        <a:p>
          <a:endParaRPr lang="en-US"/>
        </a:p>
      </dgm:t>
    </dgm:pt>
    <dgm:pt modelId="{3B2F0C70-B6B9-4FC4-A931-90741A5BFE65}">
      <dgm:prSet/>
      <dgm:spPr/>
      <dgm:t>
        <a:bodyPr/>
        <a:lstStyle/>
        <a:p>
          <a:r>
            <a:rPr lang="en-US"/>
            <a:t>Use</a:t>
          </a:r>
        </a:p>
      </dgm:t>
    </dgm:pt>
    <dgm:pt modelId="{FE1010D3-CB68-4064-BE36-41D01A9C1D8A}" type="parTrans" cxnId="{15CCCBEF-45CF-4E92-92B4-78F8347F6DE2}">
      <dgm:prSet/>
      <dgm:spPr/>
      <dgm:t>
        <a:bodyPr/>
        <a:lstStyle/>
        <a:p>
          <a:endParaRPr lang="en-US"/>
        </a:p>
      </dgm:t>
    </dgm:pt>
    <dgm:pt modelId="{5EDB7BAB-94BE-45F4-8A78-205A86A16FBB}" type="sibTrans" cxnId="{15CCCBEF-45CF-4E92-92B4-78F8347F6DE2}">
      <dgm:prSet/>
      <dgm:spPr/>
      <dgm:t>
        <a:bodyPr/>
        <a:lstStyle/>
        <a:p>
          <a:endParaRPr lang="en-US"/>
        </a:p>
      </dgm:t>
    </dgm:pt>
    <dgm:pt modelId="{74B926FE-0178-4DBC-BE3C-5A658370A08F}">
      <dgm:prSet/>
      <dgm:spPr/>
      <dgm:t>
        <a:bodyPr/>
        <a:lstStyle/>
        <a:p>
          <a:r>
            <a:rPr lang="en-US"/>
            <a:t>Use Resolutions page on ASCCC Website to check already adopted resolutions </a:t>
          </a:r>
        </a:p>
      </dgm:t>
    </dgm:pt>
    <dgm:pt modelId="{AB08B4F3-411E-4BC2-BBE6-C7F516F7682A}" type="parTrans" cxnId="{3CAFCC47-B1C8-49F9-9A7C-895B64AFE72D}">
      <dgm:prSet/>
      <dgm:spPr/>
      <dgm:t>
        <a:bodyPr/>
        <a:lstStyle/>
        <a:p>
          <a:endParaRPr lang="en-US"/>
        </a:p>
      </dgm:t>
    </dgm:pt>
    <dgm:pt modelId="{55096769-1249-4F6B-BE12-0497C136CAB7}" type="sibTrans" cxnId="{3CAFCC47-B1C8-49F9-9A7C-895B64AFE72D}">
      <dgm:prSet/>
      <dgm:spPr/>
      <dgm:t>
        <a:bodyPr/>
        <a:lstStyle/>
        <a:p>
          <a:endParaRPr lang="en-US"/>
        </a:p>
      </dgm:t>
    </dgm:pt>
    <dgm:pt modelId="{81E10315-034C-4C96-9C30-5BB3FEEFD263}">
      <dgm:prSet/>
      <dgm:spPr/>
      <dgm:t>
        <a:bodyPr/>
        <a:lstStyle/>
        <a:p>
          <a:r>
            <a:rPr lang="en-US"/>
            <a:t>Review</a:t>
          </a:r>
        </a:p>
      </dgm:t>
    </dgm:pt>
    <dgm:pt modelId="{22CEE781-B7C7-4055-9F9F-51FA1BA99FC2}" type="parTrans" cxnId="{43D84B0C-9AB7-445D-9AC5-967C9845F4C6}">
      <dgm:prSet/>
      <dgm:spPr/>
      <dgm:t>
        <a:bodyPr/>
        <a:lstStyle/>
        <a:p>
          <a:endParaRPr lang="en-US"/>
        </a:p>
      </dgm:t>
    </dgm:pt>
    <dgm:pt modelId="{76C94C8C-4E3C-4257-A3CB-7CD2759574FD}" type="sibTrans" cxnId="{43D84B0C-9AB7-445D-9AC5-967C9845F4C6}">
      <dgm:prSet/>
      <dgm:spPr/>
      <dgm:t>
        <a:bodyPr/>
        <a:lstStyle/>
        <a:p>
          <a:endParaRPr lang="en-US"/>
        </a:p>
      </dgm:t>
    </dgm:pt>
    <dgm:pt modelId="{78716ADA-9650-4B93-9354-82CE568A776F}">
      <dgm:prSet/>
      <dgm:spPr/>
      <dgm:t>
        <a:bodyPr/>
        <a:lstStyle/>
        <a:p>
          <a:r>
            <a:rPr lang="en-US"/>
            <a:t>Review specific passages of Resolutions Handbook</a:t>
          </a:r>
        </a:p>
      </dgm:t>
    </dgm:pt>
    <dgm:pt modelId="{0BCFAD5B-C600-4F48-BA64-CC13818410E2}" type="parTrans" cxnId="{AC4002A4-FFAE-4AFD-BFE9-9DD68FC0CA5A}">
      <dgm:prSet/>
      <dgm:spPr/>
      <dgm:t>
        <a:bodyPr/>
        <a:lstStyle/>
        <a:p>
          <a:endParaRPr lang="en-US"/>
        </a:p>
      </dgm:t>
    </dgm:pt>
    <dgm:pt modelId="{998CCA9E-0461-4167-8016-4453297CF479}" type="sibTrans" cxnId="{AC4002A4-FFAE-4AFD-BFE9-9DD68FC0CA5A}">
      <dgm:prSet/>
      <dgm:spPr/>
      <dgm:t>
        <a:bodyPr/>
        <a:lstStyle/>
        <a:p>
          <a:endParaRPr lang="en-US"/>
        </a:p>
      </dgm:t>
    </dgm:pt>
    <dgm:pt modelId="{CE532086-CDF8-4F77-8F79-2F2C033A7F7C}">
      <dgm:prSet/>
      <dgm:spPr/>
      <dgm:t>
        <a:bodyPr/>
        <a:lstStyle/>
        <a:p>
          <a:r>
            <a:rPr lang="en-US"/>
            <a:t>Develop and fine-tune</a:t>
          </a:r>
        </a:p>
      </dgm:t>
    </dgm:pt>
    <dgm:pt modelId="{D3B907B7-6469-4FC7-A90C-BFFE1608B3A4}" type="parTrans" cxnId="{F7AF06EB-840A-4C09-8364-B1F7021A6CF3}">
      <dgm:prSet/>
      <dgm:spPr/>
      <dgm:t>
        <a:bodyPr/>
        <a:lstStyle/>
        <a:p>
          <a:endParaRPr lang="en-US"/>
        </a:p>
      </dgm:t>
    </dgm:pt>
    <dgm:pt modelId="{72C85CDC-21DF-46F7-8E38-E4E805043376}" type="sibTrans" cxnId="{F7AF06EB-840A-4C09-8364-B1F7021A6CF3}">
      <dgm:prSet/>
      <dgm:spPr/>
      <dgm:t>
        <a:bodyPr/>
        <a:lstStyle/>
        <a:p>
          <a:endParaRPr lang="en-US"/>
        </a:p>
      </dgm:t>
    </dgm:pt>
    <dgm:pt modelId="{F72F1073-070D-4811-83A4-9B63E76F0EAB}">
      <dgm:prSet/>
      <dgm:spPr/>
      <dgm:t>
        <a:bodyPr/>
        <a:lstStyle/>
        <a:p>
          <a:r>
            <a:rPr lang="en-US"/>
            <a:t>Develop and fine-tune resolutions and amendments for Saturday’s Mock Plenary </a:t>
          </a:r>
        </a:p>
      </dgm:t>
    </dgm:pt>
    <dgm:pt modelId="{26003D7F-8C9D-44FE-88BA-0249294BA1DA}" type="parTrans" cxnId="{24CBC7C9-04EF-496A-BBD5-7DF2CB9CDDBB}">
      <dgm:prSet/>
      <dgm:spPr/>
      <dgm:t>
        <a:bodyPr/>
        <a:lstStyle/>
        <a:p>
          <a:endParaRPr lang="en-US"/>
        </a:p>
      </dgm:t>
    </dgm:pt>
    <dgm:pt modelId="{6803D000-532F-4F9F-A10D-A41A6E9FC49B}" type="sibTrans" cxnId="{24CBC7C9-04EF-496A-BBD5-7DF2CB9CDDBB}">
      <dgm:prSet/>
      <dgm:spPr/>
      <dgm:t>
        <a:bodyPr/>
        <a:lstStyle/>
        <a:p>
          <a:endParaRPr lang="en-US"/>
        </a:p>
      </dgm:t>
    </dgm:pt>
    <dgm:pt modelId="{3CB1B3F0-B72D-42DF-AF7E-437295D3A4E6}" type="pres">
      <dgm:prSet presAssocID="{1CD09552-BD4C-4C1B-96BA-9ABC3E07E5E5}" presName="Name0" presStyleCnt="0">
        <dgm:presLayoutVars>
          <dgm:dir/>
          <dgm:animLvl val="lvl"/>
          <dgm:resizeHandles val="exact"/>
        </dgm:presLayoutVars>
      </dgm:prSet>
      <dgm:spPr/>
    </dgm:pt>
    <dgm:pt modelId="{5BBD4078-C49D-4882-BD75-3DB0C878D261}" type="pres">
      <dgm:prSet presAssocID="{CE532086-CDF8-4F77-8F79-2F2C033A7F7C}" presName="boxAndChildren" presStyleCnt="0"/>
      <dgm:spPr/>
    </dgm:pt>
    <dgm:pt modelId="{6D16B3EB-1BE9-4264-815B-8D34948CDA2F}" type="pres">
      <dgm:prSet presAssocID="{CE532086-CDF8-4F77-8F79-2F2C033A7F7C}" presName="parentTextBox" presStyleLbl="alignNode1" presStyleIdx="0" presStyleCnt="5"/>
      <dgm:spPr/>
    </dgm:pt>
    <dgm:pt modelId="{C5149AB3-251E-4D0C-81F9-36A19AD2264F}" type="pres">
      <dgm:prSet presAssocID="{CE532086-CDF8-4F77-8F79-2F2C033A7F7C}" presName="descendantBox" presStyleLbl="bgAccFollowNode1" presStyleIdx="0" presStyleCnt="5"/>
      <dgm:spPr/>
    </dgm:pt>
    <dgm:pt modelId="{D2BE4452-C031-4165-88EB-C3E777E496DB}" type="pres">
      <dgm:prSet presAssocID="{76C94C8C-4E3C-4257-A3CB-7CD2759574FD}" presName="sp" presStyleCnt="0"/>
      <dgm:spPr/>
    </dgm:pt>
    <dgm:pt modelId="{1B876132-B862-43CE-ADD5-28E2CD18FDD5}" type="pres">
      <dgm:prSet presAssocID="{81E10315-034C-4C96-9C30-5BB3FEEFD263}" presName="arrowAndChildren" presStyleCnt="0"/>
      <dgm:spPr/>
    </dgm:pt>
    <dgm:pt modelId="{BD2B0D01-741B-413C-BA5A-B53D681A686E}" type="pres">
      <dgm:prSet presAssocID="{81E10315-034C-4C96-9C30-5BB3FEEFD263}" presName="parentTextArrow" presStyleLbl="node1" presStyleIdx="0" presStyleCnt="0"/>
      <dgm:spPr/>
    </dgm:pt>
    <dgm:pt modelId="{77A48287-89AC-4FC5-8155-521A235F2B88}" type="pres">
      <dgm:prSet presAssocID="{81E10315-034C-4C96-9C30-5BB3FEEFD263}" presName="arrow" presStyleLbl="alignNode1" presStyleIdx="1" presStyleCnt="5"/>
      <dgm:spPr/>
    </dgm:pt>
    <dgm:pt modelId="{40BC32F3-0828-4890-B1C5-860932EA3C36}" type="pres">
      <dgm:prSet presAssocID="{81E10315-034C-4C96-9C30-5BB3FEEFD263}" presName="descendantArrow" presStyleLbl="bgAccFollowNode1" presStyleIdx="1" presStyleCnt="5"/>
      <dgm:spPr/>
    </dgm:pt>
    <dgm:pt modelId="{0FA022AE-CF35-4E5C-9D25-15716AF91681}" type="pres">
      <dgm:prSet presAssocID="{5EDB7BAB-94BE-45F4-8A78-205A86A16FBB}" presName="sp" presStyleCnt="0"/>
      <dgm:spPr/>
    </dgm:pt>
    <dgm:pt modelId="{09262677-7C96-4CAF-B68F-0971E779E21A}" type="pres">
      <dgm:prSet presAssocID="{3B2F0C70-B6B9-4FC4-A931-90741A5BFE65}" presName="arrowAndChildren" presStyleCnt="0"/>
      <dgm:spPr/>
    </dgm:pt>
    <dgm:pt modelId="{55840692-02AD-482F-AE3B-610A50974C38}" type="pres">
      <dgm:prSet presAssocID="{3B2F0C70-B6B9-4FC4-A931-90741A5BFE65}" presName="parentTextArrow" presStyleLbl="node1" presStyleIdx="0" presStyleCnt="0"/>
      <dgm:spPr/>
    </dgm:pt>
    <dgm:pt modelId="{AB75F5D4-4FC8-4CEE-87C3-B0E1F6237F16}" type="pres">
      <dgm:prSet presAssocID="{3B2F0C70-B6B9-4FC4-A931-90741A5BFE65}" presName="arrow" presStyleLbl="alignNode1" presStyleIdx="2" presStyleCnt="5"/>
      <dgm:spPr/>
    </dgm:pt>
    <dgm:pt modelId="{8B2D70C7-C26A-40E5-9433-CC02D63FAF5E}" type="pres">
      <dgm:prSet presAssocID="{3B2F0C70-B6B9-4FC4-A931-90741A5BFE65}" presName="descendantArrow" presStyleLbl="bgAccFollowNode1" presStyleIdx="2" presStyleCnt="5"/>
      <dgm:spPr/>
    </dgm:pt>
    <dgm:pt modelId="{68F378C7-B48A-43EB-B7DF-C2C87E79987F}" type="pres">
      <dgm:prSet presAssocID="{72190E89-762C-4E56-AC08-AC184B3AF109}" presName="sp" presStyleCnt="0"/>
      <dgm:spPr/>
    </dgm:pt>
    <dgm:pt modelId="{42826170-0638-4646-8F6C-92ECF89F0E04}" type="pres">
      <dgm:prSet presAssocID="{12B9999E-108A-4122-BF61-311B1E3C5337}" presName="arrowAndChildren" presStyleCnt="0"/>
      <dgm:spPr/>
    </dgm:pt>
    <dgm:pt modelId="{1B4F8B8F-8E62-46BA-9ED4-19009EBAB270}" type="pres">
      <dgm:prSet presAssocID="{12B9999E-108A-4122-BF61-311B1E3C5337}" presName="parentTextArrow" presStyleLbl="node1" presStyleIdx="0" presStyleCnt="0"/>
      <dgm:spPr/>
    </dgm:pt>
    <dgm:pt modelId="{E6847D3B-7ADF-4BA8-92A5-792814A1D1E0}" type="pres">
      <dgm:prSet presAssocID="{12B9999E-108A-4122-BF61-311B1E3C5337}" presName="arrow" presStyleLbl="alignNode1" presStyleIdx="3" presStyleCnt="5"/>
      <dgm:spPr/>
    </dgm:pt>
    <dgm:pt modelId="{D99CCF67-FDA1-4FD9-9C92-46F8E200AEB4}" type="pres">
      <dgm:prSet presAssocID="{12B9999E-108A-4122-BF61-311B1E3C5337}" presName="descendantArrow" presStyleLbl="bgAccFollowNode1" presStyleIdx="3" presStyleCnt="5"/>
      <dgm:spPr/>
    </dgm:pt>
    <dgm:pt modelId="{7DA38B89-44D4-4B44-A43C-4E6047CC45AD}" type="pres">
      <dgm:prSet presAssocID="{B9AC1405-5487-418C-AAAC-6ED52574C90E}" presName="sp" presStyleCnt="0"/>
      <dgm:spPr/>
    </dgm:pt>
    <dgm:pt modelId="{1193A217-32BE-4716-9BFB-4553AC5CAECC}" type="pres">
      <dgm:prSet presAssocID="{64A2A3B2-6984-4D2B-B140-4BBF6C340057}" presName="arrowAndChildren" presStyleCnt="0"/>
      <dgm:spPr/>
    </dgm:pt>
    <dgm:pt modelId="{CB11605E-3185-4255-9133-03403C0E24B2}" type="pres">
      <dgm:prSet presAssocID="{64A2A3B2-6984-4D2B-B140-4BBF6C340057}" presName="parentTextArrow" presStyleLbl="node1" presStyleIdx="0" presStyleCnt="0"/>
      <dgm:spPr/>
    </dgm:pt>
    <dgm:pt modelId="{BD0B3A58-2808-4804-A3C9-EA628BBC78E1}" type="pres">
      <dgm:prSet presAssocID="{64A2A3B2-6984-4D2B-B140-4BBF6C340057}" presName="arrow" presStyleLbl="alignNode1" presStyleIdx="4" presStyleCnt="5"/>
      <dgm:spPr/>
    </dgm:pt>
    <dgm:pt modelId="{FBE9B579-7D96-442C-A1F1-AB7277971F9A}" type="pres">
      <dgm:prSet presAssocID="{64A2A3B2-6984-4D2B-B140-4BBF6C340057}" presName="descendantArrow" presStyleLbl="bgAccFollowNode1" presStyleIdx="4" presStyleCnt="5"/>
      <dgm:spPr/>
    </dgm:pt>
  </dgm:ptLst>
  <dgm:cxnLst>
    <dgm:cxn modelId="{A4B74100-50D9-4039-A66C-584C0134AE40}" type="presOf" srcId="{64A2A3B2-6984-4D2B-B140-4BBF6C340057}" destId="{BD0B3A58-2808-4804-A3C9-EA628BBC78E1}" srcOrd="1" destOrd="0" presId="urn:microsoft.com/office/officeart/2016/7/layout/VerticalDownArrowProcess"/>
    <dgm:cxn modelId="{CAB71407-99EF-43B8-A54B-B4DA21F8D209}" type="presOf" srcId="{74B926FE-0178-4DBC-BE3C-5A658370A08F}" destId="{8B2D70C7-C26A-40E5-9433-CC02D63FAF5E}" srcOrd="0" destOrd="0" presId="urn:microsoft.com/office/officeart/2016/7/layout/VerticalDownArrowProcess"/>
    <dgm:cxn modelId="{43D84B0C-9AB7-445D-9AC5-967C9845F4C6}" srcId="{1CD09552-BD4C-4C1B-96BA-9ABC3E07E5E5}" destId="{81E10315-034C-4C96-9C30-5BB3FEEFD263}" srcOrd="3" destOrd="0" parTransId="{22CEE781-B7C7-4055-9F9F-51FA1BA99FC2}" sibTransId="{76C94C8C-4E3C-4257-A3CB-7CD2759574FD}"/>
    <dgm:cxn modelId="{E1DE0E0E-24C1-4A4A-BBC9-62800ED20E93}" type="presOf" srcId="{775BAF7E-345F-48CA-ABAF-31A722249A43}" destId="{FBE9B579-7D96-442C-A1F1-AB7277971F9A}" srcOrd="0" destOrd="0" presId="urn:microsoft.com/office/officeart/2016/7/layout/VerticalDownArrowProcess"/>
    <dgm:cxn modelId="{1869CA0F-4D95-4742-9F68-AB7835756FD9}" srcId="{12B9999E-108A-4122-BF61-311B1E3C5337}" destId="{DC020573-0646-4954-9CBA-C9B5E4C4F868}" srcOrd="0" destOrd="0" parTransId="{B70BD0DD-4973-4582-BDD5-BEC5BC40517D}" sibTransId="{E50755D7-29F9-4099-946D-A336B178FAAB}"/>
    <dgm:cxn modelId="{580EC220-30A5-43D7-879F-D3AFAEC66613}" type="presOf" srcId="{78716ADA-9650-4B93-9354-82CE568A776F}" destId="{40BC32F3-0828-4890-B1C5-860932EA3C36}" srcOrd="0" destOrd="0" presId="urn:microsoft.com/office/officeart/2016/7/layout/VerticalDownArrowProcess"/>
    <dgm:cxn modelId="{3A0AED24-9DFE-4206-8196-D3B2D60538A7}" srcId="{1CD09552-BD4C-4C1B-96BA-9ABC3E07E5E5}" destId="{12B9999E-108A-4122-BF61-311B1E3C5337}" srcOrd="1" destOrd="0" parTransId="{7EED4022-E6AB-4F36-9893-AEBB289A1C79}" sibTransId="{72190E89-762C-4E56-AC08-AC184B3AF109}"/>
    <dgm:cxn modelId="{75AB8333-293D-4018-95D0-F675B2EDCB61}" type="presOf" srcId="{64A2A3B2-6984-4D2B-B140-4BBF6C340057}" destId="{CB11605E-3185-4255-9133-03403C0E24B2}" srcOrd="0" destOrd="0" presId="urn:microsoft.com/office/officeart/2016/7/layout/VerticalDownArrowProcess"/>
    <dgm:cxn modelId="{129BBA39-08A5-4659-9BB2-3DBAF0CB5822}" type="presOf" srcId="{1CD09552-BD4C-4C1B-96BA-9ABC3E07E5E5}" destId="{3CB1B3F0-B72D-42DF-AF7E-437295D3A4E6}" srcOrd="0" destOrd="0" presId="urn:microsoft.com/office/officeart/2016/7/layout/VerticalDownArrowProcess"/>
    <dgm:cxn modelId="{B8A7163A-B5B5-44F7-8C43-EB7D1C84EC16}" type="presOf" srcId="{3B2F0C70-B6B9-4FC4-A931-90741A5BFE65}" destId="{AB75F5D4-4FC8-4CEE-87C3-B0E1F6237F16}" srcOrd="1" destOrd="0" presId="urn:microsoft.com/office/officeart/2016/7/layout/VerticalDownArrowProcess"/>
    <dgm:cxn modelId="{617FC33B-A53C-4E03-92B4-BF96FA73BB23}" type="presOf" srcId="{81E10315-034C-4C96-9C30-5BB3FEEFD263}" destId="{BD2B0D01-741B-413C-BA5A-B53D681A686E}" srcOrd="0" destOrd="0" presId="urn:microsoft.com/office/officeart/2016/7/layout/VerticalDownArrowProcess"/>
    <dgm:cxn modelId="{A3F71462-AB58-41A8-9E49-0C5F9E69EE44}" type="presOf" srcId="{12B9999E-108A-4122-BF61-311B1E3C5337}" destId="{1B4F8B8F-8E62-46BA-9ED4-19009EBAB270}" srcOrd="0" destOrd="0" presId="urn:microsoft.com/office/officeart/2016/7/layout/VerticalDownArrowProcess"/>
    <dgm:cxn modelId="{5B552342-C692-423B-8BA2-1CD6E1DE3A25}" type="presOf" srcId="{12B9999E-108A-4122-BF61-311B1E3C5337}" destId="{E6847D3B-7ADF-4BA8-92A5-792814A1D1E0}" srcOrd="1" destOrd="0" presId="urn:microsoft.com/office/officeart/2016/7/layout/VerticalDownArrowProcess"/>
    <dgm:cxn modelId="{2A802143-6F29-4086-A146-52A12F8612F0}" type="presOf" srcId="{3B2F0C70-B6B9-4FC4-A931-90741A5BFE65}" destId="{55840692-02AD-482F-AE3B-610A50974C38}" srcOrd="0" destOrd="0" presId="urn:microsoft.com/office/officeart/2016/7/layout/VerticalDownArrowProcess"/>
    <dgm:cxn modelId="{3CAFCC47-B1C8-49F9-9A7C-895B64AFE72D}" srcId="{3B2F0C70-B6B9-4FC4-A931-90741A5BFE65}" destId="{74B926FE-0178-4DBC-BE3C-5A658370A08F}" srcOrd="0" destOrd="0" parTransId="{AB08B4F3-411E-4BC2-BBE6-C7F516F7682A}" sibTransId="{55096769-1249-4F6B-BE12-0497C136CAB7}"/>
    <dgm:cxn modelId="{CEDDEB49-5B0B-4A77-B677-76697F965B10}" type="presOf" srcId="{CE532086-CDF8-4F77-8F79-2F2C033A7F7C}" destId="{6D16B3EB-1BE9-4264-815B-8D34948CDA2F}" srcOrd="0" destOrd="0" presId="urn:microsoft.com/office/officeart/2016/7/layout/VerticalDownArrowProcess"/>
    <dgm:cxn modelId="{1748C479-1500-4942-AC39-C8BC037842B1}" srcId="{1CD09552-BD4C-4C1B-96BA-9ABC3E07E5E5}" destId="{64A2A3B2-6984-4D2B-B140-4BBF6C340057}" srcOrd="0" destOrd="0" parTransId="{E72423C7-C737-4558-8E4E-19DD304F91A2}" sibTransId="{B9AC1405-5487-418C-AAAC-6ED52574C90E}"/>
    <dgm:cxn modelId="{60855892-0E03-4910-B1A8-C4FC9547080C}" type="presOf" srcId="{F72F1073-070D-4811-83A4-9B63E76F0EAB}" destId="{C5149AB3-251E-4D0C-81F9-36A19AD2264F}" srcOrd="0" destOrd="0" presId="urn:microsoft.com/office/officeart/2016/7/layout/VerticalDownArrowProcess"/>
    <dgm:cxn modelId="{AC4002A4-FFAE-4AFD-BFE9-9DD68FC0CA5A}" srcId="{81E10315-034C-4C96-9C30-5BB3FEEFD263}" destId="{78716ADA-9650-4B93-9354-82CE568A776F}" srcOrd="0" destOrd="0" parTransId="{0BCFAD5B-C600-4F48-BA64-CC13818410E2}" sibTransId="{998CCA9E-0461-4167-8016-4453297CF479}"/>
    <dgm:cxn modelId="{ABC8A3AB-9C2B-453B-87F7-FE6FB2EE3095}" type="presOf" srcId="{81E10315-034C-4C96-9C30-5BB3FEEFD263}" destId="{77A48287-89AC-4FC5-8155-521A235F2B88}" srcOrd="1" destOrd="0" presId="urn:microsoft.com/office/officeart/2016/7/layout/VerticalDownArrowProcess"/>
    <dgm:cxn modelId="{F9DE1EB6-B08E-4FED-B423-E653AE74BF21}" type="presOf" srcId="{DC020573-0646-4954-9CBA-C9B5E4C4F868}" destId="{D99CCF67-FDA1-4FD9-9C92-46F8E200AEB4}" srcOrd="0" destOrd="0" presId="urn:microsoft.com/office/officeart/2016/7/layout/VerticalDownArrowProcess"/>
    <dgm:cxn modelId="{3F9F47C6-DF05-4F9F-88D2-91F0297C2165}" srcId="{64A2A3B2-6984-4D2B-B140-4BBF6C340057}" destId="{775BAF7E-345F-48CA-ABAF-31A722249A43}" srcOrd="0" destOrd="0" parTransId="{F004F407-2025-47CE-BD8A-8BC82B1E2DA3}" sibTransId="{9D1EA95E-8A7D-4B62-8940-4B4B12889656}"/>
    <dgm:cxn modelId="{24CBC7C9-04EF-496A-BBD5-7DF2CB9CDDBB}" srcId="{CE532086-CDF8-4F77-8F79-2F2C033A7F7C}" destId="{F72F1073-070D-4811-83A4-9B63E76F0EAB}" srcOrd="0" destOrd="0" parTransId="{26003D7F-8C9D-44FE-88BA-0249294BA1DA}" sibTransId="{6803D000-532F-4F9F-A10D-A41A6E9FC49B}"/>
    <dgm:cxn modelId="{F7AF06EB-840A-4C09-8364-B1F7021A6CF3}" srcId="{1CD09552-BD4C-4C1B-96BA-9ABC3E07E5E5}" destId="{CE532086-CDF8-4F77-8F79-2F2C033A7F7C}" srcOrd="4" destOrd="0" parTransId="{D3B907B7-6469-4FC7-A90C-BFFE1608B3A4}" sibTransId="{72C85CDC-21DF-46F7-8E38-E4E805043376}"/>
    <dgm:cxn modelId="{15CCCBEF-45CF-4E92-92B4-78F8347F6DE2}" srcId="{1CD09552-BD4C-4C1B-96BA-9ABC3E07E5E5}" destId="{3B2F0C70-B6B9-4FC4-A931-90741A5BFE65}" srcOrd="2" destOrd="0" parTransId="{FE1010D3-CB68-4064-BE36-41D01A9C1D8A}" sibTransId="{5EDB7BAB-94BE-45F4-8A78-205A86A16FBB}"/>
    <dgm:cxn modelId="{B3FC49BE-A0CD-43A7-9EB6-B65CC9B29E46}" type="presParOf" srcId="{3CB1B3F0-B72D-42DF-AF7E-437295D3A4E6}" destId="{5BBD4078-C49D-4882-BD75-3DB0C878D261}" srcOrd="0" destOrd="0" presId="urn:microsoft.com/office/officeart/2016/7/layout/VerticalDownArrowProcess"/>
    <dgm:cxn modelId="{2EF19AE9-6118-4441-ADE3-975D74458F5E}" type="presParOf" srcId="{5BBD4078-C49D-4882-BD75-3DB0C878D261}" destId="{6D16B3EB-1BE9-4264-815B-8D34948CDA2F}" srcOrd="0" destOrd="0" presId="urn:microsoft.com/office/officeart/2016/7/layout/VerticalDownArrowProcess"/>
    <dgm:cxn modelId="{7F7C4DC8-98D1-438F-8ADC-8DBE31E69F62}" type="presParOf" srcId="{5BBD4078-C49D-4882-BD75-3DB0C878D261}" destId="{C5149AB3-251E-4D0C-81F9-36A19AD2264F}" srcOrd="1" destOrd="0" presId="urn:microsoft.com/office/officeart/2016/7/layout/VerticalDownArrowProcess"/>
    <dgm:cxn modelId="{1D8CA220-1F46-45D1-B923-DF605435CE39}" type="presParOf" srcId="{3CB1B3F0-B72D-42DF-AF7E-437295D3A4E6}" destId="{D2BE4452-C031-4165-88EB-C3E777E496DB}" srcOrd="1" destOrd="0" presId="urn:microsoft.com/office/officeart/2016/7/layout/VerticalDownArrowProcess"/>
    <dgm:cxn modelId="{16E6FCBF-0630-4B3D-A27E-DE53760E6D5E}" type="presParOf" srcId="{3CB1B3F0-B72D-42DF-AF7E-437295D3A4E6}" destId="{1B876132-B862-43CE-ADD5-28E2CD18FDD5}" srcOrd="2" destOrd="0" presId="urn:microsoft.com/office/officeart/2016/7/layout/VerticalDownArrowProcess"/>
    <dgm:cxn modelId="{773060F4-36B9-4D41-A4D9-AD99E3862BCB}" type="presParOf" srcId="{1B876132-B862-43CE-ADD5-28E2CD18FDD5}" destId="{BD2B0D01-741B-413C-BA5A-B53D681A686E}" srcOrd="0" destOrd="0" presId="urn:microsoft.com/office/officeart/2016/7/layout/VerticalDownArrowProcess"/>
    <dgm:cxn modelId="{1D0B9229-DD79-43AC-9E61-BC54A55EE6A9}" type="presParOf" srcId="{1B876132-B862-43CE-ADD5-28E2CD18FDD5}" destId="{77A48287-89AC-4FC5-8155-521A235F2B88}" srcOrd="1" destOrd="0" presId="urn:microsoft.com/office/officeart/2016/7/layout/VerticalDownArrowProcess"/>
    <dgm:cxn modelId="{999A7841-DE05-4F4B-B409-4333AC395F75}" type="presParOf" srcId="{1B876132-B862-43CE-ADD5-28E2CD18FDD5}" destId="{40BC32F3-0828-4890-B1C5-860932EA3C36}" srcOrd="2" destOrd="0" presId="urn:microsoft.com/office/officeart/2016/7/layout/VerticalDownArrowProcess"/>
    <dgm:cxn modelId="{071E79BE-D5BB-4D70-8937-8A6E35126FE9}" type="presParOf" srcId="{3CB1B3F0-B72D-42DF-AF7E-437295D3A4E6}" destId="{0FA022AE-CF35-4E5C-9D25-15716AF91681}" srcOrd="3" destOrd="0" presId="urn:microsoft.com/office/officeart/2016/7/layout/VerticalDownArrowProcess"/>
    <dgm:cxn modelId="{AE4A3A03-A7B3-424A-BF66-3C38C7330101}" type="presParOf" srcId="{3CB1B3F0-B72D-42DF-AF7E-437295D3A4E6}" destId="{09262677-7C96-4CAF-B68F-0971E779E21A}" srcOrd="4" destOrd="0" presId="urn:microsoft.com/office/officeart/2016/7/layout/VerticalDownArrowProcess"/>
    <dgm:cxn modelId="{ED35918D-58CD-413B-A8F6-2A5D6F36BA4A}" type="presParOf" srcId="{09262677-7C96-4CAF-B68F-0971E779E21A}" destId="{55840692-02AD-482F-AE3B-610A50974C38}" srcOrd="0" destOrd="0" presId="urn:microsoft.com/office/officeart/2016/7/layout/VerticalDownArrowProcess"/>
    <dgm:cxn modelId="{923DC95D-DA28-421F-8759-E8D721DA74C8}" type="presParOf" srcId="{09262677-7C96-4CAF-B68F-0971E779E21A}" destId="{AB75F5D4-4FC8-4CEE-87C3-B0E1F6237F16}" srcOrd="1" destOrd="0" presId="urn:microsoft.com/office/officeart/2016/7/layout/VerticalDownArrowProcess"/>
    <dgm:cxn modelId="{1916FCF3-C229-4021-A524-18813D64FBA2}" type="presParOf" srcId="{09262677-7C96-4CAF-B68F-0971E779E21A}" destId="{8B2D70C7-C26A-40E5-9433-CC02D63FAF5E}" srcOrd="2" destOrd="0" presId="urn:microsoft.com/office/officeart/2016/7/layout/VerticalDownArrowProcess"/>
    <dgm:cxn modelId="{91B1E920-F43E-48E7-AF53-353CFF0A537D}" type="presParOf" srcId="{3CB1B3F0-B72D-42DF-AF7E-437295D3A4E6}" destId="{68F378C7-B48A-43EB-B7DF-C2C87E79987F}" srcOrd="5" destOrd="0" presId="urn:microsoft.com/office/officeart/2016/7/layout/VerticalDownArrowProcess"/>
    <dgm:cxn modelId="{317FA5A5-63AA-4285-81C8-51989A223F0F}" type="presParOf" srcId="{3CB1B3F0-B72D-42DF-AF7E-437295D3A4E6}" destId="{42826170-0638-4646-8F6C-92ECF89F0E04}" srcOrd="6" destOrd="0" presId="urn:microsoft.com/office/officeart/2016/7/layout/VerticalDownArrowProcess"/>
    <dgm:cxn modelId="{4A29E1B3-6B63-4A22-AA75-5FC00E6EE86F}" type="presParOf" srcId="{42826170-0638-4646-8F6C-92ECF89F0E04}" destId="{1B4F8B8F-8E62-46BA-9ED4-19009EBAB270}" srcOrd="0" destOrd="0" presId="urn:microsoft.com/office/officeart/2016/7/layout/VerticalDownArrowProcess"/>
    <dgm:cxn modelId="{40C11C3E-D8B8-484F-BC28-ED5C94E69C76}" type="presParOf" srcId="{42826170-0638-4646-8F6C-92ECF89F0E04}" destId="{E6847D3B-7ADF-4BA8-92A5-792814A1D1E0}" srcOrd="1" destOrd="0" presId="urn:microsoft.com/office/officeart/2016/7/layout/VerticalDownArrowProcess"/>
    <dgm:cxn modelId="{CEF3D0E9-A649-4925-AA83-91769731C38D}" type="presParOf" srcId="{42826170-0638-4646-8F6C-92ECF89F0E04}" destId="{D99CCF67-FDA1-4FD9-9C92-46F8E200AEB4}" srcOrd="2" destOrd="0" presId="urn:microsoft.com/office/officeart/2016/7/layout/VerticalDownArrowProcess"/>
    <dgm:cxn modelId="{29A0F4E4-C98A-448E-8052-2D51AA3CD6DE}" type="presParOf" srcId="{3CB1B3F0-B72D-42DF-AF7E-437295D3A4E6}" destId="{7DA38B89-44D4-4B44-A43C-4E6047CC45AD}" srcOrd="7" destOrd="0" presId="urn:microsoft.com/office/officeart/2016/7/layout/VerticalDownArrowProcess"/>
    <dgm:cxn modelId="{CB65A105-CA5D-4333-A4E8-DD22EACF497E}" type="presParOf" srcId="{3CB1B3F0-B72D-42DF-AF7E-437295D3A4E6}" destId="{1193A217-32BE-4716-9BFB-4553AC5CAECC}" srcOrd="8" destOrd="0" presId="urn:microsoft.com/office/officeart/2016/7/layout/VerticalDownArrowProcess"/>
    <dgm:cxn modelId="{801017D5-D7B2-4F8A-9A29-702E1794DB81}" type="presParOf" srcId="{1193A217-32BE-4716-9BFB-4553AC5CAECC}" destId="{CB11605E-3185-4255-9133-03403C0E24B2}" srcOrd="0" destOrd="0" presId="urn:microsoft.com/office/officeart/2016/7/layout/VerticalDownArrowProcess"/>
    <dgm:cxn modelId="{02958C19-41C7-4739-B1F8-4FF157E7CB4B}" type="presParOf" srcId="{1193A217-32BE-4716-9BFB-4553AC5CAECC}" destId="{BD0B3A58-2808-4804-A3C9-EA628BBC78E1}" srcOrd="1" destOrd="0" presId="urn:microsoft.com/office/officeart/2016/7/layout/VerticalDownArrowProcess"/>
    <dgm:cxn modelId="{5A5B8632-0B37-4EAB-BB78-E722821C1D0D}" type="presParOf" srcId="{1193A217-32BE-4716-9BFB-4553AC5CAECC}" destId="{FBE9B579-7D96-442C-A1F1-AB7277971F9A}"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227165-44DB-4287-B1FA-4441BB02021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2BB77DF-449C-4B93-89B6-9E2BE7B50D44}">
      <dgm:prSet/>
      <dgm:spPr/>
      <dgm:t>
        <a:bodyPr/>
        <a:lstStyle/>
        <a:p>
          <a:r>
            <a:rPr lang="en-US"/>
            <a:t>In Pathable chat or in-person </a:t>
          </a:r>
        </a:p>
      </dgm:t>
    </dgm:pt>
    <dgm:pt modelId="{E6AB439C-BD73-44B6-BE62-E4E70436841D}" type="parTrans" cxnId="{CF5B55A4-9EDF-4DE2-86D2-29A19790E981}">
      <dgm:prSet/>
      <dgm:spPr/>
      <dgm:t>
        <a:bodyPr/>
        <a:lstStyle/>
        <a:p>
          <a:endParaRPr lang="en-US"/>
        </a:p>
      </dgm:t>
    </dgm:pt>
    <dgm:pt modelId="{81AFF0FE-E08F-4D13-8646-0DDC94371B4A}" type="sibTrans" cxnId="{CF5B55A4-9EDF-4DE2-86D2-29A19790E981}">
      <dgm:prSet/>
      <dgm:spPr/>
      <dgm:t>
        <a:bodyPr/>
        <a:lstStyle/>
        <a:p>
          <a:endParaRPr lang="en-US"/>
        </a:p>
      </dgm:t>
    </dgm:pt>
    <dgm:pt modelId="{D1417298-8D2E-4724-8249-7683E8914C85}">
      <dgm:prSet/>
      <dgm:spPr/>
      <dgm:t>
        <a:bodyPr/>
        <a:lstStyle/>
        <a:p>
          <a:r>
            <a:rPr lang="en-US"/>
            <a:t>Your name</a:t>
          </a:r>
        </a:p>
      </dgm:t>
    </dgm:pt>
    <dgm:pt modelId="{A85F16FB-7485-447A-A78B-9B904D1B2FB4}" type="parTrans" cxnId="{5DBEB969-DFF5-4DED-B32F-17C427A9A6BB}">
      <dgm:prSet/>
      <dgm:spPr/>
      <dgm:t>
        <a:bodyPr/>
        <a:lstStyle/>
        <a:p>
          <a:endParaRPr lang="en-US"/>
        </a:p>
      </dgm:t>
    </dgm:pt>
    <dgm:pt modelId="{08410003-4FD7-4E7A-923E-8ED96BB7179E}" type="sibTrans" cxnId="{5DBEB969-DFF5-4DED-B32F-17C427A9A6BB}">
      <dgm:prSet/>
      <dgm:spPr/>
      <dgm:t>
        <a:bodyPr/>
        <a:lstStyle/>
        <a:p>
          <a:endParaRPr lang="en-US"/>
        </a:p>
      </dgm:t>
    </dgm:pt>
    <dgm:pt modelId="{50640965-BC9D-4B97-94BA-8A8145E5DF94}">
      <dgm:prSet/>
      <dgm:spPr/>
      <dgm:t>
        <a:bodyPr/>
        <a:lstStyle/>
        <a:p>
          <a:r>
            <a:rPr lang="en-US"/>
            <a:t>Your college </a:t>
          </a:r>
        </a:p>
      </dgm:t>
    </dgm:pt>
    <dgm:pt modelId="{3AF3FBBE-3D2B-4251-B77D-B9C92BCDCC06}" type="parTrans" cxnId="{C9120862-3671-4AA6-A5C1-A466075C68C6}">
      <dgm:prSet/>
      <dgm:spPr/>
      <dgm:t>
        <a:bodyPr/>
        <a:lstStyle/>
        <a:p>
          <a:endParaRPr lang="en-US"/>
        </a:p>
      </dgm:t>
    </dgm:pt>
    <dgm:pt modelId="{6E99F9DE-EA1F-4E23-94B2-9E75A3F61A44}" type="sibTrans" cxnId="{C9120862-3671-4AA6-A5C1-A466075C68C6}">
      <dgm:prSet/>
      <dgm:spPr/>
      <dgm:t>
        <a:bodyPr/>
        <a:lstStyle/>
        <a:p>
          <a:endParaRPr lang="en-US"/>
        </a:p>
      </dgm:t>
    </dgm:pt>
    <dgm:pt modelId="{073C8D8C-C8E6-4C69-BBC5-52E09C54E2C7}">
      <dgm:prSet/>
      <dgm:spPr/>
      <dgm:t>
        <a:bodyPr/>
        <a:lstStyle/>
        <a:p>
          <a:r>
            <a:rPr lang="en-US" dirty="0"/>
            <a:t>Your resolution topic idea or what you would like to learn today</a:t>
          </a:r>
        </a:p>
      </dgm:t>
    </dgm:pt>
    <dgm:pt modelId="{CE09DFC6-4475-4723-BEF2-9B31E68A1B0D}" type="parTrans" cxnId="{76073251-95CC-408C-B44D-7708048EB2B1}">
      <dgm:prSet/>
      <dgm:spPr/>
      <dgm:t>
        <a:bodyPr/>
        <a:lstStyle/>
        <a:p>
          <a:endParaRPr lang="en-US"/>
        </a:p>
      </dgm:t>
    </dgm:pt>
    <dgm:pt modelId="{D891A3CC-C602-484E-B9E4-F13220B84CD7}" type="sibTrans" cxnId="{76073251-95CC-408C-B44D-7708048EB2B1}">
      <dgm:prSet/>
      <dgm:spPr/>
      <dgm:t>
        <a:bodyPr/>
        <a:lstStyle/>
        <a:p>
          <a:endParaRPr lang="en-US"/>
        </a:p>
      </dgm:t>
    </dgm:pt>
    <dgm:pt modelId="{B723C783-A12B-443C-9BC4-BF42349AC980}" type="pres">
      <dgm:prSet presAssocID="{E8227165-44DB-4287-B1FA-4441BB020218}" presName="hierChild1" presStyleCnt="0">
        <dgm:presLayoutVars>
          <dgm:chPref val="1"/>
          <dgm:dir/>
          <dgm:animOne val="branch"/>
          <dgm:animLvl val="lvl"/>
          <dgm:resizeHandles/>
        </dgm:presLayoutVars>
      </dgm:prSet>
      <dgm:spPr/>
    </dgm:pt>
    <dgm:pt modelId="{698D615F-F6E1-4A4E-A1C4-FA1AD8A8EF5F}" type="pres">
      <dgm:prSet presAssocID="{D2BB77DF-449C-4B93-89B6-9E2BE7B50D44}" presName="hierRoot1" presStyleCnt="0"/>
      <dgm:spPr/>
    </dgm:pt>
    <dgm:pt modelId="{7DDD7C28-CDB9-4AED-8F72-B534EC56173F}" type="pres">
      <dgm:prSet presAssocID="{D2BB77DF-449C-4B93-89B6-9E2BE7B50D44}" presName="composite" presStyleCnt="0"/>
      <dgm:spPr/>
    </dgm:pt>
    <dgm:pt modelId="{342584D8-38C3-477D-BBD8-1721D9F519D7}" type="pres">
      <dgm:prSet presAssocID="{D2BB77DF-449C-4B93-89B6-9E2BE7B50D44}" presName="background" presStyleLbl="node0" presStyleIdx="0" presStyleCnt="4"/>
      <dgm:spPr/>
    </dgm:pt>
    <dgm:pt modelId="{850498B3-FA04-41D2-B211-B53578F69F87}" type="pres">
      <dgm:prSet presAssocID="{D2BB77DF-449C-4B93-89B6-9E2BE7B50D44}" presName="text" presStyleLbl="fgAcc0" presStyleIdx="0" presStyleCnt="4">
        <dgm:presLayoutVars>
          <dgm:chPref val="3"/>
        </dgm:presLayoutVars>
      </dgm:prSet>
      <dgm:spPr/>
    </dgm:pt>
    <dgm:pt modelId="{464A7DCD-50F3-467C-85F4-751393FFB359}" type="pres">
      <dgm:prSet presAssocID="{D2BB77DF-449C-4B93-89B6-9E2BE7B50D44}" presName="hierChild2" presStyleCnt="0"/>
      <dgm:spPr/>
    </dgm:pt>
    <dgm:pt modelId="{0C7A0C02-8D0D-4A9E-AE93-0874B0B01659}" type="pres">
      <dgm:prSet presAssocID="{D1417298-8D2E-4724-8249-7683E8914C85}" presName="hierRoot1" presStyleCnt="0"/>
      <dgm:spPr/>
    </dgm:pt>
    <dgm:pt modelId="{217099CE-C94C-4E6A-B33A-1924F60AA940}" type="pres">
      <dgm:prSet presAssocID="{D1417298-8D2E-4724-8249-7683E8914C85}" presName="composite" presStyleCnt="0"/>
      <dgm:spPr/>
    </dgm:pt>
    <dgm:pt modelId="{AEC94D5C-1D1A-4268-8C1E-BC3EB6260DFE}" type="pres">
      <dgm:prSet presAssocID="{D1417298-8D2E-4724-8249-7683E8914C85}" presName="background" presStyleLbl="node0" presStyleIdx="1" presStyleCnt="4"/>
      <dgm:spPr/>
    </dgm:pt>
    <dgm:pt modelId="{33C373B2-1D21-46E2-BAE1-B6EEC1DCEC6A}" type="pres">
      <dgm:prSet presAssocID="{D1417298-8D2E-4724-8249-7683E8914C85}" presName="text" presStyleLbl="fgAcc0" presStyleIdx="1" presStyleCnt="4">
        <dgm:presLayoutVars>
          <dgm:chPref val="3"/>
        </dgm:presLayoutVars>
      </dgm:prSet>
      <dgm:spPr/>
    </dgm:pt>
    <dgm:pt modelId="{A4078BC5-E904-455B-9164-C0C344DE7447}" type="pres">
      <dgm:prSet presAssocID="{D1417298-8D2E-4724-8249-7683E8914C85}" presName="hierChild2" presStyleCnt="0"/>
      <dgm:spPr/>
    </dgm:pt>
    <dgm:pt modelId="{7A412893-268C-4EE8-AE57-6C0D98F1000F}" type="pres">
      <dgm:prSet presAssocID="{50640965-BC9D-4B97-94BA-8A8145E5DF94}" presName="hierRoot1" presStyleCnt="0"/>
      <dgm:spPr/>
    </dgm:pt>
    <dgm:pt modelId="{B7F1AB96-B203-4C11-BF50-51B759DAB0FE}" type="pres">
      <dgm:prSet presAssocID="{50640965-BC9D-4B97-94BA-8A8145E5DF94}" presName="composite" presStyleCnt="0"/>
      <dgm:spPr/>
    </dgm:pt>
    <dgm:pt modelId="{F0A97D6C-66C0-4568-9F4F-44C6F4AFCB55}" type="pres">
      <dgm:prSet presAssocID="{50640965-BC9D-4B97-94BA-8A8145E5DF94}" presName="background" presStyleLbl="node0" presStyleIdx="2" presStyleCnt="4"/>
      <dgm:spPr/>
    </dgm:pt>
    <dgm:pt modelId="{CA6F0888-5E2C-47D8-9AC8-25298B079594}" type="pres">
      <dgm:prSet presAssocID="{50640965-BC9D-4B97-94BA-8A8145E5DF94}" presName="text" presStyleLbl="fgAcc0" presStyleIdx="2" presStyleCnt="4">
        <dgm:presLayoutVars>
          <dgm:chPref val="3"/>
        </dgm:presLayoutVars>
      </dgm:prSet>
      <dgm:spPr/>
    </dgm:pt>
    <dgm:pt modelId="{4C93DF8F-1DF7-4D4C-AFDB-A3893560936D}" type="pres">
      <dgm:prSet presAssocID="{50640965-BC9D-4B97-94BA-8A8145E5DF94}" presName="hierChild2" presStyleCnt="0"/>
      <dgm:spPr/>
    </dgm:pt>
    <dgm:pt modelId="{68808D70-45C3-4656-A3F4-B7D5F37DC7BF}" type="pres">
      <dgm:prSet presAssocID="{073C8D8C-C8E6-4C69-BBC5-52E09C54E2C7}" presName="hierRoot1" presStyleCnt="0"/>
      <dgm:spPr/>
    </dgm:pt>
    <dgm:pt modelId="{908CFB56-7CFB-459B-9DBC-FA240D4D1586}" type="pres">
      <dgm:prSet presAssocID="{073C8D8C-C8E6-4C69-BBC5-52E09C54E2C7}" presName="composite" presStyleCnt="0"/>
      <dgm:spPr/>
    </dgm:pt>
    <dgm:pt modelId="{2FF128EB-040F-4363-B094-824F068B8CD4}" type="pres">
      <dgm:prSet presAssocID="{073C8D8C-C8E6-4C69-BBC5-52E09C54E2C7}" presName="background" presStyleLbl="node0" presStyleIdx="3" presStyleCnt="4"/>
      <dgm:spPr/>
    </dgm:pt>
    <dgm:pt modelId="{2FC58966-DDA0-49B9-8778-9B6BF1A99D4C}" type="pres">
      <dgm:prSet presAssocID="{073C8D8C-C8E6-4C69-BBC5-52E09C54E2C7}" presName="text" presStyleLbl="fgAcc0" presStyleIdx="3" presStyleCnt="4">
        <dgm:presLayoutVars>
          <dgm:chPref val="3"/>
        </dgm:presLayoutVars>
      </dgm:prSet>
      <dgm:spPr/>
    </dgm:pt>
    <dgm:pt modelId="{2813585C-2C7A-4A37-A7FF-C66C9FEE58AC}" type="pres">
      <dgm:prSet presAssocID="{073C8D8C-C8E6-4C69-BBC5-52E09C54E2C7}" presName="hierChild2" presStyleCnt="0"/>
      <dgm:spPr/>
    </dgm:pt>
  </dgm:ptLst>
  <dgm:cxnLst>
    <dgm:cxn modelId="{945B071A-4E5F-4607-A6EC-B12040071C9D}" type="presOf" srcId="{D1417298-8D2E-4724-8249-7683E8914C85}" destId="{33C373B2-1D21-46E2-BAE1-B6EEC1DCEC6A}" srcOrd="0" destOrd="0" presId="urn:microsoft.com/office/officeart/2005/8/layout/hierarchy1"/>
    <dgm:cxn modelId="{53FA1C29-63DC-4FAF-8596-C8C93C429382}" type="presOf" srcId="{073C8D8C-C8E6-4C69-BBC5-52E09C54E2C7}" destId="{2FC58966-DDA0-49B9-8778-9B6BF1A99D4C}" srcOrd="0" destOrd="0" presId="urn:microsoft.com/office/officeart/2005/8/layout/hierarchy1"/>
    <dgm:cxn modelId="{C9120862-3671-4AA6-A5C1-A466075C68C6}" srcId="{E8227165-44DB-4287-B1FA-4441BB020218}" destId="{50640965-BC9D-4B97-94BA-8A8145E5DF94}" srcOrd="2" destOrd="0" parTransId="{3AF3FBBE-3D2B-4251-B77D-B9C92BCDCC06}" sibTransId="{6E99F9DE-EA1F-4E23-94B2-9E75A3F61A44}"/>
    <dgm:cxn modelId="{5DBEB969-DFF5-4DED-B32F-17C427A9A6BB}" srcId="{E8227165-44DB-4287-B1FA-4441BB020218}" destId="{D1417298-8D2E-4724-8249-7683E8914C85}" srcOrd="1" destOrd="0" parTransId="{A85F16FB-7485-447A-A78B-9B904D1B2FB4}" sibTransId="{08410003-4FD7-4E7A-923E-8ED96BB7179E}"/>
    <dgm:cxn modelId="{76073251-95CC-408C-B44D-7708048EB2B1}" srcId="{E8227165-44DB-4287-B1FA-4441BB020218}" destId="{073C8D8C-C8E6-4C69-BBC5-52E09C54E2C7}" srcOrd="3" destOrd="0" parTransId="{CE09DFC6-4475-4723-BEF2-9B31E68A1B0D}" sibTransId="{D891A3CC-C602-484E-B9E4-F13220B84CD7}"/>
    <dgm:cxn modelId="{CF5B55A4-9EDF-4DE2-86D2-29A19790E981}" srcId="{E8227165-44DB-4287-B1FA-4441BB020218}" destId="{D2BB77DF-449C-4B93-89B6-9E2BE7B50D44}" srcOrd="0" destOrd="0" parTransId="{E6AB439C-BD73-44B6-BE62-E4E70436841D}" sibTransId="{81AFF0FE-E08F-4D13-8646-0DDC94371B4A}"/>
    <dgm:cxn modelId="{3152D4B1-587C-4851-BE3C-0E436C11F125}" type="presOf" srcId="{E8227165-44DB-4287-B1FA-4441BB020218}" destId="{B723C783-A12B-443C-9BC4-BF42349AC980}" srcOrd="0" destOrd="0" presId="urn:microsoft.com/office/officeart/2005/8/layout/hierarchy1"/>
    <dgm:cxn modelId="{5BA41ECC-0661-43D9-9F8B-62773C89268F}" type="presOf" srcId="{50640965-BC9D-4B97-94BA-8A8145E5DF94}" destId="{CA6F0888-5E2C-47D8-9AC8-25298B079594}" srcOrd="0" destOrd="0" presId="urn:microsoft.com/office/officeart/2005/8/layout/hierarchy1"/>
    <dgm:cxn modelId="{5A72C6DD-CE34-4F32-BC9F-33526C57C096}" type="presOf" srcId="{D2BB77DF-449C-4B93-89B6-9E2BE7B50D44}" destId="{850498B3-FA04-41D2-B211-B53578F69F87}" srcOrd="0" destOrd="0" presId="urn:microsoft.com/office/officeart/2005/8/layout/hierarchy1"/>
    <dgm:cxn modelId="{5DCB75A4-75C9-4B88-B81F-8F27521DA09E}" type="presParOf" srcId="{B723C783-A12B-443C-9BC4-BF42349AC980}" destId="{698D615F-F6E1-4A4E-A1C4-FA1AD8A8EF5F}" srcOrd="0" destOrd="0" presId="urn:microsoft.com/office/officeart/2005/8/layout/hierarchy1"/>
    <dgm:cxn modelId="{8E40F8B7-1406-4BF7-BD29-CC8F62414100}" type="presParOf" srcId="{698D615F-F6E1-4A4E-A1C4-FA1AD8A8EF5F}" destId="{7DDD7C28-CDB9-4AED-8F72-B534EC56173F}" srcOrd="0" destOrd="0" presId="urn:microsoft.com/office/officeart/2005/8/layout/hierarchy1"/>
    <dgm:cxn modelId="{BD744D3C-98F2-44C9-A050-9782632C65EF}" type="presParOf" srcId="{7DDD7C28-CDB9-4AED-8F72-B534EC56173F}" destId="{342584D8-38C3-477D-BBD8-1721D9F519D7}" srcOrd="0" destOrd="0" presId="urn:microsoft.com/office/officeart/2005/8/layout/hierarchy1"/>
    <dgm:cxn modelId="{FC9AD26A-CB5D-4499-99EF-852A6E453938}" type="presParOf" srcId="{7DDD7C28-CDB9-4AED-8F72-B534EC56173F}" destId="{850498B3-FA04-41D2-B211-B53578F69F87}" srcOrd="1" destOrd="0" presId="urn:microsoft.com/office/officeart/2005/8/layout/hierarchy1"/>
    <dgm:cxn modelId="{46E10A49-2365-4EB9-900D-1FDA0C4D1F90}" type="presParOf" srcId="{698D615F-F6E1-4A4E-A1C4-FA1AD8A8EF5F}" destId="{464A7DCD-50F3-467C-85F4-751393FFB359}" srcOrd="1" destOrd="0" presId="urn:microsoft.com/office/officeart/2005/8/layout/hierarchy1"/>
    <dgm:cxn modelId="{68374C06-149D-4918-95D6-E936E9E52E52}" type="presParOf" srcId="{B723C783-A12B-443C-9BC4-BF42349AC980}" destId="{0C7A0C02-8D0D-4A9E-AE93-0874B0B01659}" srcOrd="1" destOrd="0" presId="urn:microsoft.com/office/officeart/2005/8/layout/hierarchy1"/>
    <dgm:cxn modelId="{D7DADB03-7AD8-43D4-BDEC-2F6FD03DAA4F}" type="presParOf" srcId="{0C7A0C02-8D0D-4A9E-AE93-0874B0B01659}" destId="{217099CE-C94C-4E6A-B33A-1924F60AA940}" srcOrd="0" destOrd="0" presId="urn:microsoft.com/office/officeart/2005/8/layout/hierarchy1"/>
    <dgm:cxn modelId="{9F3A26FC-2528-4EAB-A32A-BCE18B54D608}" type="presParOf" srcId="{217099CE-C94C-4E6A-B33A-1924F60AA940}" destId="{AEC94D5C-1D1A-4268-8C1E-BC3EB6260DFE}" srcOrd="0" destOrd="0" presId="urn:microsoft.com/office/officeart/2005/8/layout/hierarchy1"/>
    <dgm:cxn modelId="{CB836604-C9A9-4638-A71A-A31AF1C79712}" type="presParOf" srcId="{217099CE-C94C-4E6A-B33A-1924F60AA940}" destId="{33C373B2-1D21-46E2-BAE1-B6EEC1DCEC6A}" srcOrd="1" destOrd="0" presId="urn:microsoft.com/office/officeart/2005/8/layout/hierarchy1"/>
    <dgm:cxn modelId="{74D46DBC-9454-430F-9DAB-BC647693025A}" type="presParOf" srcId="{0C7A0C02-8D0D-4A9E-AE93-0874B0B01659}" destId="{A4078BC5-E904-455B-9164-C0C344DE7447}" srcOrd="1" destOrd="0" presId="urn:microsoft.com/office/officeart/2005/8/layout/hierarchy1"/>
    <dgm:cxn modelId="{4C7A442B-D2BC-497B-8F1F-7FE6F1F55F11}" type="presParOf" srcId="{B723C783-A12B-443C-9BC4-BF42349AC980}" destId="{7A412893-268C-4EE8-AE57-6C0D98F1000F}" srcOrd="2" destOrd="0" presId="urn:microsoft.com/office/officeart/2005/8/layout/hierarchy1"/>
    <dgm:cxn modelId="{3FDAA117-7650-4BE6-BE3A-7E40E071BAF9}" type="presParOf" srcId="{7A412893-268C-4EE8-AE57-6C0D98F1000F}" destId="{B7F1AB96-B203-4C11-BF50-51B759DAB0FE}" srcOrd="0" destOrd="0" presId="urn:microsoft.com/office/officeart/2005/8/layout/hierarchy1"/>
    <dgm:cxn modelId="{BDFE798E-7A25-4021-B623-A941E0DEA0E4}" type="presParOf" srcId="{B7F1AB96-B203-4C11-BF50-51B759DAB0FE}" destId="{F0A97D6C-66C0-4568-9F4F-44C6F4AFCB55}" srcOrd="0" destOrd="0" presId="urn:microsoft.com/office/officeart/2005/8/layout/hierarchy1"/>
    <dgm:cxn modelId="{331C922C-6A91-4623-9B53-A753CAFEF6FA}" type="presParOf" srcId="{B7F1AB96-B203-4C11-BF50-51B759DAB0FE}" destId="{CA6F0888-5E2C-47D8-9AC8-25298B079594}" srcOrd="1" destOrd="0" presId="urn:microsoft.com/office/officeart/2005/8/layout/hierarchy1"/>
    <dgm:cxn modelId="{CE0105CB-731A-4DDF-87D7-54165CD402EC}" type="presParOf" srcId="{7A412893-268C-4EE8-AE57-6C0D98F1000F}" destId="{4C93DF8F-1DF7-4D4C-AFDB-A3893560936D}" srcOrd="1" destOrd="0" presId="urn:microsoft.com/office/officeart/2005/8/layout/hierarchy1"/>
    <dgm:cxn modelId="{A183BD76-405C-441A-AA3B-A81C23E7AA59}" type="presParOf" srcId="{B723C783-A12B-443C-9BC4-BF42349AC980}" destId="{68808D70-45C3-4656-A3F4-B7D5F37DC7BF}" srcOrd="3" destOrd="0" presId="urn:microsoft.com/office/officeart/2005/8/layout/hierarchy1"/>
    <dgm:cxn modelId="{715BDFD3-A764-4721-BD45-7E970FAE4146}" type="presParOf" srcId="{68808D70-45C3-4656-A3F4-B7D5F37DC7BF}" destId="{908CFB56-7CFB-459B-9DBC-FA240D4D1586}" srcOrd="0" destOrd="0" presId="urn:microsoft.com/office/officeart/2005/8/layout/hierarchy1"/>
    <dgm:cxn modelId="{9607319D-602A-486F-AA6B-AC904B3690AE}" type="presParOf" srcId="{908CFB56-7CFB-459B-9DBC-FA240D4D1586}" destId="{2FF128EB-040F-4363-B094-824F068B8CD4}" srcOrd="0" destOrd="0" presId="urn:microsoft.com/office/officeart/2005/8/layout/hierarchy1"/>
    <dgm:cxn modelId="{02B690FD-1D9F-40CA-B441-02FA52D89C9B}" type="presParOf" srcId="{908CFB56-7CFB-459B-9DBC-FA240D4D1586}" destId="{2FC58966-DDA0-49B9-8778-9B6BF1A99D4C}" srcOrd="1" destOrd="0" presId="urn:microsoft.com/office/officeart/2005/8/layout/hierarchy1"/>
    <dgm:cxn modelId="{E8BA69EB-BA51-45AB-BCAE-2D78FA26FC7E}" type="presParOf" srcId="{68808D70-45C3-4656-A3F4-B7D5F37DC7BF}" destId="{2813585C-2C7A-4A37-A7FF-C66C9FEE58A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36251E-A56D-420F-AE5A-C896D9AA7734}" type="doc">
      <dgm:prSet loTypeId="urn:microsoft.com/office/officeart/2016/7/layout/VerticalSolidActionList" loCatId="List" qsTypeId="urn:microsoft.com/office/officeart/2005/8/quickstyle/simple1" qsCatId="simple" csTypeId="urn:microsoft.com/office/officeart/2005/8/colors/accent2_2" csCatId="accent2" phldr="1"/>
      <dgm:spPr/>
      <dgm:t>
        <a:bodyPr/>
        <a:lstStyle/>
        <a:p>
          <a:endParaRPr lang="en-US"/>
        </a:p>
      </dgm:t>
    </dgm:pt>
    <dgm:pt modelId="{57396D77-CB65-4F5B-9F1C-7AB21E9C8AB6}">
      <dgm:prSet/>
      <dgm:spPr/>
      <dgm:t>
        <a:bodyPr/>
        <a:lstStyle/>
        <a:p>
          <a:r>
            <a:rPr lang="en-US"/>
            <a:t>Submit</a:t>
          </a:r>
        </a:p>
      </dgm:t>
    </dgm:pt>
    <dgm:pt modelId="{04A8AB39-E572-4121-9350-70CD05390202}" type="parTrans" cxnId="{2EF28A10-02C2-4EC8-850A-DA28D2648963}">
      <dgm:prSet/>
      <dgm:spPr/>
      <dgm:t>
        <a:bodyPr/>
        <a:lstStyle/>
        <a:p>
          <a:endParaRPr lang="en-US"/>
        </a:p>
      </dgm:t>
    </dgm:pt>
    <dgm:pt modelId="{E1360449-391F-4857-BE4D-6AFD35C66E6C}" type="sibTrans" cxnId="{2EF28A10-02C2-4EC8-850A-DA28D2648963}">
      <dgm:prSet/>
      <dgm:spPr/>
      <dgm:t>
        <a:bodyPr/>
        <a:lstStyle/>
        <a:p>
          <a:endParaRPr lang="en-US"/>
        </a:p>
      </dgm:t>
    </dgm:pt>
    <dgm:pt modelId="{C1D37EFC-CA7E-4CA9-90DD-8E902550A64A}">
      <dgm:prSet/>
      <dgm:spPr/>
      <dgm:t>
        <a:bodyPr/>
        <a:lstStyle/>
        <a:p>
          <a:r>
            <a:rPr lang="en-US"/>
            <a:t>Submit your mock resolutions and mock amendments to https://tinyurl.com/ASCCCResolutions</a:t>
          </a:r>
        </a:p>
      </dgm:t>
    </dgm:pt>
    <dgm:pt modelId="{77FE06A2-A636-4C96-BB6C-6F0BAF8C9758}" type="parTrans" cxnId="{8CC2A28C-B29D-4DC4-B346-80C5AB7CF59F}">
      <dgm:prSet/>
      <dgm:spPr/>
      <dgm:t>
        <a:bodyPr/>
        <a:lstStyle/>
        <a:p>
          <a:endParaRPr lang="en-US"/>
        </a:p>
      </dgm:t>
    </dgm:pt>
    <dgm:pt modelId="{75DA54D7-285B-4E39-83C9-5473CA9863EB}" type="sibTrans" cxnId="{8CC2A28C-B29D-4DC4-B346-80C5AB7CF59F}">
      <dgm:prSet/>
      <dgm:spPr/>
      <dgm:t>
        <a:bodyPr/>
        <a:lstStyle/>
        <a:p>
          <a:endParaRPr lang="en-US"/>
        </a:p>
      </dgm:t>
    </dgm:pt>
    <dgm:pt modelId="{7AEF3F96-1430-4A2A-A6E0-93E997437B0E}">
      <dgm:prSet/>
      <dgm:spPr/>
      <dgm:t>
        <a:bodyPr/>
        <a:lstStyle/>
        <a:p>
          <a:r>
            <a:rPr lang="en-US"/>
            <a:t>Secure</a:t>
          </a:r>
        </a:p>
      </dgm:t>
    </dgm:pt>
    <dgm:pt modelId="{E85BE168-0919-4747-AF5E-82585EA55882}" type="parTrans" cxnId="{377317B0-B7CE-48F5-B07B-AEC538BF9CB3}">
      <dgm:prSet/>
      <dgm:spPr/>
      <dgm:t>
        <a:bodyPr/>
        <a:lstStyle/>
        <a:p>
          <a:endParaRPr lang="en-US"/>
        </a:p>
      </dgm:t>
    </dgm:pt>
    <dgm:pt modelId="{88744970-79B5-4BF2-BAC2-8B7A7729C732}" type="sibTrans" cxnId="{377317B0-B7CE-48F5-B07B-AEC538BF9CB3}">
      <dgm:prSet/>
      <dgm:spPr/>
      <dgm:t>
        <a:bodyPr/>
        <a:lstStyle/>
        <a:p>
          <a:endParaRPr lang="en-US"/>
        </a:p>
      </dgm:t>
    </dgm:pt>
    <dgm:pt modelId="{D81DC6BE-1008-4A7C-A6D5-A10756B52FD8}">
      <dgm:prSet/>
      <dgm:spPr/>
      <dgm:t>
        <a:bodyPr/>
        <a:lstStyle/>
        <a:p>
          <a:r>
            <a:rPr lang="en-US"/>
            <a:t>Secure the email addresses of four institute attendees as seconders on the resolution online form </a:t>
          </a:r>
        </a:p>
      </dgm:t>
    </dgm:pt>
    <dgm:pt modelId="{A95D88C5-832B-4BB3-BC35-948420EE07AA}" type="parTrans" cxnId="{BB2BE4D7-4859-4208-856A-CE5A97043393}">
      <dgm:prSet/>
      <dgm:spPr/>
      <dgm:t>
        <a:bodyPr/>
        <a:lstStyle/>
        <a:p>
          <a:endParaRPr lang="en-US"/>
        </a:p>
      </dgm:t>
    </dgm:pt>
    <dgm:pt modelId="{B1B18791-B2B2-4689-8309-8D99AFD903EC}" type="sibTrans" cxnId="{BB2BE4D7-4859-4208-856A-CE5A97043393}">
      <dgm:prSet/>
      <dgm:spPr/>
      <dgm:t>
        <a:bodyPr/>
        <a:lstStyle/>
        <a:p>
          <a:endParaRPr lang="en-US"/>
        </a:p>
      </dgm:t>
    </dgm:pt>
    <dgm:pt modelId="{930431FA-37A5-488A-B8AE-ED380BE60384}">
      <dgm:prSet/>
      <dgm:spPr/>
      <dgm:t>
        <a:bodyPr/>
        <a:lstStyle/>
        <a:p>
          <a:r>
            <a:rPr lang="en-US" dirty="0"/>
            <a:t>Ready</a:t>
          </a:r>
        </a:p>
      </dgm:t>
    </dgm:pt>
    <dgm:pt modelId="{DD819278-3CFD-46DC-9C47-DD1DD481D3B3}" type="parTrans" cxnId="{E40532DE-7990-4438-A3C2-23699955FD42}">
      <dgm:prSet/>
      <dgm:spPr/>
      <dgm:t>
        <a:bodyPr/>
        <a:lstStyle/>
        <a:p>
          <a:endParaRPr lang="en-US"/>
        </a:p>
      </dgm:t>
    </dgm:pt>
    <dgm:pt modelId="{6667278A-64D6-475C-9083-908607D611C0}" type="sibTrans" cxnId="{E40532DE-7990-4438-A3C2-23699955FD42}">
      <dgm:prSet/>
      <dgm:spPr/>
      <dgm:t>
        <a:bodyPr/>
        <a:lstStyle/>
        <a:p>
          <a:endParaRPr lang="en-US"/>
        </a:p>
      </dgm:t>
    </dgm:pt>
    <dgm:pt modelId="{0D170985-851D-433D-ACF7-7DC8931CB86B}">
      <dgm:prSet/>
      <dgm:spPr/>
      <dgm:t>
        <a:bodyPr/>
        <a:lstStyle/>
        <a:p>
          <a:r>
            <a:rPr lang="en-US" dirty="0"/>
            <a:t>Be ready to debate your mock resolution at Saturday’s Mock Plenary</a:t>
          </a:r>
        </a:p>
      </dgm:t>
    </dgm:pt>
    <dgm:pt modelId="{ED807655-374C-4117-B5CD-68F3919620AD}" type="parTrans" cxnId="{25F35DE3-FB97-46DE-A1B2-AFF74FE19D7F}">
      <dgm:prSet/>
      <dgm:spPr/>
      <dgm:t>
        <a:bodyPr/>
        <a:lstStyle/>
        <a:p>
          <a:endParaRPr lang="en-US"/>
        </a:p>
      </dgm:t>
    </dgm:pt>
    <dgm:pt modelId="{8802FC5D-DBEC-4242-A779-4B17644A9171}" type="sibTrans" cxnId="{25F35DE3-FB97-46DE-A1B2-AFF74FE19D7F}">
      <dgm:prSet/>
      <dgm:spPr/>
      <dgm:t>
        <a:bodyPr/>
        <a:lstStyle/>
        <a:p>
          <a:endParaRPr lang="en-US"/>
        </a:p>
      </dgm:t>
    </dgm:pt>
    <dgm:pt modelId="{915F802E-16E3-4364-B061-D8B360E1D0B1}" type="pres">
      <dgm:prSet presAssocID="{C336251E-A56D-420F-AE5A-C896D9AA7734}" presName="Name0" presStyleCnt="0">
        <dgm:presLayoutVars>
          <dgm:dir/>
          <dgm:animLvl val="lvl"/>
          <dgm:resizeHandles val="exact"/>
        </dgm:presLayoutVars>
      </dgm:prSet>
      <dgm:spPr/>
    </dgm:pt>
    <dgm:pt modelId="{1AE02C71-5122-4228-A53E-1F6FD241B653}" type="pres">
      <dgm:prSet presAssocID="{57396D77-CB65-4F5B-9F1C-7AB21E9C8AB6}" presName="linNode" presStyleCnt="0"/>
      <dgm:spPr/>
    </dgm:pt>
    <dgm:pt modelId="{F44A6EAF-294B-45CD-B591-D9C7882BCE07}" type="pres">
      <dgm:prSet presAssocID="{57396D77-CB65-4F5B-9F1C-7AB21E9C8AB6}" presName="parentText" presStyleLbl="alignNode1" presStyleIdx="0" presStyleCnt="3">
        <dgm:presLayoutVars>
          <dgm:chMax val="1"/>
          <dgm:bulletEnabled/>
        </dgm:presLayoutVars>
      </dgm:prSet>
      <dgm:spPr/>
    </dgm:pt>
    <dgm:pt modelId="{CA18CBC5-D03B-480F-93CA-130F31EB138B}" type="pres">
      <dgm:prSet presAssocID="{57396D77-CB65-4F5B-9F1C-7AB21E9C8AB6}" presName="descendantText" presStyleLbl="alignAccFollowNode1" presStyleIdx="0" presStyleCnt="3">
        <dgm:presLayoutVars>
          <dgm:bulletEnabled/>
        </dgm:presLayoutVars>
      </dgm:prSet>
      <dgm:spPr/>
    </dgm:pt>
    <dgm:pt modelId="{38FDE1DE-4CAE-4637-8953-9237F6CDD6D7}" type="pres">
      <dgm:prSet presAssocID="{E1360449-391F-4857-BE4D-6AFD35C66E6C}" presName="sp" presStyleCnt="0"/>
      <dgm:spPr/>
    </dgm:pt>
    <dgm:pt modelId="{513926EF-B848-4ADA-8172-C2D8D58DB1B8}" type="pres">
      <dgm:prSet presAssocID="{7AEF3F96-1430-4A2A-A6E0-93E997437B0E}" presName="linNode" presStyleCnt="0"/>
      <dgm:spPr/>
    </dgm:pt>
    <dgm:pt modelId="{A1A561F4-FDD4-4A68-B9C6-BF903D66AC72}" type="pres">
      <dgm:prSet presAssocID="{7AEF3F96-1430-4A2A-A6E0-93E997437B0E}" presName="parentText" presStyleLbl="alignNode1" presStyleIdx="1" presStyleCnt="3">
        <dgm:presLayoutVars>
          <dgm:chMax val="1"/>
          <dgm:bulletEnabled/>
        </dgm:presLayoutVars>
      </dgm:prSet>
      <dgm:spPr/>
    </dgm:pt>
    <dgm:pt modelId="{A59311B6-8256-4C7B-9C32-16EA2BFE75F3}" type="pres">
      <dgm:prSet presAssocID="{7AEF3F96-1430-4A2A-A6E0-93E997437B0E}" presName="descendantText" presStyleLbl="alignAccFollowNode1" presStyleIdx="1" presStyleCnt="3">
        <dgm:presLayoutVars>
          <dgm:bulletEnabled/>
        </dgm:presLayoutVars>
      </dgm:prSet>
      <dgm:spPr/>
    </dgm:pt>
    <dgm:pt modelId="{69F5A4C3-5608-4D2F-9898-9750C157452A}" type="pres">
      <dgm:prSet presAssocID="{88744970-79B5-4BF2-BAC2-8B7A7729C732}" presName="sp" presStyleCnt="0"/>
      <dgm:spPr/>
    </dgm:pt>
    <dgm:pt modelId="{AD57E181-BC1D-4125-8319-F11048CB9600}" type="pres">
      <dgm:prSet presAssocID="{930431FA-37A5-488A-B8AE-ED380BE60384}" presName="linNode" presStyleCnt="0"/>
      <dgm:spPr/>
    </dgm:pt>
    <dgm:pt modelId="{54067D80-F14A-464C-AB67-D30965B5F832}" type="pres">
      <dgm:prSet presAssocID="{930431FA-37A5-488A-B8AE-ED380BE60384}" presName="parentText" presStyleLbl="alignNode1" presStyleIdx="2" presStyleCnt="3">
        <dgm:presLayoutVars>
          <dgm:chMax val="1"/>
          <dgm:bulletEnabled/>
        </dgm:presLayoutVars>
      </dgm:prSet>
      <dgm:spPr/>
    </dgm:pt>
    <dgm:pt modelId="{76A951B7-C1B7-4B4E-866D-812622175808}" type="pres">
      <dgm:prSet presAssocID="{930431FA-37A5-488A-B8AE-ED380BE60384}" presName="descendantText" presStyleLbl="alignAccFollowNode1" presStyleIdx="2" presStyleCnt="3">
        <dgm:presLayoutVars>
          <dgm:bulletEnabled/>
        </dgm:presLayoutVars>
      </dgm:prSet>
      <dgm:spPr/>
    </dgm:pt>
  </dgm:ptLst>
  <dgm:cxnLst>
    <dgm:cxn modelId="{E0FBA100-0D90-4CEA-9148-3334CCB23701}" type="presOf" srcId="{57396D77-CB65-4F5B-9F1C-7AB21E9C8AB6}" destId="{F44A6EAF-294B-45CD-B591-D9C7882BCE07}" srcOrd="0" destOrd="0" presId="urn:microsoft.com/office/officeart/2016/7/layout/VerticalSolidActionList"/>
    <dgm:cxn modelId="{2EF28A10-02C2-4EC8-850A-DA28D2648963}" srcId="{C336251E-A56D-420F-AE5A-C896D9AA7734}" destId="{57396D77-CB65-4F5B-9F1C-7AB21E9C8AB6}" srcOrd="0" destOrd="0" parTransId="{04A8AB39-E572-4121-9350-70CD05390202}" sibTransId="{E1360449-391F-4857-BE4D-6AFD35C66E6C}"/>
    <dgm:cxn modelId="{549E3464-FCCB-4A45-B383-FBE58792664F}" type="presOf" srcId="{930431FA-37A5-488A-B8AE-ED380BE60384}" destId="{54067D80-F14A-464C-AB67-D30965B5F832}" srcOrd="0" destOrd="0" presId="urn:microsoft.com/office/officeart/2016/7/layout/VerticalSolidActionList"/>
    <dgm:cxn modelId="{9D7CCB73-FB99-420A-A79E-7661796B69D0}" type="presOf" srcId="{7AEF3F96-1430-4A2A-A6E0-93E997437B0E}" destId="{A1A561F4-FDD4-4A68-B9C6-BF903D66AC72}" srcOrd="0" destOrd="0" presId="urn:microsoft.com/office/officeart/2016/7/layout/VerticalSolidActionList"/>
    <dgm:cxn modelId="{7E696983-C492-4C5A-8554-72B16A421E64}" type="presOf" srcId="{C1D37EFC-CA7E-4CA9-90DD-8E902550A64A}" destId="{CA18CBC5-D03B-480F-93CA-130F31EB138B}" srcOrd="0" destOrd="0" presId="urn:microsoft.com/office/officeart/2016/7/layout/VerticalSolidActionList"/>
    <dgm:cxn modelId="{8CC2A28C-B29D-4DC4-B346-80C5AB7CF59F}" srcId="{57396D77-CB65-4F5B-9F1C-7AB21E9C8AB6}" destId="{C1D37EFC-CA7E-4CA9-90DD-8E902550A64A}" srcOrd="0" destOrd="0" parTransId="{77FE06A2-A636-4C96-BB6C-6F0BAF8C9758}" sibTransId="{75DA54D7-285B-4E39-83C9-5473CA9863EB}"/>
    <dgm:cxn modelId="{377317B0-B7CE-48F5-B07B-AEC538BF9CB3}" srcId="{C336251E-A56D-420F-AE5A-C896D9AA7734}" destId="{7AEF3F96-1430-4A2A-A6E0-93E997437B0E}" srcOrd="1" destOrd="0" parTransId="{E85BE168-0919-4747-AF5E-82585EA55882}" sibTransId="{88744970-79B5-4BF2-BAC2-8B7A7729C732}"/>
    <dgm:cxn modelId="{56A4C2C8-24AB-4FF1-A21A-3EF580D4F5A8}" type="presOf" srcId="{0D170985-851D-433D-ACF7-7DC8931CB86B}" destId="{76A951B7-C1B7-4B4E-866D-812622175808}" srcOrd="0" destOrd="0" presId="urn:microsoft.com/office/officeart/2016/7/layout/VerticalSolidActionList"/>
    <dgm:cxn modelId="{D59A06CF-5A23-44EA-A416-0A330B8B90D0}" type="presOf" srcId="{D81DC6BE-1008-4A7C-A6D5-A10756B52FD8}" destId="{A59311B6-8256-4C7B-9C32-16EA2BFE75F3}" srcOrd="0" destOrd="0" presId="urn:microsoft.com/office/officeart/2016/7/layout/VerticalSolidActionList"/>
    <dgm:cxn modelId="{DEA473D3-C368-42D5-8A3D-6E6739CA27FE}" type="presOf" srcId="{C336251E-A56D-420F-AE5A-C896D9AA7734}" destId="{915F802E-16E3-4364-B061-D8B360E1D0B1}" srcOrd="0" destOrd="0" presId="urn:microsoft.com/office/officeart/2016/7/layout/VerticalSolidActionList"/>
    <dgm:cxn modelId="{BB2BE4D7-4859-4208-856A-CE5A97043393}" srcId="{7AEF3F96-1430-4A2A-A6E0-93E997437B0E}" destId="{D81DC6BE-1008-4A7C-A6D5-A10756B52FD8}" srcOrd="0" destOrd="0" parTransId="{A95D88C5-832B-4BB3-BC35-948420EE07AA}" sibTransId="{B1B18791-B2B2-4689-8309-8D99AFD903EC}"/>
    <dgm:cxn modelId="{E40532DE-7990-4438-A3C2-23699955FD42}" srcId="{C336251E-A56D-420F-AE5A-C896D9AA7734}" destId="{930431FA-37A5-488A-B8AE-ED380BE60384}" srcOrd="2" destOrd="0" parTransId="{DD819278-3CFD-46DC-9C47-DD1DD481D3B3}" sibTransId="{6667278A-64D6-475C-9083-908607D611C0}"/>
    <dgm:cxn modelId="{25F35DE3-FB97-46DE-A1B2-AFF74FE19D7F}" srcId="{930431FA-37A5-488A-B8AE-ED380BE60384}" destId="{0D170985-851D-433D-ACF7-7DC8931CB86B}" srcOrd="0" destOrd="0" parTransId="{ED807655-374C-4117-B5CD-68F3919620AD}" sibTransId="{8802FC5D-DBEC-4242-A779-4B17644A9171}"/>
    <dgm:cxn modelId="{0B17DFCF-A32C-440C-907A-5134320B70BD}" type="presParOf" srcId="{915F802E-16E3-4364-B061-D8B360E1D0B1}" destId="{1AE02C71-5122-4228-A53E-1F6FD241B653}" srcOrd="0" destOrd="0" presId="urn:microsoft.com/office/officeart/2016/7/layout/VerticalSolidActionList"/>
    <dgm:cxn modelId="{34262025-9C12-47C5-8BAD-50B871F681DD}" type="presParOf" srcId="{1AE02C71-5122-4228-A53E-1F6FD241B653}" destId="{F44A6EAF-294B-45CD-B591-D9C7882BCE07}" srcOrd="0" destOrd="0" presId="urn:microsoft.com/office/officeart/2016/7/layout/VerticalSolidActionList"/>
    <dgm:cxn modelId="{FE451A35-7139-49B5-B199-23716F8554C8}" type="presParOf" srcId="{1AE02C71-5122-4228-A53E-1F6FD241B653}" destId="{CA18CBC5-D03B-480F-93CA-130F31EB138B}" srcOrd="1" destOrd="0" presId="urn:microsoft.com/office/officeart/2016/7/layout/VerticalSolidActionList"/>
    <dgm:cxn modelId="{117BCE50-01E4-4BF7-8993-4B84B1F4CAF4}" type="presParOf" srcId="{915F802E-16E3-4364-B061-D8B360E1D0B1}" destId="{38FDE1DE-4CAE-4637-8953-9237F6CDD6D7}" srcOrd="1" destOrd="0" presId="urn:microsoft.com/office/officeart/2016/7/layout/VerticalSolidActionList"/>
    <dgm:cxn modelId="{40BC3C78-64C7-4023-BA0B-3DD4AD137579}" type="presParOf" srcId="{915F802E-16E3-4364-B061-D8B360E1D0B1}" destId="{513926EF-B848-4ADA-8172-C2D8D58DB1B8}" srcOrd="2" destOrd="0" presId="urn:microsoft.com/office/officeart/2016/7/layout/VerticalSolidActionList"/>
    <dgm:cxn modelId="{D4250DFB-6422-4382-A94A-85369F9EFAB0}" type="presParOf" srcId="{513926EF-B848-4ADA-8172-C2D8D58DB1B8}" destId="{A1A561F4-FDD4-4A68-B9C6-BF903D66AC72}" srcOrd="0" destOrd="0" presId="urn:microsoft.com/office/officeart/2016/7/layout/VerticalSolidActionList"/>
    <dgm:cxn modelId="{FE8BB13B-00CC-4EC6-BA72-C7E44B503819}" type="presParOf" srcId="{513926EF-B848-4ADA-8172-C2D8D58DB1B8}" destId="{A59311B6-8256-4C7B-9C32-16EA2BFE75F3}" srcOrd="1" destOrd="0" presId="urn:microsoft.com/office/officeart/2016/7/layout/VerticalSolidActionList"/>
    <dgm:cxn modelId="{EB0C8C56-205E-4456-9BB8-4A5DD8E2595E}" type="presParOf" srcId="{915F802E-16E3-4364-B061-D8B360E1D0B1}" destId="{69F5A4C3-5608-4D2F-9898-9750C157452A}" srcOrd="3" destOrd="0" presId="urn:microsoft.com/office/officeart/2016/7/layout/VerticalSolidActionList"/>
    <dgm:cxn modelId="{5A64C571-829C-43A2-84AB-B4AA6887AA6E}" type="presParOf" srcId="{915F802E-16E3-4364-B061-D8B360E1D0B1}" destId="{AD57E181-BC1D-4125-8319-F11048CB9600}" srcOrd="4" destOrd="0" presId="urn:microsoft.com/office/officeart/2016/7/layout/VerticalSolidActionList"/>
    <dgm:cxn modelId="{15F7FF72-5FBC-4721-B267-7593C1979425}" type="presParOf" srcId="{AD57E181-BC1D-4125-8319-F11048CB9600}" destId="{54067D80-F14A-464C-AB67-D30965B5F832}" srcOrd="0" destOrd="0" presId="urn:microsoft.com/office/officeart/2016/7/layout/VerticalSolidActionList"/>
    <dgm:cxn modelId="{12CDC805-0304-463C-8B00-3FB8C20F4148}" type="presParOf" srcId="{AD57E181-BC1D-4125-8319-F11048CB9600}" destId="{76A951B7-C1B7-4B4E-866D-812622175808}"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501E5B-D18F-4F8E-9511-74B88519853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6284E64D-4DA6-440C-942D-D6602976F4CA}">
      <dgm:prSet/>
      <dgm:spPr/>
      <dgm:t>
        <a:bodyPr/>
        <a:lstStyle/>
        <a:p>
          <a:r>
            <a:rPr lang="en-US" dirty="0"/>
            <a:t>“</a:t>
          </a:r>
          <a:r>
            <a:rPr lang="en-US" u="sng" dirty="0"/>
            <a:t>Homework</a:t>
          </a:r>
          <a:r>
            <a:rPr lang="en-US" dirty="0"/>
            <a:t>: The Academic Senate has hundreds of resolutions, and they are accessible for review on its website, asccc.org. It is possible that a resolution already exists for the position you wish to take. Please review the existing resolutions first so that </a:t>
          </a:r>
          <a:r>
            <a:rPr lang="en-US" b="1" dirty="0"/>
            <a:t>duplication</a:t>
          </a:r>
          <a:r>
            <a:rPr lang="en-US" dirty="0"/>
            <a:t> can be avoided.”</a:t>
          </a:r>
        </a:p>
      </dgm:t>
    </dgm:pt>
    <dgm:pt modelId="{940D8F4D-4F6D-40E0-833D-EBC803C2D3EE}" type="parTrans" cxnId="{36DC99F8-DA72-401D-BA9E-893FD5A0D468}">
      <dgm:prSet/>
      <dgm:spPr/>
      <dgm:t>
        <a:bodyPr/>
        <a:lstStyle/>
        <a:p>
          <a:endParaRPr lang="en-US"/>
        </a:p>
      </dgm:t>
    </dgm:pt>
    <dgm:pt modelId="{6518A3E9-7C35-4C8F-B87B-ED6A82C5AB9A}" type="sibTrans" cxnId="{36DC99F8-DA72-401D-BA9E-893FD5A0D468}">
      <dgm:prSet/>
      <dgm:spPr/>
      <dgm:t>
        <a:bodyPr/>
        <a:lstStyle/>
        <a:p>
          <a:endParaRPr lang="en-US"/>
        </a:p>
      </dgm:t>
    </dgm:pt>
    <dgm:pt modelId="{A603BC3F-8E7D-4CFE-B1D7-6C6C1C01D721}">
      <dgm:prSet/>
      <dgm:spPr/>
      <dgm:t>
        <a:bodyPr/>
        <a:lstStyle/>
        <a:p>
          <a:r>
            <a:rPr lang="en-US" dirty="0"/>
            <a:t>“It is strongly advised not to introduce resolutions to reaffirm existing positions because of the confusion that may ensure if such resolutions fail.”</a:t>
          </a:r>
        </a:p>
      </dgm:t>
    </dgm:pt>
    <dgm:pt modelId="{858E03A6-B03F-4123-924D-CC12327880B2}" type="parTrans" cxnId="{A86F89FE-CCAF-4AE5-8BEC-293B24DB2995}">
      <dgm:prSet/>
      <dgm:spPr/>
      <dgm:t>
        <a:bodyPr/>
        <a:lstStyle/>
        <a:p>
          <a:endParaRPr lang="en-US"/>
        </a:p>
      </dgm:t>
    </dgm:pt>
    <dgm:pt modelId="{D88788D1-1E6C-4FEC-8C03-AF2BD86AEA42}" type="sibTrans" cxnId="{A86F89FE-CCAF-4AE5-8BEC-293B24DB2995}">
      <dgm:prSet/>
      <dgm:spPr/>
      <dgm:t>
        <a:bodyPr/>
        <a:lstStyle/>
        <a:p>
          <a:endParaRPr lang="en-US"/>
        </a:p>
      </dgm:t>
    </dgm:pt>
    <dgm:pt modelId="{CC7D6BF9-C795-432A-ADAF-6BE2DB3CCBD1}" type="pres">
      <dgm:prSet presAssocID="{9B501E5B-D18F-4F8E-9511-74B88519853D}" presName="linear" presStyleCnt="0">
        <dgm:presLayoutVars>
          <dgm:animLvl val="lvl"/>
          <dgm:resizeHandles val="exact"/>
        </dgm:presLayoutVars>
      </dgm:prSet>
      <dgm:spPr/>
    </dgm:pt>
    <dgm:pt modelId="{2F83C716-3199-44B6-BBE1-41F20407A1CB}" type="pres">
      <dgm:prSet presAssocID="{6284E64D-4DA6-440C-942D-D6602976F4CA}" presName="parentText" presStyleLbl="node1" presStyleIdx="0" presStyleCnt="2">
        <dgm:presLayoutVars>
          <dgm:chMax val="0"/>
          <dgm:bulletEnabled val="1"/>
        </dgm:presLayoutVars>
      </dgm:prSet>
      <dgm:spPr/>
    </dgm:pt>
    <dgm:pt modelId="{DB908E5B-2A03-4B4B-BA94-F53C0ADD4967}" type="pres">
      <dgm:prSet presAssocID="{6518A3E9-7C35-4C8F-B87B-ED6A82C5AB9A}" presName="spacer" presStyleCnt="0"/>
      <dgm:spPr/>
    </dgm:pt>
    <dgm:pt modelId="{F6BE1300-DCEA-4095-BD0C-E3E69B136774}" type="pres">
      <dgm:prSet presAssocID="{A603BC3F-8E7D-4CFE-B1D7-6C6C1C01D721}" presName="parentText" presStyleLbl="node1" presStyleIdx="1" presStyleCnt="2">
        <dgm:presLayoutVars>
          <dgm:chMax val="0"/>
          <dgm:bulletEnabled val="1"/>
        </dgm:presLayoutVars>
      </dgm:prSet>
      <dgm:spPr/>
    </dgm:pt>
  </dgm:ptLst>
  <dgm:cxnLst>
    <dgm:cxn modelId="{304DEE39-808D-4020-9649-8D692C6576A4}" type="presOf" srcId="{6284E64D-4DA6-440C-942D-D6602976F4CA}" destId="{2F83C716-3199-44B6-BBE1-41F20407A1CB}" srcOrd="0" destOrd="0" presId="urn:microsoft.com/office/officeart/2005/8/layout/vList2"/>
    <dgm:cxn modelId="{2F267564-B966-4E1B-A05A-144F3FB0B9E7}" type="presOf" srcId="{9B501E5B-D18F-4F8E-9511-74B88519853D}" destId="{CC7D6BF9-C795-432A-ADAF-6BE2DB3CCBD1}" srcOrd="0" destOrd="0" presId="urn:microsoft.com/office/officeart/2005/8/layout/vList2"/>
    <dgm:cxn modelId="{3C3C246A-0D1F-4ABD-948F-936045848A56}" type="presOf" srcId="{A603BC3F-8E7D-4CFE-B1D7-6C6C1C01D721}" destId="{F6BE1300-DCEA-4095-BD0C-E3E69B136774}" srcOrd="0" destOrd="0" presId="urn:microsoft.com/office/officeart/2005/8/layout/vList2"/>
    <dgm:cxn modelId="{36DC99F8-DA72-401D-BA9E-893FD5A0D468}" srcId="{9B501E5B-D18F-4F8E-9511-74B88519853D}" destId="{6284E64D-4DA6-440C-942D-D6602976F4CA}" srcOrd="0" destOrd="0" parTransId="{940D8F4D-4F6D-40E0-833D-EBC803C2D3EE}" sibTransId="{6518A3E9-7C35-4C8F-B87B-ED6A82C5AB9A}"/>
    <dgm:cxn modelId="{A86F89FE-CCAF-4AE5-8BEC-293B24DB2995}" srcId="{9B501E5B-D18F-4F8E-9511-74B88519853D}" destId="{A603BC3F-8E7D-4CFE-B1D7-6C6C1C01D721}" srcOrd="1" destOrd="0" parTransId="{858E03A6-B03F-4123-924D-CC12327880B2}" sibTransId="{D88788D1-1E6C-4FEC-8C03-AF2BD86AEA42}"/>
    <dgm:cxn modelId="{D313A1F3-7D39-4359-A3B2-E8B9C76C1E1E}" type="presParOf" srcId="{CC7D6BF9-C795-432A-ADAF-6BE2DB3CCBD1}" destId="{2F83C716-3199-44B6-BBE1-41F20407A1CB}" srcOrd="0" destOrd="0" presId="urn:microsoft.com/office/officeart/2005/8/layout/vList2"/>
    <dgm:cxn modelId="{17EF40CA-CE2C-4019-BD83-FD8EF299B812}" type="presParOf" srcId="{CC7D6BF9-C795-432A-ADAF-6BE2DB3CCBD1}" destId="{DB908E5B-2A03-4B4B-BA94-F53C0ADD4967}" srcOrd="1" destOrd="0" presId="urn:microsoft.com/office/officeart/2005/8/layout/vList2"/>
    <dgm:cxn modelId="{B924BE50-9D24-4802-971E-7D47A66CC8D2}" type="presParOf" srcId="{CC7D6BF9-C795-432A-ADAF-6BE2DB3CCBD1}" destId="{F6BE1300-DCEA-4095-BD0C-E3E69B13677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25C4FE-ABCF-4761-8488-231A9678043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EE77A5C-CF75-4085-A54E-50BA080E89E6}">
      <dgm:prSet/>
      <dgm:spPr/>
      <dgm:t>
        <a:bodyPr/>
        <a:lstStyle/>
        <a:p>
          <a:r>
            <a:rPr lang="en-US"/>
            <a:t>Write out the names of groups or organizations in your first reference to the within your resolution. </a:t>
          </a:r>
        </a:p>
      </dgm:t>
    </dgm:pt>
    <dgm:pt modelId="{603D067E-E33B-4B49-A31B-DA8104CA16CD}" type="parTrans" cxnId="{9857EC78-0262-4330-A289-A0CE71131A93}">
      <dgm:prSet/>
      <dgm:spPr/>
      <dgm:t>
        <a:bodyPr/>
        <a:lstStyle/>
        <a:p>
          <a:endParaRPr lang="en-US"/>
        </a:p>
      </dgm:t>
    </dgm:pt>
    <dgm:pt modelId="{2F59D4AB-F40A-419E-AFFC-03E932DC48AC}" type="sibTrans" cxnId="{9857EC78-0262-4330-A289-A0CE71131A93}">
      <dgm:prSet/>
      <dgm:spPr/>
      <dgm:t>
        <a:bodyPr/>
        <a:lstStyle/>
        <a:p>
          <a:endParaRPr lang="en-US"/>
        </a:p>
      </dgm:t>
    </dgm:pt>
    <dgm:pt modelId="{C23F0EDA-E09C-47E7-98F8-CFAA8CEE9ECC}">
      <dgm:prSet/>
      <dgm:spPr/>
      <dgm:t>
        <a:bodyPr/>
        <a:lstStyle/>
        <a:p>
          <a:r>
            <a:rPr lang="en-US"/>
            <a:t>The name may be followed by a parenthetical abbreviation, which may then be used for future references. </a:t>
          </a:r>
        </a:p>
      </dgm:t>
    </dgm:pt>
    <dgm:pt modelId="{9F0FDFDE-02B4-4BF6-B203-BC588CBF9240}" type="parTrans" cxnId="{2A286670-6A7E-4FE5-94F4-4B85EDE69510}">
      <dgm:prSet/>
      <dgm:spPr/>
      <dgm:t>
        <a:bodyPr/>
        <a:lstStyle/>
        <a:p>
          <a:endParaRPr lang="en-US"/>
        </a:p>
      </dgm:t>
    </dgm:pt>
    <dgm:pt modelId="{5DEB772F-1E65-42D4-B789-C00BE26897C7}" type="sibTrans" cxnId="{2A286670-6A7E-4FE5-94F4-4B85EDE69510}">
      <dgm:prSet/>
      <dgm:spPr/>
      <dgm:t>
        <a:bodyPr/>
        <a:lstStyle/>
        <a:p>
          <a:endParaRPr lang="en-US"/>
        </a:p>
      </dgm:t>
    </dgm:pt>
    <dgm:pt modelId="{B18CE984-754E-4D35-9B51-AAE80A540E82}">
      <dgm:prSet/>
      <dgm:spPr/>
      <dgm:t>
        <a:bodyPr/>
        <a:lstStyle/>
        <a:p>
          <a:r>
            <a:rPr lang="en-US"/>
            <a:t>It is unnecessary to note an acronym if the group or organization is not referenced again in the resolution. </a:t>
          </a:r>
        </a:p>
      </dgm:t>
    </dgm:pt>
    <dgm:pt modelId="{F6F42170-3CE3-4C84-AB22-C3A399F052FB}" type="parTrans" cxnId="{A77CFEAE-1D5E-4109-8368-3C842D4C26D2}">
      <dgm:prSet/>
      <dgm:spPr/>
      <dgm:t>
        <a:bodyPr/>
        <a:lstStyle/>
        <a:p>
          <a:endParaRPr lang="en-US"/>
        </a:p>
      </dgm:t>
    </dgm:pt>
    <dgm:pt modelId="{97A7FB83-FF2E-4CDA-AE97-A98E32E63327}" type="sibTrans" cxnId="{A77CFEAE-1D5E-4109-8368-3C842D4C26D2}">
      <dgm:prSet/>
      <dgm:spPr/>
      <dgm:t>
        <a:bodyPr/>
        <a:lstStyle/>
        <a:p>
          <a:endParaRPr lang="en-US"/>
        </a:p>
      </dgm:t>
    </dgm:pt>
    <dgm:pt modelId="{6DF921C3-014F-4F08-A59F-C6D3C634923D}">
      <dgm:prSet/>
      <dgm:spPr/>
      <dgm:t>
        <a:bodyPr/>
        <a:lstStyle/>
        <a:p>
          <a:r>
            <a:rPr lang="en-US"/>
            <a:t>Ex: California Community Colleges Chancellor’s Office (instead of “Chancellor’s Office”)</a:t>
          </a:r>
        </a:p>
      </dgm:t>
    </dgm:pt>
    <dgm:pt modelId="{8023F6FC-F0ED-4CBF-969C-21EA039F773F}" type="parTrans" cxnId="{64295942-61F3-4127-8BA6-4854B3DC6CB6}">
      <dgm:prSet/>
      <dgm:spPr/>
      <dgm:t>
        <a:bodyPr/>
        <a:lstStyle/>
        <a:p>
          <a:endParaRPr lang="en-US"/>
        </a:p>
      </dgm:t>
    </dgm:pt>
    <dgm:pt modelId="{988267F5-09CA-43FE-8FBB-6B5C7DDD4A34}" type="sibTrans" cxnId="{64295942-61F3-4127-8BA6-4854B3DC6CB6}">
      <dgm:prSet/>
      <dgm:spPr/>
      <dgm:t>
        <a:bodyPr/>
        <a:lstStyle/>
        <a:p>
          <a:endParaRPr lang="en-US"/>
        </a:p>
      </dgm:t>
    </dgm:pt>
    <dgm:pt modelId="{0B7D26C5-74C0-40AF-8FCF-122C441A4629}" type="pres">
      <dgm:prSet presAssocID="{4425C4FE-ABCF-4761-8488-231A9678043A}" presName="root" presStyleCnt="0">
        <dgm:presLayoutVars>
          <dgm:dir/>
          <dgm:resizeHandles val="exact"/>
        </dgm:presLayoutVars>
      </dgm:prSet>
      <dgm:spPr/>
    </dgm:pt>
    <dgm:pt modelId="{7BFB96F9-151A-4E2F-8B94-85BBFE3198B6}" type="pres">
      <dgm:prSet presAssocID="{4425C4FE-ABCF-4761-8488-231A9678043A}" presName="container" presStyleCnt="0">
        <dgm:presLayoutVars>
          <dgm:dir/>
          <dgm:resizeHandles val="exact"/>
        </dgm:presLayoutVars>
      </dgm:prSet>
      <dgm:spPr/>
    </dgm:pt>
    <dgm:pt modelId="{D9776EC9-5BCD-416A-89F1-4DCD4AC2E1FA}" type="pres">
      <dgm:prSet presAssocID="{8EE77A5C-CF75-4085-A54E-50BA080E89E6}" presName="compNode" presStyleCnt="0"/>
      <dgm:spPr/>
    </dgm:pt>
    <dgm:pt modelId="{0436E094-60B7-4A31-8272-B869ED806AD1}" type="pres">
      <dgm:prSet presAssocID="{8EE77A5C-CF75-4085-A54E-50BA080E89E6}" presName="iconBgRect" presStyleLbl="bgShp" presStyleIdx="0" presStyleCnt="4"/>
      <dgm:spPr/>
    </dgm:pt>
    <dgm:pt modelId="{4E4F78ED-F3F2-4251-AC6E-E2C21D23C55D}" type="pres">
      <dgm:prSet presAssocID="{8EE77A5C-CF75-4085-A54E-50BA080E89E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DDA5C7C7-F4B7-44D3-879C-25D869E0728B}" type="pres">
      <dgm:prSet presAssocID="{8EE77A5C-CF75-4085-A54E-50BA080E89E6}" presName="spaceRect" presStyleCnt="0"/>
      <dgm:spPr/>
    </dgm:pt>
    <dgm:pt modelId="{4141B8B8-8A49-437C-8569-BEF27831BA84}" type="pres">
      <dgm:prSet presAssocID="{8EE77A5C-CF75-4085-A54E-50BA080E89E6}" presName="textRect" presStyleLbl="revTx" presStyleIdx="0" presStyleCnt="4">
        <dgm:presLayoutVars>
          <dgm:chMax val="1"/>
          <dgm:chPref val="1"/>
        </dgm:presLayoutVars>
      </dgm:prSet>
      <dgm:spPr/>
    </dgm:pt>
    <dgm:pt modelId="{31AAF179-2F4E-48A6-8983-CB5D517CB533}" type="pres">
      <dgm:prSet presAssocID="{2F59D4AB-F40A-419E-AFFC-03E932DC48AC}" presName="sibTrans" presStyleLbl="sibTrans2D1" presStyleIdx="0" presStyleCnt="0"/>
      <dgm:spPr/>
    </dgm:pt>
    <dgm:pt modelId="{6EBC6D0F-02F3-4B83-A0B9-8B2245262B41}" type="pres">
      <dgm:prSet presAssocID="{C23F0EDA-E09C-47E7-98F8-CFAA8CEE9ECC}" presName="compNode" presStyleCnt="0"/>
      <dgm:spPr/>
    </dgm:pt>
    <dgm:pt modelId="{98019032-B826-4087-A4E3-96784FE88DC1}" type="pres">
      <dgm:prSet presAssocID="{C23F0EDA-E09C-47E7-98F8-CFAA8CEE9ECC}" presName="iconBgRect" presStyleLbl="bgShp" presStyleIdx="1" presStyleCnt="4"/>
      <dgm:spPr/>
    </dgm:pt>
    <dgm:pt modelId="{8F7B4065-5BC0-4BC1-A152-B5237B4DFC83}" type="pres">
      <dgm:prSet presAssocID="{C23F0EDA-E09C-47E7-98F8-CFAA8CEE9ECC}"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encil with solid fill"/>
        </a:ext>
      </dgm:extLst>
    </dgm:pt>
    <dgm:pt modelId="{260D2EE2-6368-4734-AE9B-08B334F129B1}" type="pres">
      <dgm:prSet presAssocID="{C23F0EDA-E09C-47E7-98F8-CFAA8CEE9ECC}" presName="spaceRect" presStyleCnt="0"/>
      <dgm:spPr/>
    </dgm:pt>
    <dgm:pt modelId="{533EA71B-61C9-44CD-8EB3-E2E5977867F4}" type="pres">
      <dgm:prSet presAssocID="{C23F0EDA-E09C-47E7-98F8-CFAA8CEE9ECC}" presName="textRect" presStyleLbl="revTx" presStyleIdx="1" presStyleCnt="4">
        <dgm:presLayoutVars>
          <dgm:chMax val="1"/>
          <dgm:chPref val="1"/>
        </dgm:presLayoutVars>
      </dgm:prSet>
      <dgm:spPr/>
    </dgm:pt>
    <dgm:pt modelId="{5BDCCBB9-8FA4-4740-A591-F03CE7B086B5}" type="pres">
      <dgm:prSet presAssocID="{5DEB772F-1E65-42D4-B789-C00BE26897C7}" presName="sibTrans" presStyleLbl="sibTrans2D1" presStyleIdx="0" presStyleCnt="0"/>
      <dgm:spPr/>
    </dgm:pt>
    <dgm:pt modelId="{398BE8EE-D56B-4BE7-9832-79733F67FCDF}" type="pres">
      <dgm:prSet presAssocID="{B18CE984-754E-4D35-9B51-AAE80A540E82}" presName="compNode" presStyleCnt="0"/>
      <dgm:spPr/>
    </dgm:pt>
    <dgm:pt modelId="{35AB8AEA-32D3-45AB-94B1-C4F8FE104004}" type="pres">
      <dgm:prSet presAssocID="{B18CE984-754E-4D35-9B51-AAE80A540E82}" presName="iconBgRect" presStyleLbl="bgShp" presStyleIdx="2" presStyleCnt="4"/>
      <dgm:spPr/>
    </dgm:pt>
    <dgm:pt modelId="{DF272D9C-3212-4705-9825-1392A321981D}" type="pres">
      <dgm:prSet presAssocID="{B18CE984-754E-4D35-9B51-AAE80A540E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DCB2B077-20A5-4357-A2D5-517EDCBFD359}" type="pres">
      <dgm:prSet presAssocID="{B18CE984-754E-4D35-9B51-AAE80A540E82}" presName="spaceRect" presStyleCnt="0"/>
      <dgm:spPr/>
    </dgm:pt>
    <dgm:pt modelId="{54636BCF-DC76-4ABD-9889-1F7F7380C269}" type="pres">
      <dgm:prSet presAssocID="{B18CE984-754E-4D35-9B51-AAE80A540E82}" presName="textRect" presStyleLbl="revTx" presStyleIdx="2" presStyleCnt="4">
        <dgm:presLayoutVars>
          <dgm:chMax val="1"/>
          <dgm:chPref val="1"/>
        </dgm:presLayoutVars>
      </dgm:prSet>
      <dgm:spPr/>
    </dgm:pt>
    <dgm:pt modelId="{03910ACC-4906-452F-9FF1-E478ABA69E1F}" type="pres">
      <dgm:prSet presAssocID="{97A7FB83-FF2E-4CDA-AE97-A98E32E63327}" presName="sibTrans" presStyleLbl="sibTrans2D1" presStyleIdx="0" presStyleCnt="0"/>
      <dgm:spPr/>
    </dgm:pt>
    <dgm:pt modelId="{39A09E5D-DF9D-412B-9743-939C19D91767}" type="pres">
      <dgm:prSet presAssocID="{6DF921C3-014F-4F08-A59F-C6D3C634923D}" presName="compNode" presStyleCnt="0"/>
      <dgm:spPr/>
    </dgm:pt>
    <dgm:pt modelId="{4F0B73FF-15EA-4E51-84DE-E82F42B535AE}" type="pres">
      <dgm:prSet presAssocID="{6DF921C3-014F-4F08-A59F-C6D3C634923D}" presName="iconBgRect" presStyleLbl="bgShp" presStyleIdx="3" presStyleCnt="4"/>
      <dgm:spPr/>
    </dgm:pt>
    <dgm:pt modelId="{EF838B22-5155-4105-8CC7-10BCB731A1C1}" type="pres">
      <dgm:prSet presAssocID="{6DF921C3-014F-4F08-A59F-C6D3C634923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rrow Right with solid fill"/>
        </a:ext>
      </dgm:extLst>
    </dgm:pt>
    <dgm:pt modelId="{404B5A23-3E11-4369-BCDC-0C119561D52D}" type="pres">
      <dgm:prSet presAssocID="{6DF921C3-014F-4F08-A59F-C6D3C634923D}" presName="spaceRect" presStyleCnt="0"/>
      <dgm:spPr/>
    </dgm:pt>
    <dgm:pt modelId="{8D5DFD48-47DB-43C1-B53F-B009FF19B054}" type="pres">
      <dgm:prSet presAssocID="{6DF921C3-014F-4F08-A59F-C6D3C634923D}" presName="textRect" presStyleLbl="revTx" presStyleIdx="3" presStyleCnt="4">
        <dgm:presLayoutVars>
          <dgm:chMax val="1"/>
          <dgm:chPref val="1"/>
        </dgm:presLayoutVars>
      </dgm:prSet>
      <dgm:spPr/>
    </dgm:pt>
  </dgm:ptLst>
  <dgm:cxnLst>
    <dgm:cxn modelId="{AB885830-4FB8-43EB-B2EF-EC51FD543A94}" type="presOf" srcId="{5DEB772F-1E65-42D4-B789-C00BE26897C7}" destId="{5BDCCBB9-8FA4-4740-A591-F03CE7B086B5}" srcOrd="0" destOrd="0" presId="urn:microsoft.com/office/officeart/2018/2/layout/IconCircleList"/>
    <dgm:cxn modelId="{CD6ABF5B-B3A5-46D5-B938-9818E711F935}" type="presOf" srcId="{4425C4FE-ABCF-4761-8488-231A9678043A}" destId="{0B7D26C5-74C0-40AF-8FCF-122C441A4629}" srcOrd="0" destOrd="0" presId="urn:microsoft.com/office/officeart/2018/2/layout/IconCircleList"/>
    <dgm:cxn modelId="{129D675D-3A19-4717-A97E-A574F2B6B99A}" type="presOf" srcId="{6DF921C3-014F-4F08-A59F-C6D3C634923D}" destId="{8D5DFD48-47DB-43C1-B53F-B009FF19B054}" srcOrd="0" destOrd="0" presId="urn:microsoft.com/office/officeart/2018/2/layout/IconCircleList"/>
    <dgm:cxn modelId="{EA9F7F5E-95EA-45D4-8892-73FFC98D9D69}" type="presOf" srcId="{8EE77A5C-CF75-4085-A54E-50BA080E89E6}" destId="{4141B8B8-8A49-437C-8569-BEF27831BA84}" srcOrd="0" destOrd="0" presId="urn:microsoft.com/office/officeart/2018/2/layout/IconCircleList"/>
    <dgm:cxn modelId="{64295942-61F3-4127-8BA6-4854B3DC6CB6}" srcId="{4425C4FE-ABCF-4761-8488-231A9678043A}" destId="{6DF921C3-014F-4F08-A59F-C6D3C634923D}" srcOrd="3" destOrd="0" parTransId="{8023F6FC-F0ED-4CBF-969C-21EA039F773F}" sibTransId="{988267F5-09CA-43FE-8FBB-6B5C7DDD4A34}"/>
    <dgm:cxn modelId="{2A286670-6A7E-4FE5-94F4-4B85EDE69510}" srcId="{4425C4FE-ABCF-4761-8488-231A9678043A}" destId="{C23F0EDA-E09C-47E7-98F8-CFAA8CEE9ECC}" srcOrd="1" destOrd="0" parTransId="{9F0FDFDE-02B4-4BF6-B203-BC588CBF9240}" sibTransId="{5DEB772F-1E65-42D4-B789-C00BE26897C7}"/>
    <dgm:cxn modelId="{9857EC78-0262-4330-A289-A0CE71131A93}" srcId="{4425C4FE-ABCF-4761-8488-231A9678043A}" destId="{8EE77A5C-CF75-4085-A54E-50BA080E89E6}" srcOrd="0" destOrd="0" parTransId="{603D067E-E33B-4B49-A31B-DA8104CA16CD}" sibTransId="{2F59D4AB-F40A-419E-AFFC-03E932DC48AC}"/>
    <dgm:cxn modelId="{F2B8878A-4607-4248-AE21-E44EE65B964E}" type="presOf" srcId="{C23F0EDA-E09C-47E7-98F8-CFAA8CEE9ECC}" destId="{533EA71B-61C9-44CD-8EB3-E2E5977867F4}" srcOrd="0" destOrd="0" presId="urn:microsoft.com/office/officeart/2018/2/layout/IconCircleList"/>
    <dgm:cxn modelId="{C71B2DA7-3E4B-4361-91C1-FC14D7C9EACD}" type="presOf" srcId="{B18CE984-754E-4D35-9B51-AAE80A540E82}" destId="{54636BCF-DC76-4ABD-9889-1F7F7380C269}" srcOrd="0" destOrd="0" presId="urn:microsoft.com/office/officeart/2018/2/layout/IconCircleList"/>
    <dgm:cxn modelId="{A77CFEAE-1D5E-4109-8368-3C842D4C26D2}" srcId="{4425C4FE-ABCF-4761-8488-231A9678043A}" destId="{B18CE984-754E-4D35-9B51-AAE80A540E82}" srcOrd="2" destOrd="0" parTransId="{F6F42170-3CE3-4C84-AB22-C3A399F052FB}" sibTransId="{97A7FB83-FF2E-4CDA-AE97-A98E32E63327}"/>
    <dgm:cxn modelId="{5E2A5DEA-5B07-4038-9BE0-91E8FB4DF14B}" type="presOf" srcId="{2F59D4AB-F40A-419E-AFFC-03E932DC48AC}" destId="{31AAF179-2F4E-48A6-8983-CB5D517CB533}" srcOrd="0" destOrd="0" presId="urn:microsoft.com/office/officeart/2018/2/layout/IconCircleList"/>
    <dgm:cxn modelId="{1AE2A5EC-2A5D-4368-A406-1C7C4A62DA43}" type="presOf" srcId="{97A7FB83-FF2E-4CDA-AE97-A98E32E63327}" destId="{03910ACC-4906-452F-9FF1-E478ABA69E1F}" srcOrd="0" destOrd="0" presId="urn:microsoft.com/office/officeart/2018/2/layout/IconCircleList"/>
    <dgm:cxn modelId="{0CEDB3E9-6F4B-45A7-9DBB-417B37255E6E}" type="presParOf" srcId="{0B7D26C5-74C0-40AF-8FCF-122C441A4629}" destId="{7BFB96F9-151A-4E2F-8B94-85BBFE3198B6}" srcOrd="0" destOrd="0" presId="urn:microsoft.com/office/officeart/2018/2/layout/IconCircleList"/>
    <dgm:cxn modelId="{C1D9DBA9-80C9-406E-9932-6C08DCFE7035}" type="presParOf" srcId="{7BFB96F9-151A-4E2F-8B94-85BBFE3198B6}" destId="{D9776EC9-5BCD-416A-89F1-4DCD4AC2E1FA}" srcOrd="0" destOrd="0" presId="urn:microsoft.com/office/officeart/2018/2/layout/IconCircleList"/>
    <dgm:cxn modelId="{EB39F5D5-14EE-44F0-A615-8E107C08033A}" type="presParOf" srcId="{D9776EC9-5BCD-416A-89F1-4DCD4AC2E1FA}" destId="{0436E094-60B7-4A31-8272-B869ED806AD1}" srcOrd="0" destOrd="0" presId="urn:microsoft.com/office/officeart/2018/2/layout/IconCircleList"/>
    <dgm:cxn modelId="{9DA1A2EB-5081-4261-80F0-5EE8BAEF17BD}" type="presParOf" srcId="{D9776EC9-5BCD-416A-89F1-4DCD4AC2E1FA}" destId="{4E4F78ED-F3F2-4251-AC6E-E2C21D23C55D}" srcOrd="1" destOrd="0" presId="urn:microsoft.com/office/officeart/2018/2/layout/IconCircleList"/>
    <dgm:cxn modelId="{3B7A6146-6983-4B77-B49E-8DBFCF0175A6}" type="presParOf" srcId="{D9776EC9-5BCD-416A-89F1-4DCD4AC2E1FA}" destId="{DDA5C7C7-F4B7-44D3-879C-25D869E0728B}" srcOrd="2" destOrd="0" presId="urn:microsoft.com/office/officeart/2018/2/layout/IconCircleList"/>
    <dgm:cxn modelId="{6706692F-808E-497B-B513-A1694D063F8B}" type="presParOf" srcId="{D9776EC9-5BCD-416A-89F1-4DCD4AC2E1FA}" destId="{4141B8B8-8A49-437C-8569-BEF27831BA84}" srcOrd="3" destOrd="0" presId="urn:microsoft.com/office/officeart/2018/2/layout/IconCircleList"/>
    <dgm:cxn modelId="{70A669C3-066B-46D9-8A49-0B15B2C9B8BD}" type="presParOf" srcId="{7BFB96F9-151A-4E2F-8B94-85BBFE3198B6}" destId="{31AAF179-2F4E-48A6-8983-CB5D517CB533}" srcOrd="1" destOrd="0" presId="urn:microsoft.com/office/officeart/2018/2/layout/IconCircleList"/>
    <dgm:cxn modelId="{2472A566-EE96-424C-9C71-F5D8102BA3D5}" type="presParOf" srcId="{7BFB96F9-151A-4E2F-8B94-85BBFE3198B6}" destId="{6EBC6D0F-02F3-4B83-A0B9-8B2245262B41}" srcOrd="2" destOrd="0" presId="urn:microsoft.com/office/officeart/2018/2/layout/IconCircleList"/>
    <dgm:cxn modelId="{A8CD92CC-9328-4D34-A0A8-4B0B0E41E50B}" type="presParOf" srcId="{6EBC6D0F-02F3-4B83-A0B9-8B2245262B41}" destId="{98019032-B826-4087-A4E3-96784FE88DC1}" srcOrd="0" destOrd="0" presId="urn:microsoft.com/office/officeart/2018/2/layout/IconCircleList"/>
    <dgm:cxn modelId="{8E9B5063-8214-432E-BEFD-C0A1D568417D}" type="presParOf" srcId="{6EBC6D0F-02F3-4B83-A0B9-8B2245262B41}" destId="{8F7B4065-5BC0-4BC1-A152-B5237B4DFC83}" srcOrd="1" destOrd="0" presId="urn:microsoft.com/office/officeart/2018/2/layout/IconCircleList"/>
    <dgm:cxn modelId="{DA4F9137-9352-48F6-B788-F172A20C880A}" type="presParOf" srcId="{6EBC6D0F-02F3-4B83-A0B9-8B2245262B41}" destId="{260D2EE2-6368-4734-AE9B-08B334F129B1}" srcOrd="2" destOrd="0" presId="urn:microsoft.com/office/officeart/2018/2/layout/IconCircleList"/>
    <dgm:cxn modelId="{5CBE0755-A458-463E-BECE-29F719E4175F}" type="presParOf" srcId="{6EBC6D0F-02F3-4B83-A0B9-8B2245262B41}" destId="{533EA71B-61C9-44CD-8EB3-E2E5977867F4}" srcOrd="3" destOrd="0" presId="urn:microsoft.com/office/officeart/2018/2/layout/IconCircleList"/>
    <dgm:cxn modelId="{B20BDB23-F248-4153-9646-955F48871D54}" type="presParOf" srcId="{7BFB96F9-151A-4E2F-8B94-85BBFE3198B6}" destId="{5BDCCBB9-8FA4-4740-A591-F03CE7B086B5}" srcOrd="3" destOrd="0" presId="urn:microsoft.com/office/officeart/2018/2/layout/IconCircleList"/>
    <dgm:cxn modelId="{E5884C04-B0A5-40EC-9976-BAAD0C85276F}" type="presParOf" srcId="{7BFB96F9-151A-4E2F-8B94-85BBFE3198B6}" destId="{398BE8EE-D56B-4BE7-9832-79733F67FCDF}" srcOrd="4" destOrd="0" presId="urn:microsoft.com/office/officeart/2018/2/layout/IconCircleList"/>
    <dgm:cxn modelId="{0C29F84C-C960-4C1C-AC16-F4CC62EF931C}" type="presParOf" srcId="{398BE8EE-D56B-4BE7-9832-79733F67FCDF}" destId="{35AB8AEA-32D3-45AB-94B1-C4F8FE104004}" srcOrd="0" destOrd="0" presId="urn:microsoft.com/office/officeart/2018/2/layout/IconCircleList"/>
    <dgm:cxn modelId="{37EC5D0F-6FC1-4517-ABED-2FF192367EE6}" type="presParOf" srcId="{398BE8EE-D56B-4BE7-9832-79733F67FCDF}" destId="{DF272D9C-3212-4705-9825-1392A321981D}" srcOrd="1" destOrd="0" presId="urn:microsoft.com/office/officeart/2018/2/layout/IconCircleList"/>
    <dgm:cxn modelId="{13C132E8-BD4E-43C3-B107-6C2368312672}" type="presParOf" srcId="{398BE8EE-D56B-4BE7-9832-79733F67FCDF}" destId="{DCB2B077-20A5-4357-A2D5-517EDCBFD359}" srcOrd="2" destOrd="0" presId="urn:microsoft.com/office/officeart/2018/2/layout/IconCircleList"/>
    <dgm:cxn modelId="{D0D0C9A7-96EC-4ABA-997B-7141EB944E36}" type="presParOf" srcId="{398BE8EE-D56B-4BE7-9832-79733F67FCDF}" destId="{54636BCF-DC76-4ABD-9889-1F7F7380C269}" srcOrd="3" destOrd="0" presId="urn:microsoft.com/office/officeart/2018/2/layout/IconCircleList"/>
    <dgm:cxn modelId="{31F6D3E2-B461-48C4-AC02-47F59F6E6522}" type="presParOf" srcId="{7BFB96F9-151A-4E2F-8B94-85BBFE3198B6}" destId="{03910ACC-4906-452F-9FF1-E478ABA69E1F}" srcOrd="5" destOrd="0" presId="urn:microsoft.com/office/officeart/2018/2/layout/IconCircleList"/>
    <dgm:cxn modelId="{D3391151-3C01-47B0-B880-66BB520C841F}" type="presParOf" srcId="{7BFB96F9-151A-4E2F-8B94-85BBFE3198B6}" destId="{39A09E5D-DF9D-412B-9743-939C19D91767}" srcOrd="6" destOrd="0" presId="urn:microsoft.com/office/officeart/2018/2/layout/IconCircleList"/>
    <dgm:cxn modelId="{7AB3B431-CDA9-4A8F-A4AE-75E432D53644}" type="presParOf" srcId="{39A09E5D-DF9D-412B-9743-939C19D91767}" destId="{4F0B73FF-15EA-4E51-84DE-E82F42B535AE}" srcOrd="0" destOrd="0" presId="urn:microsoft.com/office/officeart/2018/2/layout/IconCircleList"/>
    <dgm:cxn modelId="{D97734EB-5F9E-4A62-A76A-E675EC24C6EB}" type="presParOf" srcId="{39A09E5D-DF9D-412B-9743-939C19D91767}" destId="{EF838B22-5155-4105-8CC7-10BCB731A1C1}" srcOrd="1" destOrd="0" presId="urn:microsoft.com/office/officeart/2018/2/layout/IconCircleList"/>
    <dgm:cxn modelId="{E3AC4D8A-7E3D-449A-964F-88F08CAC9B72}" type="presParOf" srcId="{39A09E5D-DF9D-412B-9743-939C19D91767}" destId="{404B5A23-3E11-4369-BCDC-0C119561D52D}" srcOrd="2" destOrd="0" presId="urn:microsoft.com/office/officeart/2018/2/layout/IconCircleList"/>
    <dgm:cxn modelId="{E86A347C-00D0-49A6-920B-1EA74D12C103}" type="presParOf" srcId="{39A09E5D-DF9D-412B-9743-939C19D91767}" destId="{8D5DFD48-47DB-43C1-B53F-B009FF19B05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D1DED3-FB6B-4282-A808-C97D062BFBC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54E8FE12-17D6-40ED-92BE-FC391055CCC9}">
      <dgm:prSet/>
      <dgm:spPr/>
      <dgm:t>
        <a:bodyPr/>
        <a:lstStyle/>
        <a:p>
          <a:pPr>
            <a:lnSpc>
              <a:spcPct val="100000"/>
            </a:lnSpc>
          </a:pPr>
          <a:r>
            <a:rPr lang="en-US" b="1"/>
            <a:t>Recommend</a:t>
          </a:r>
          <a:endParaRPr lang="en-US"/>
        </a:p>
      </dgm:t>
    </dgm:pt>
    <dgm:pt modelId="{04D6382A-C314-4198-9519-CF3AE9013E5B}" type="parTrans" cxnId="{D8B3677E-0F2C-4301-83F3-C00D7404DF25}">
      <dgm:prSet/>
      <dgm:spPr/>
      <dgm:t>
        <a:bodyPr/>
        <a:lstStyle/>
        <a:p>
          <a:endParaRPr lang="en-US"/>
        </a:p>
      </dgm:t>
    </dgm:pt>
    <dgm:pt modelId="{BC9A50DB-AF64-448E-88D4-7D30C9ADFDBF}" type="sibTrans" cxnId="{D8B3677E-0F2C-4301-83F3-C00D7404DF25}">
      <dgm:prSet/>
      <dgm:spPr/>
      <dgm:t>
        <a:bodyPr/>
        <a:lstStyle/>
        <a:p>
          <a:endParaRPr lang="en-US"/>
        </a:p>
      </dgm:t>
    </dgm:pt>
    <dgm:pt modelId="{03BB68F1-BB60-43AC-86CF-05F40FD3331C}">
      <dgm:prSet/>
      <dgm:spPr/>
      <dgm:t>
        <a:bodyPr/>
        <a:lstStyle/>
        <a:p>
          <a:pPr>
            <a:lnSpc>
              <a:spcPct val="100000"/>
            </a:lnSpc>
          </a:pPr>
          <a:r>
            <a:rPr lang="en-US"/>
            <a:t>Directed to a body with specific authority over issue in question? Within ASCCC purview to recommend? </a:t>
          </a:r>
        </a:p>
      </dgm:t>
    </dgm:pt>
    <dgm:pt modelId="{A85FD624-BD97-4B16-9D20-42CE489F0DAF}" type="parTrans" cxnId="{3098644D-68E0-478A-BB4C-3BD26D23BDA5}">
      <dgm:prSet/>
      <dgm:spPr/>
      <dgm:t>
        <a:bodyPr/>
        <a:lstStyle/>
        <a:p>
          <a:endParaRPr lang="en-US"/>
        </a:p>
      </dgm:t>
    </dgm:pt>
    <dgm:pt modelId="{8FEE11CA-B288-4D73-84EE-01D52BF796D2}" type="sibTrans" cxnId="{3098644D-68E0-478A-BB4C-3BD26D23BDA5}">
      <dgm:prSet/>
      <dgm:spPr/>
      <dgm:t>
        <a:bodyPr/>
        <a:lstStyle/>
        <a:p>
          <a:endParaRPr lang="en-US"/>
        </a:p>
      </dgm:t>
    </dgm:pt>
    <dgm:pt modelId="{E566DD8D-7C84-45E0-8BE6-168102063784}">
      <dgm:prSet/>
      <dgm:spPr/>
      <dgm:t>
        <a:bodyPr/>
        <a:lstStyle/>
        <a:p>
          <a:pPr>
            <a:lnSpc>
              <a:spcPct val="100000"/>
            </a:lnSpc>
          </a:pPr>
          <a:r>
            <a:rPr lang="en-US" b="1"/>
            <a:t>Ensure</a:t>
          </a:r>
          <a:endParaRPr lang="en-US"/>
        </a:p>
      </dgm:t>
    </dgm:pt>
    <dgm:pt modelId="{B38489F7-6ECD-4E6F-B0AB-61C7E1C2579D}" type="parTrans" cxnId="{15D59564-6FA1-4E5B-9A2C-E3A160662BFE}">
      <dgm:prSet/>
      <dgm:spPr/>
      <dgm:t>
        <a:bodyPr/>
        <a:lstStyle/>
        <a:p>
          <a:endParaRPr lang="en-US"/>
        </a:p>
      </dgm:t>
    </dgm:pt>
    <dgm:pt modelId="{A5F9047F-147B-4EC9-B3AD-A23EA93FA582}" type="sibTrans" cxnId="{15D59564-6FA1-4E5B-9A2C-E3A160662BFE}">
      <dgm:prSet/>
      <dgm:spPr/>
      <dgm:t>
        <a:bodyPr/>
        <a:lstStyle/>
        <a:p>
          <a:endParaRPr lang="en-US"/>
        </a:p>
      </dgm:t>
    </dgm:pt>
    <dgm:pt modelId="{7B007BDE-B7F5-413C-98DD-5093D795AA06}">
      <dgm:prSet/>
      <dgm:spPr/>
      <dgm:t>
        <a:bodyPr/>
        <a:lstStyle/>
        <a:p>
          <a:pPr>
            <a:lnSpc>
              <a:spcPct val="100000"/>
            </a:lnSpc>
          </a:pPr>
          <a:r>
            <a:rPr lang="en-US"/>
            <a:t>Does ASCCC have power to fulfill this goal? If not, consider “work with.”</a:t>
          </a:r>
        </a:p>
      </dgm:t>
    </dgm:pt>
    <dgm:pt modelId="{E29910D4-966A-4211-9DCC-4323620030A3}" type="parTrans" cxnId="{68A6FDC4-87A1-49A2-B619-90A17D223945}">
      <dgm:prSet/>
      <dgm:spPr/>
      <dgm:t>
        <a:bodyPr/>
        <a:lstStyle/>
        <a:p>
          <a:endParaRPr lang="en-US"/>
        </a:p>
      </dgm:t>
    </dgm:pt>
    <dgm:pt modelId="{0B82851C-1808-453C-963B-289EAD41A73E}" type="sibTrans" cxnId="{68A6FDC4-87A1-49A2-B619-90A17D223945}">
      <dgm:prSet/>
      <dgm:spPr/>
      <dgm:t>
        <a:bodyPr/>
        <a:lstStyle/>
        <a:p>
          <a:endParaRPr lang="en-US"/>
        </a:p>
      </dgm:t>
    </dgm:pt>
    <dgm:pt modelId="{5DED3BBE-BACC-46A4-9C79-A8E4E605775F}">
      <dgm:prSet/>
      <dgm:spPr/>
      <dgm:t>
        <a:bodyPr/>
        <a:lstStyle/>
        <a:p>
          <a:pPr>
            <a:lnSpc>
              <a:spcPct val="100000"/>
            </a:lnSpc>
          </a:pPr>
          <a:r>
            <a:rPr lang="en-US" b="1"/>
            <a:t>Work with</a:t>
          </a:r>
          <a:endParaRPr lang="en-US"/>
        </a:p>
      </dgm:t>
    </dgm:pt>
    <dgm:pt modelId="{01F5AB36-21F2-43A4-9C16-417D74476805}" type="parTrans" cxnId="{A3179F93-E8F2-4C86-8697-3AB57989B686}">
      <dgm:prSet/>
      <dgm:spPr/>
      <dgm:t>
        <a:bodyPr/>
        <a:lstStyle/>
        <a:p>
          <a:endParaRPr lang="en-US"/>
        </a:p>
      </dgm:t>
    </dgm:pt>
    <dgm:pt modelId="{90FAAD6B-7F25-44CF-8A0D-DAFF8EAA65A4}" type="sibTrans" cxnId="{A3179F93-E8F2-4C86-8697-3AB57989B686}">
      <dgm:prSet/>
      <dgm:spPr/>
      <dgm:t>
        <a:bodyPr/>
        <a:lstStyle/>
        <a:p>
          <a:endParaRPr lang="en-US"/>
        </a:p>
      </dgm:t>
    </dgm:pt>
    <dgm:pt modelId="{8032FFFF-C172-428E-BF9F-E455D0FB0DE8}">
      <dgm:prSet/>
      <dgm:spPr/>
      <dgm:t>
        <a:bodyPr/>
        <a:lstStyle/>
        <a:p>
          <a:pPr>
            <a:lnSpc>
              <a:spcPct val="100000"/>
            </a:lnSpc>
          </a:pPr>
          <a:r>
            <a:rPr lang="en-US"/>
            <a:t>Often followed by another direction to accomplish something.</a:t>
          </a:r>
        </a:p>
      </dgm:t>
    </dgm:pt>
    <dgm:pt modelId="{6D0A3026-8531-42E5-B188-2A413006DE24}" type="parTrans" cxnId="{B6C6DCC0-4672-4FB5-812E-18D5E8A54DE8}">
      <dgm:prSet/>
      <dgm:spPr/>
      <dgm:t>
        <a:bodyPr/>
        <a:lstStyle/>
        <a:p>
          <a:endParaRPr lang="en-US"/>
        </a:p>
      </dgm:t>
    </dgm:pt>
    <dgm:pt modelId="{D1D764B9-60E6-4246-8F3D-5EE9D41FDDAC}" type="sibTrans" cxnId="{B6C6DCC0-4672-4FB5-812E-18D5E8A54DE8}">
      <dgm:prSet/>
      <dgm:spPr/>
      <dgm:t>
        <a:bodyPr/>
        <a:lstStyle/>
        <a:p>
          <a:endParaRPr lang="en-US"/>
        </a:p>
      </dgm:t>
    </dgm:pt>
    <dgm:pt modelId="{B70FC980-4DF1-4344-8B0C-1D0B8750DE01}">
      <dgm:prSet/>
      <dgm:spPr/>
      <dgm:t>
        <a:bodyPr/>
        <a:lstStyle/>
        <a:p>
          <a:pPr>
            <a:lnSpc>
              <a:spcPct val="100000"/>
            </a:lnSpc>
          </a:pPr>
          <a:r>
            <a:rPr lang="en-US" b="1"/>
            <a:t>Assert or Affirm</a:t>
          </a:r>
          <a:endParaRPr lang="en-US"/>
        </a:p>
      </dgm:t>
    </dgm:pt>
    <dgm:pt modelId="{53D57D08-D177-4E19-9442-14998DB86C5E}" type="parTrans" cxnId="{CF6BBBF9-703B-4F83-B25E-EDB980264E1D}">
      <dgm:prSet/>
      <dgm:spPr/>
      <dgm:t>
        <a:bodyPr/>
        <a:lstStyle/>
        <a:p>
          <a:endParaRPr lang="en-US"/>
        </a:p>
      </dgm:t>
    </dgm:pt>
    <dgm:pt modelId="{72ACD1C3-212F-4EB3-B134-FBB8DF06BB15}" type="sibTrans" cxnId="{CF6BBBF9-703B-4F83-B25E-EDB980264E1D}">
      <dgm:prSet/>
      <dgm:spPr/>
      <dgm:t>
        <a:bodyPr/>
        <a:lstStyle/>
        <a:p>
          <a:endParaRPr lang="en-US"/>
        </a:p>
      </dgm:t>
    </dgm:pt>
    <dgm:pt modelId="{9B131C26-EBB9-4550-9674-4E912125D6C6}">
      <dgm:prSet/>
      <dgm:spPr/>
      <dgm:t>
        <a:bodyPr/>
        <a:lstStyle/>
        <a:p>
          <a:pPr>
            <a:lnSpc>
              <a:spcPct val="100000"/>
            </a:lnSpc>
          </a:pPr>
          <a:r>
            <a:rPr lang="en-US"/>
            <a:t>Has the ASCCC already researched and developed position on issue? </a:t>
          </a:r>
        </a:p>
      </dgm:t>
    </dgm:pt>
    <dgm:pt modelId="{1B76CA33-2DBF-47A1-AFF8-4D96483B7CFA}" type="parTrans" cxnId="{DF1CB36F-5404-4881-B1C2-37B66484BDBE}">
      <dgm:prSet/>
      <dgm:spPr/>
      <dgm:t>
        <a:bodyPr/>
        <a:lstStyle/>
        <a:p>
          <a:endParaRPr lang="en-US"/>
        </a:p>
      </dgm:t>
    </dgm:pt>
    <dgm:pt modelId="{787F57C3-1E48-4150-AFA7-B66F1EAFA793}" type="sibTrans" cxnId="{DF1CB36F-5404-4881-B1C2-37B66484BDBE}">
      <dgm:prSet/>
      <dgm:spPr/>
      <dgm:t>
        <a:bodyPr/>
        <a:lstStyle/>
        <a:p>
          <a:endParaRPr lang="en-US"/>
        </a:p>
      </dgm:t>
    </dgm:pt>
    <dgm:pt modelId="{AEEFDE26-091D-4E48-B22A-0B62E9D9B453}">
      <dgm:prSet/>
      <dgm:spPr/>
      <dgm:t>
        <a:bodyPr/>
        <a:lstStyle/>
        <a:p>
          <a:pPr>
            <a:lnSpc>
              <a:spcPct val="100000"/>
            </a:lnSpc>
          </a:pPr>
          <a:r>
            <a:rPr lang="en-US"/>
            <a:t>No? Consider using “explore” so the field can discuss and build a foundation for the issue at hand.</a:t>
          </a:r>
        </a:p>
      </dgm:t>
    </dgm:pt>
    <dgm:pt modelId="{D7EEDC79-9808-456D-82C5-97321B37A46F}" type="parTrans" cxnId="{35433B53-AD31-4A37-B6E5-0BBE2B597A92}">
      <dgm:prSet/>
      <dgm:spPr/>
      <dgm:t>
        <a:bodyPr/>
        <a:lstStyle/>
        <a:p>
          <a:endParaRPr lang="en-US"/>
        </a:p>
      </dgm:t>
    </dgm:pt>
    <dgm:pt modelId="{98C51B1E-759A-4518-BF50-356B12BDD262}" type="sibTrans" cxnId="{35433B53-AD31-4A37-B6E5-0BBE2B597A92}">
      <dgm:prSet/>
      <dgm:spPr/>
      <dgm:t>
        <a:bodyPr/>
        <a:lstStyle/>
        <a:p>
          <a:endParaRPr lang="en-US"/>
        </a:p>
      </dgm:t>
    </dgm:pt>
    <dgm:pt modelId="{C74F3851-4B8B-4D24-988D-B61F34507068}" type="pres">
      <dgm:prSet presAssocID="{EDD1DED3-FB6B-4282-A808-C97D062BFBCF}" presName="Name0" presStyleCnt="0">
        <dgm:presLayoutVars>
          <dgm:dir/>
          <dgm:animLvl val="lvl"/>
          <dgm:resizeHandles val="exact"/>
        </dgm:presLayoutVars>
      </dgm:prSet>
      <dgm:spPr/>
    </dgm:pt>
    <dgm:pt modelId="{DD9B7C06-5B9C-47E3-A021-8B59A1F418A6}" type="pres">
      <dgm:prSet presAssocID="{54E8FE12-17D6-40ED-92BE-FC391055CCC9}" presName="composite" presStyleCnt="0"/>
      <dgm:spPr/>
    </dgm:pt>
    <dgm:pt modelId="{49D2AC1D-6491-4125-BE55-42C16326206C}" type="pres">
      <dgm:prSet presAssocID="{54E8FE12-17D6-40ED-92BE-FC391055CCC9}" presName="parTx" presStyleLbl="alignNode1" presStyleIdx="0" presStyleCnt="4">
        <dgm:presLayoutVars>
          <dgm:chMax val="0"/>
          <dgm:chPref val="0"/>
          <dgm:bulletEnabled val="1"/>
        </dgm:presLayoutVars>
      </dgm:prSet>
      <dgm:spPr/>
    </dgm:pt>
    <dgm:pt modelId="{A1499D84-88E5-4C0C-AEDF-6932537BFE99}" type="pres">
      <dgm:prSet presAssocID="{54E8FE12-17D6-40ED-92BE-FC391055CCC9}" presName="desTx" presStyleLbl="alignAccFollowNode1" presStyleIdx="0" presStyleCnt="4">
        <dgm:presLayoutVars>
          <dgm:bulletEnabled val="1"/>
        </dgm:presLayoutVars>
      </dgm:prSet>
      <dgm:spPr/>
    </dgm:pt>
    <dgm:pt modelId="{EA653E35-4B67-4013-8507-DFBFC5A29C50}" type="pres">
      <dgm:prSet presAssocID="{BC9A50DB-AF64-448E-88D4-7D30C9ADFDBF}" presName="space" presStyleCnt="0"/>
      <dgm:spPr/>
    </dgm:pt>
    <dgm:pt modelId="{743CCBBA-7631-4C70-9B66-8A6016044B93}" type="pres">
      <dgm:prSet presAssocID="{E566DD8D-7C84-45E0-8BE6-168102063784}" presName="composite" presStyleCnt="0"/>
      <dgm:spPr/>
    </dgm:pt>
    <dgm:pt modelId="{13D67F1A-C456-4E30-A078-0761845EE92D}" type="pres">
      <dgm:prSet presAssocID="{E566DD8D-7C84-45E0-8BE6-168102063784}" presName="parTx" presStyleLbl="alignNode1" presStyleIdx="1" presStyleCnt="4">
        <dgm:presLayoutVars>
          <dgm:chMax val="0"/>
          <dgm:chPref val="0"/>
          <dgm:bulletEnabled val="1"/>
        </dgm:presLayoutVars>
      </dgm:prSet>
      <dgm:spPr/>
    </dgm:pt>
    <dgm:pt modelId="{264D96B8-1A31-4FF2-8509-7D5BF3CD8123}" type="pres">
      <dgm:prSet presAssocID="{E566DD8D-7C84-45E0-8BE6-168102063784}" presName="desTx" presStyleLbl="alignAccFollowNode1" presStyleIdx="1" presStyleCnt="4">
        <dgm:presLayoutVars>
          <dgm:bulletEnabled val="1"/>
        </dgm:presLayoutVars>
      </dgm:prSet>
      <dgm:spPr/>
    </dgm:pt>
    <dgm:pt modelId="{7298F20B-E174-4D62-BCFE-3D754CE2A5A7}" type="pres">
      <dgm:prSet presAssocID="{A5F9047F-147B-4EC9-B3AD-A23EA93FA582}" presName="space" presStyleCnt="0"/>
      <dgm:spPr/>
    </dgm:pt>
    <dgm:pt modelId="{75B1379C-2303-4D5C-BCA7-92E9CCC6DDA2}" type="pres">
      <dgm:prSet presAssocID="{5DED3BBE-BACC-46A4-9C79-A8E4E605775F}" presName="composite" presStyleCnt="0"/>
      <dgm:spPr/>
    </dgm:pt>
    <dgm:pt modelId="{B3ECFE3C-E859-45AD-9A35-FCCE56E79844}" type="pres">
      <dgm:prSet presAssocID="{5DED3BBE-BACC-46A4-9C79-A8E4E605775F}" presName="parTx" presStyleLbl="alignNode1" presStyleIdx="2" presStyleCnt="4">
        <dgm:presLayoutVars>
          <dgm:chMax val="0"/>
          <dgm:chPref val="0"/>
          <dgm:bulletEnabled val="1"/>
        </dgm:presLayoutVars>
      </dgm:prSet>
      <dgm:spPr/>
    </dgm:pt>
    <dgm:pt modelId="{9820AACA-B4EA-4130-8E10-1FC2E7EB88EB}" type="pres">
      <dgm:prSet presAssocID="{5DED3BBE-BACC-46A4-9C79-A8E4E605775F}" presName="desTx" presStyleLbl="alignAccFollowNode1" presStyleIdx="2" presStyleCnt="4">
        <dgm:presLayoutVars>
          <dgm:bulletEnabled val="1"/>
        </dgm:presLayoutVars>
      </dgm:prSet>
      <dgm:spPr/>
    </dgm:pt>
    <dgm:pt modelId="{685956F5-9623-439C-9828-1C100CE840D4}" type="pres">
      <dgm:prSet presAssocID="{90FAAD6B-7F25-44CF-8A0D-DAFF8EAA65A4}" presName="space" presStyleCnt="0"/>
      <dgm:spPr/>
    </dgm:pt>
    <dgm:pt modelId="{2EDB331E-D713-41AF-906C-252D82A09228}" type="pres">
      <dgm:prSet presAssocID="{B70FC980-4DF1-4344-8B0C-1D0B8750DE01}" presName="composite" presStyleCnt="0"/>
      <dgm:spPr/>
    </dgm:pt>
    <dgm:pt modelId="{ADDAFAEE-5A73-4435-A30D-954691543A87}" type="pres">
      <dgm:prSet presAssocID="{B70FC980-4DF1-4344-8B0C-1D0B8750DE01}" presName="parTx" presStyleLbl="alignNode1" presStyleIdx="3" presStyleCnt="4">
        <dgm:presLayoutVars>
          <dgm:chMax val="0"/>
          <dgm:chPref val="0"/>
          <dgm:bulletEnabled val="1"/>
        </dgm:presLayoutVars>
      </dgm:prSet>
      <dgm:spPr/>
    </dgm:pt>
    <dgm:pt modelId="{2012C7BF-74AA-4DC4-9705-781021F34731}" type="pres">
      <dgm:prSet presAssocID="{B70FC980-4DF1-4344-8B0C-1D0B8750DE01}" presName="desTx" presStyleLbl="alignAccFollowNode1" presStyleIdx="3" presStyleCnt="4">
        <dgm:presLayoutVars>
          <dgm:bulletEnabled val="1"/>
        </dgm:presLayoutVars>
      </dgm:prSet>
      <dgm:spPr/>
    </dgm:pt>
  </dgm:ptLst>
  <dgm:cxnLst>
    <dgm:cxn modelId="{F9026832-1435-45EC-B166-7202EAB5194A}" type="presOf" srcId="{9B131C26-EBB9-4550-9674-4E912125D6C6}" destId="{2012C7BF-74AA-4DC4-9705-781021F34731}" srcOrd="0" destOrd="0" presId="urn:microsoft.com/office/officeart/2005/8/layout/hList1"/>
    <dgm:cxn modelId="{15D59564-6FA1-4E5B-9A2C-E3A160662BFE}" srcId="{EDD1DED3-FB6B-4282-A808-C97D062BFBCF}" destId="{E566DD8D-7C84-45E0-8BE6-168102063784}" srcOrd="1" destOrd="0" parTransId="{B38489F7-6ECD-4E6F-B0AB-61C7E1C2579D}" sibTransId="{A5F9047F-147B-4EC9-B3AD-A23EA93FA582}"/>
    <dgm:cxn modelId="{2F70ED64-93EA-4156-B340-BED9E2A8269C}" type="presOf" srcId="{B70FC980-4DF1-4344-8B0C-1D0B8750DE01}" destId="{ADDAFAEE-5A73-4435-A30D-954691543A87}" srcOrd="0" destOrd="0" presId="urn:microsoft.com/office/officeart/2005/8/layout/hList1"/>
    <dgm:cxn modelId="{3098644D-68E0-478A-BB4C-3BD26D23BDA5}" srcId="{54E8FE12-17D6-40ED-92BE-FC391055CCC9}" destId="{03BB68F1-BB60-43AC-86CF-05F40FD3331C}" srcOrd="0" destOrd="0" parTransId="{A85FD624-BD97-4B16-9D20-42CE489F0DAF}" sibTransId="{8FEE11CA-B288-4D73-84EE-01D52BF796D2}"/>
    <dgm:cxn modelId="{DF1CB36F-5404-4881-B1C2-37B66484BDBE}" srcId="{B70FC980-4DF1-4344-8B0C-1D0B8750DE01}" destId="{9B131C26-EBB9-4550-9674-4E912125D6C6}" srcOrd="0" destOrd="0" parTransId="{1B76CA33-2DBF-47A1-AFF8-4D96483B7CFA}" sibTransId="{787F57C3-1E48-4150-AFA7-B66F1EAFA793}"/>
    <dgm:cxn modelId="{E4AA1E51-5ACA-4EDD-88AE-3F3274B23571}" type="presOf" srcId="{03BB68F1-BB60-43AC-86CF-05F40FD3331C}" destId="{A1499D84-88E5-4C0C-AEDF-6932537BFE99}" srcOrd="0" destOrd="0" presId="urn:microsoft.com/office/officeart/2005/8/layout/hList1"/>
    <dgm:cxn modelId="{35433B53-AD31-4A37-B6E5-0BBE2B597A92}" srcId="{B70FC980-4DF1-4344-8B0C-1D0B8750DE01}" destId="{AEEFDE26-091D-4E48-B22A-0B62E9D9B453}" srcOrd="1" destOrd="0" parTransId="{D7EEDC79-9808-456D-82C5-97321B37A46F}" sibTransId="{98C51B1E-759A-4518-BF50-356B12BDD262}"/>
    <dgm:cxn modelId="{D8B3677E-0F2C-4301-83F3-C00D7404DF25}" srcId="{EDD1DED3-FB6B-4282-A808-C97D062BFBCF}" destId="{54E8FE12-17D6-40ED-92BE-FC391055CCC9}" srcOrd="0" destOrd="0" parTransId="{04D6382A-C314-4198-9519-CF3AE9013E5B}" sibTransId="{BC9A50DB-AF64-448E-88D4-7D30C9ADFDBF}"/>
    <dgm:cxn modelId="{070D848E-7113-4D07-88B0-D0C59EC00E2C}" type="presOf" srcId="{5DED3BBE-BACC-46A4-9C79-A8E4E605775F}" destId="{B3ECFE3C-E859-45AD-9A35-FCCE56E79844}" srcOrd="0" destOrd="0" presId="urn:microsoft.com/office/officeart/2005/8/layout/hList1"/>
    <dgm:cxn modelId="{A3179F93-E8F2-4C86-8697-3AB57989B686}" srcId="{EDD1DED3-FB6B-4282-A808-C97D062BFBCF}" destId="{5DED3BBE-BACC-46A4-9C79-A8E4E605775F}" srcOrd="2" destOrd="0" parTransId="{01F5AB36-21F2-43A4-9C16-417D74476805}" sibTransId="{90FAAD6B-7F25-44CF-8A0D-DAFF8EAA65A4}"/>
    <dgm:cxn modelId="{580D2DA6-5EDE-42B0-A470-2B973BD1985C}" type="presOf" srcId="{EDD1DED3-FB6B-4282-A808-C97D062BFBCF}" destId="{C74F3851-4B8B-4D24-988D-B61F34507068}" srcOrd="0" destOrd="0" presId="urn:microsoft.com/office/officeart/2005/8/layout/hList1"/>
    <dgm:cxn modelId="{22080BAB-422C-4A92-A89D-238050678306}" type="presOf" srcId="{8032FFFF-C172-428E-BF9F-E455D0FB0DE8}" destId="{9820AACA-B4EA-4130-8E10-1FC2E7EB88EB}" srcOrd="0" destOrd="0" presId="urn:microsoft.com/office/officeart/2005/8/layout/hList1"/>
    <dgm:cxn modelId="{52D062B3-58DD-4758-9366-06423199DC99}" type="presOf" srcId="{7B007BDE-B7F5-413C-98DD-5093D795AA06}" destId="{264D96B8-1A31-4FF2-8509-7D5BF3CD8123}" srcOrd="0" destOrd="0" presId="urn:microsoft.com/office/officeart/2005/8/layout/hList1"/>
    <dgm:cxn modelId="{B6C6DCC0-4672-4FB5-812E-18D5E8A54DE8}" srcId="{5DED3BBE-BACC-46A4-9C79-A8E4E605775F}" destId="{8032FFFF-C172-428E-BF9F-E455D0FB0DE8}" srcOrd="0" destOrd="0" parTransId="{6D0A3026-8531-42E5-B188-2A413006DE24}" sibTransId="{D1D764B9-60E6-4246-8F3D-5EE9D41FDDAC}"/>
    <dgm:cxn modelId="{19BC01C1-F0E5-4A48-BB44-AAA9316A2819}" type="presOf" srcId="{54E8FE12-17D6-40ED-92BE-FC391055CCC9}" destId="{49D2AC1D-6491-4125-BE55-42C16326206C}" srcOrd="0" destOrd="0" presId="urn:microsoft.com/office/officeart/2005/8/layout/hList1"/>
    <dgm:cxn modelId="{68A6FDC4-87A1-49A2-B619-90A17D223945}" srcId="{E566DD8D-7C84-45E0-8BE6-168102063784}" destId="{7B007BDE-B7F5-413C-98DD-5093D795AA06}" srcOrd="0" destOrd="0" parTransId="{E29910D4-966A-4211-9DCC-4323620030A3}" sibTransId="{0B82851C-1808-453C-963B-289EAD41A73E}"/>
    <dgm:cxn modelId="{97C562C9-0148-4503-9608-5370B62B90D0}" type="presOf" srcId="{AEEFDE26-091D-4E48-B22A-0B62E9D9B453}" destId="{2012C7BF-74AA-4DC4-9705-781021F34731}" srcOrd="0" destOrd="1" presId="urn:microsoft.com/office/officeart/2005/8/layout/hList1"/>
    <dgm:cxn modelId="{08049AE9-CE24-49EA-AAE9-8F422097C6B1}" type="presOf" srcId="{E566DD8D-7C84-45E0-8BE6-168102063784}" destId="{13D67F1A-C456-4E30-A078-0761845EE92D}" srcOrd="0" destOrd="0" presId="urn:microsoft.com/office/officeart/2005/8/layout/hList1"/>
    <dgm:cxn modelId="{CF6BBBF9-703B-4F83-B25E-EDB980264E1D}" srcId="{EDD1DED3-FB6B-4282-A808-C97D062BFBCF}" destId="{B70FC980-4DF1-4344-8B0C-1D0B8750DE01}" srcOrd="3" destOrd="0" parTransId="{53D57D08-D177-4E19-9442-14998DB86C5E}" sibTransId="{72ACD1C3-212F-4EB3-B134-FBB8DF06BB15}"/>
    <dgm:cxn modelId="{F84A5384-632D-4A92-8387-EEC4FCD31312}" type="presParOf" srcId="{C74F3851-4B8B-4D24-988D-B61F34507068}" destId="{DD9B7C06-5B9C-47E3-A021-8B59A1F418A6}" srcOrd="0" destOrd="0" presId="urn:microsoft.com/office/officeart/2005/8/layout/hList1"/>
    <dgm:cxn modelId="{25ABB04A-7CC9-42AA-9BE7-51487C0CCD37}" type="presParOf" srcId="{DD9B7C06-5B9C-47E3-A021-8B59A1F418A6}" destId="{49D2AC1D-6491-4125-BE55-42C16326206C}" srcOrd="0" destOrd="0" presId="urn:microsoft.com/office/officeart/2005/8/layout/hList1"/>
    <dgm:cxn modelId="{D37283A3-411F-4A37-8423-DEB2A32710D8}" type="presParOf" srcId="{DD9B7C06-5B9C-47E3-A021-8B59A1F418A6}" destId="{A1499D84-88E5-4C0C-AEDF-6932537BFE99}" srcOrd="1" destOrd="0" presId="urn:microsoft.com/office/officeart/2005/8/layout/hList1"/>
    <dgm:cxn modelId="{A395C17F-F5E2-4BE3-AC14-B1B813F4F72B}" type="presParOf" srcId="{C74F3851-4B8B-4D24-988D-B61F34507068}" destId="{EA653E35-4B67-4013-8507-DFBFC5A29C50}" srcOrd="1" destOrd="0" presId="urn:microsoft.com/office/officeart/2005/8/layout/hList1"/>
    <dgm:cxn modelId="{FB0D610C-F67D-4981-8291-313559CA45DD}" type="presParOf" srcId="{C74F3851-4B8B-4D24-988D-B61F34507068}" destId="{743CCBBA-7631-4C70-9B66-8A6016044B93}" srcOrd="2" destOrd="0" presId="urn:microsoft.com/office/officeart/2005/8/layout/hList1"/>
    <dgm:cxn modelId="{67B9B67D-B820-4210-9687-492822E538E6}" type="presParOf" srcId="{743CCBBA-7631-4C70-9B66-8A6016044B93}" destId="{13D67F1A-C456-4E30-A078-0761845EE92D}" srcOrd="0" destOrd="0" presId="urn:microsoft.com/office/officeart/2005/8/layout/hList1"/>
    <dgm:cxn modelId="{F7479D1E-E71E-4BA3-83B5-0BA9447EA98A}" type="presParOf" srcId="{743CCBBA-7631-4C70-9B66-8A6016044B93}" destId="{264D96B8-1A31-4FF2-8509-7D5BF3CD8123}" srcOrd="1" destOrd="0" presId="urn:microsoft.com/office/officeart/2005/8/layout/hList1"/>
    <dgm:cxn modelId="{45B6FA5E-9649-4D15-88E4-812D46F45194}" type="presParOf" srcId="{C74F3851-4B8B-4D24-988D-B61F34507068}" destId="{7298F20B-E174-4D62-BCFE-3D754CE2A5A7}" srcOrd="3" destOrd="0" presId="urn:microsoft.com/office/officeart/2005/8/layout/hList1"/>
    <dgm:cxn modelId="{927188A6-0925-4A1A-B1C2-A2F448203066}" type="presParOf" srcId="{C74F3851-4B8B-4D24-988D-B61F34507068}" destId="{75B1379C-2303-4D5C-BCA7-92E9CCC6DDA2}" srcOrd="4" destOrd="0" presId="urn:microsoft.com/office/officeart/2005/8/layout/hList1"/>
    <dgm:cxn modelId="{13D0C789-DCD8-486B-B158-D3E8BF5491A5}" type="presParOf" srcId="{75B1379C-2303-4D5C-BCA7-92E9CCC6DDA2}" destId="{B3ECFE3C-E859-45AD-9A35-FCCE56E79844}" srcOrd="0" destOrd="0" presId="urn:microsoft.com/office/officeart/2005/8/layout/hList1"/>
    <dgm:cxn modelId="{1AE692F2-2AD6-4DA1-85D7-47B556F0742B}" type="presParOf" srcId="{75B1379C-2303-4D5C-BCA7-92E9CCC6DDA2}" destId="{9820AACA-B4EA-4130-8E10-1FC2E7EB88EB}" srcOrd="1" destOrd="0" presId="urn:microsoft.com/office/officeart/2005/8/layout/hList1"/>
    <dgm:cxn modelId="{026EB2F5-F996-4BC5-B61B-EC4161A991B6}" type="presParOf" srcId="{C74F3851-4B8B-4D24-988D-B61F34507068}" destId="{685956F5-9623-439C-9828-1C100CE840D4}" srcOrd="5" destOrd="0" presId="urn:microsoft.com/office/officeart/2005/8/layout/hList1"/>
    <dgm:cxn modelId="{E0C89DDE-45D9-480E-86E5-8054FBB50AFB}" type="presParOf" srcId="{C74F3851-4B8B-4D24-988D-B61F34507068}" destId="{2EDB331E-D713-41AF-906C-252D82A09228}" srcOrd="6" destOrd="0" presId="urn:microsoft.com/office/officeart/2005/8/layout/hList1"/>
    <dgm:cxn modelId="{4CFB3864-532E-4106-8671-8F7E4BB4ACB1}" type="presParOf" srcId="{2EDB331E-D713-41AF-906C-252D82A09228}" destId="{ADDAFAEE-5A73-4435-A30D-954691543A87}" srcOrd="0" destOrd="0" presId="urn:microsoft.com/office/officeart/2005/8/layout/hList1"/>
    <dgm:cxn modelId="{B8BC9B98-7503-43A8-9C1A-81364EDD6838}" type="presParOf" srcId="{2EDB331E-D713-41AF-906C-252D82A09228}" destId="{2012C7BF-74AA-4DC4-9705-781021F3473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6B3EB-1BE9-4264-815B-8D34948CDA2F}">
      <dsp:nvSpPr>
        <dsp:cNvPr id="0" name=""/>
        <dsp:cNvSpPr/>
      </dsp:nvSpPr>
      <dsp:spPr>
        <a:xfrm>
          <a:off x="0" y="3794902"/>
          <a:ext cx="2514599" cy="62258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8838" tIns="120904" rIns="178838" bIns="120904" numCol="1" spcCol="1270" anchor="ctr" anchorCtr="0">
          <a:noAutofit/>
        </a:bodyPr>
        <a:lstStyle/>
        <a:p>
          <a:pPr marL="0" lvl="0" indent="0" algn="ctr" defTabSz="755650">
            <a:lnSpc>
              <a:spcPct val="90000"/>
            </a:lnSpc>
            <a:spcBef>
              <a:spcPct val="0"/>
            </a:spcBef>
            <a:spcAft>
              <a:spcPct val="35000"/>
            </a:spcAft>
            <a:buNone/>
          </a:pPr>
          <a:r>
            <a:rPr lang="en-US" sz="1700" kern="1200"/>
            <a:t>Develop and fine-tune</a:t>
          </a:r>
        </a:p>
      </dsp:txBody>
      <dsp:txXfrm>
        <a:off x="0" y="3794902"/>
        <a:ext cx="2514599" cy="622585"/>
      </dsp:txXfrm>
    </dsp:sp>
    <dsp:sp modelId="{C5149AB3-251E-4D0C-81F9-36A19AD2264F}">
      <dsp:nvSpPr>
        <dsp:cNvPr id="0" name=""/>
        <dsp:cNvSpPr/>
      </dsp:nvSpPr>
      <dsp:spPr>
        <a:xfrm>
          <a:off x="2514599" y="3794902"/>
          <a:ext cx="7543800" cy="622585"/>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3024" tIns="190500" rIns="153024" bIns="190500" numCol="1" spcCol="1270" anchor="ctr" anchorCtr="0">
          <a:noAutofit/>
        </a:bodyPr>
        <a:lstStyle/>
        <a:p>
          <a:pPr marL="0" lvl="0" indent="0" algn="l" defTabSz="666750">
            <a:lnSpc>
              <a:spcPct val="90000"/>
            </a:lnSpc>
            <a:spcBef>
              <a:spcPct val="0"/>
            </a:spcBef>
            <a:spcAft>
              <a:spcPct val="35000"/>
            </a:spcAft>
            <a:buNone/>
          </a:pPr>
          <a:r>
            <a:rPr lang="en-US" sz="1500" kern="1200"/>
            <a:t>Develop and fine-tune resolutions and amendments for Saturday’s Mock Plenary </a:t>
          </a:r>
        </a:p>
      </dsp:txBody>
      <dsp:txXfrm>
        <a:off x="2514599" y="3794902"/>
        <a:ext cx="7543800" cy="622585"/>
      </dsp:txXfrm>
    </dsp:sp>
    <dsp:sp modelId="{77A48287-89AC-4FC5-8155-521A235F2B88}">
      <dsp:nvSpPr>
        <dsp:cNvPr id="0" name=""/>
        <dsp:cNvSpPr/>
      </dsp:nvSpPr>
      <dsp:spPr>
        <a:xfrm rot="10800000">
          <a:off x="0" y="2846704"/>
          <a:ext cx="2514599" cy="957536"/>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8838" tIns="120904" rIns="178838" bIns="120904" numCol="1" spcCol="1270" anchor="ctr" anchorCtr="0">
          <a:noAutofit/>
        </a:bodyPr>
        <a:lstStyle/>
        <a:p>
          <a:pPr marL="0" lvl="0" indent="0" algn="ctr" defTabSz="755650">
            <a:lnSpc>
              <a:spcPct val="90000"/>
            </a:lnSpc>
            <a:spcBef>
              <a:spcPct val="0"/>
            </a:spcBef>
            <a:spcAft>
              <a:spcPct val="35000"/>
            </a:spcAft>
            <a:buNone/>
          </a:pPr>
          <a:r>
            <a:rPr lang="en-US" sz="1700" kern="1200"/>
            <a:t>Review</a:t>
          </a:r>
        </a:p>
      </dsp:txBody>
      <dsp:txXfrm rot="-10800000">
        <a:off x="0" y="2846704"/>
        <a:ext cx="2514599" cy="622398"/>
      </dsp:txXfrm>
    </dsp:sp>
    <dsp:sp modelId="{40BC32F3-0828-4890-B1C5-860932EA3C36}">
      <dsp:nvSpPr>
        <dsp:cNvPr id="0" name=""/>
        <dsp:cNvSpPr/>
      </dsp:nvSpPr>
      <dsp:spPr>
        <a:xfrm>
          <a:off x="2514599" y="2846704"/>
          <a:ext cx="7543800" cy="62239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3024" tIns="190500" rIns="153024" bIns="190500" numCol="1" spcCol="1270" anchor="ctr" anchorCtr="0">
          <a:noAutofit/>
        </a:bodyPr>
        <a:lstStyle/>
        <a:p>
          <a:pPr marL="0" lvl="0" indent="0" algn="l" defTabSz="666750">
            <a:lnSpc>
              <a:spcPct val="90000"/>
            </a:lnSpc>
            <a:spcBef>
              <a:spcPct val="0"/>
            </a:spcBef>
            <a:spcAft>
              <a:spcPct val="35000"/>
            </a:spcAft>
            <a:buNone/>
          </a:pPr>
          <a:r>
            <a:rPr lang="en-US" sz="1500" kern="1200"/>
            <a:t>Review specific passages of Resolutions Handbook</a:t>
          </a:r>
        </a:p>
      </dsp:txBody>
      <dsp:txXfrm>
        <a:off x="2514599" y="2846704"/>
        <a:ext cx="7543800" cy="622398"/>
      </dsp:txXfrm>
    </dsp:sp>
    <dsp:sp modelId="{AB75F5D4-4FC8-4CEE-87C3-B0E1F6237F16}">
      <dsp:nvSpPr>
        <dsp:cNvPr id="0" name=""/>
        <dsp:cNvSpPr/>
      </dsp:nvSpPr>
      <dsp:spPr>
        <a:xfrm rot="10800000">
          <a:off x="0" y="1898507"/>
          <a:ext cx="2514599" cy="957536"/>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8838" tIns="120904" rIns="178838" bIns="120904" numCol="1" spcCol="1270" anchor="ctr" anchorCtr="0">
          <a:noAutofit/>
        </a:bodyPr>
        <a:lstStyle/>
        <a:p>
          <a:pPr marL="0" lvl="0" indent="0" algn="ctr" defTabSz="755650">
            <a:lnSpc>
              <a:spcPct val="90000"/>
            </a:lnSpc>
            <a:spcBef>
              <a:spcPct val="0"/>
            </a:spcBef>
            <a:spcAft>
              <a:spcPct val="35000"/>
            </a:spcAft>
            <a:buNone/>
          </a:pPr>
          <a:r>
            <a:rPr lang="en-US" sz="1700" kern="1200"/>
            <a:t>Use</a:t>
          </a:r>
        </a:p>
      </dsp:txBody>
      <dsp:txXfrm rot="-10800000">
        <a:off x="0" y="1898507"/>
        <a:ext cx="2514599" cy="622398"/>
      </dsp:txXfrm>
    </dsp:sp>
    <dsp:sp modelId="{8B2D70C7-C26A-40E5-9433-CC02D63FAF5E}">
      <dsp:nvSpPr>
        <dsp:cNvPr id="0" name=""/>
        <dsp:cNvSpPr/>
      </dsp:nvSpPr>
      <dsp:spPr>
        <a:xfrm>
          <a:off x="2514599" y="1898507"/>
          <a:ext cx="7543800" cy="62239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3024" tIns="190500" rIns="153024" bIns="190500" numCol="1" spcCol="1270" anchor="ctr" anchorCtr="0">
          <a:noAutofit/>
        </a:bodyPr>
        <a:lstStyle/>
        <a:p>
          <a:pPr marL="0" lvl="0" indent="0" algn="l" defTabSz="666750">
            <a:lnSpc>
              <a:spcPct val="90000"/>
            </a:lnSpc>
            <a:spcBef>
              <a:spcPct val="0"/>
            </a:spcBef>
            <a:spcAft>
              <a:spcPct val="35000"/>
            </a:spcAft>
            <a:buNone/>
          </a:pPr>
          <a:r>
            <a:rPr lang="en-US" sz="1500" kern="1200"/>
            <a:t>Use Resolutions page on ASCCC Website to check already adopted resolutions </a:t>
          </a:r>
        </a:p>
      </dsp:txBody>
      <dsp:txXfrm>
        <a:off x="2514599" y="1898507"/>
        <a:ext cx="7543800" cy="622398"/>
      </dsp:txXfrm>
    </dsp:sp>
    <dsp:sp modelId="{E6847D3B-7ADF-4BA8-92A5-792814A1D1E0}">
      <dsp:nvSpPr>
        <dsp:cNvPr id="0" name=""/>
        <dsp:cNvSpPr/>
      </dsp:nvSpPr>
      <dsp:spPr>
        <a:xfrm rot="10800000">
          <a:off x="0" y="950310"/>
          <a:ext cx="2514599" cy="957536"/>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8838" tIns="120904" rIns="178838" bIns="120904" numCol="1" spcCol="1270" anchor="ctr" anchorCtr="0">
          <a:noAutofit/>
        </a:bodyPr>
        <a:lstStyle/>
        <a:p>
          <a:pPr marL="0" lvl="0" indent="0" algn="ctr" defTabSz="755650">
            <a:lnSpc>
              <a:spcPct val="90000"/>
            </a:lnSpc>
            <a:spcBef>
              <a:spcPct val="0"/>
            </a:spcBef>
            <a:spcAft>
              <a:spcPct val="35000"/>
            </a:spcAft>
            <a:buNone/>
          </a:pPr>
          <a:r>
            <a:rPr lang="en-US" sz="1700" kern="1200"/>
            <a:t>Brainstorm</a:t>
          </a:r>
        </a:p>
      </dsp:txBody>
      <dsp:txXfrm rot="-10800000">
        <a:off x="0" y="950310"/>
        <a:ext cx="2514599" cy="622398"/>
      </dsp:txXfrm>
    </dsp:sp>
    <dsp:sp modelId="{D99CCF67-FDA1-4FD9-9C92-46F8E200AEB4}">
      <dsp:nvSpPr>
        <dsp:cNvPr id="0" name=""/>
        <dsp:cNvSpPr/>
      </dsp:nvSpPr>
      <dsp:spPr>
        <a:xfrm>
          <a:off x="2514599" y="950310"/>
          <a:ext cx="7543800" cy="62239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3024" tIns="190500" rIns="153024" bIns="190500" numCol="1" spcCol="1270" anchor="ctr" anchorCtr="0">
          <a:noAutofit/>
        </a:bodyPr>
        <a:lstStyle/>
        <a:p>
          <a:pPr marL="0" lvl="0" indent="0" algn="l" defTabSz="666750">
            <a:lnSpc>
              <a:spcPct val="90000"/>
            </a:lnSpc>
            <a:spcBef>
              <a:spcPct val="0"/>
            </a:spcBef>
            <a:spcAft>
              <a:spcPct val="35000"/>
            </a:spcAft>
            <a:buNone/>
          </a:pPr>
          <a:r>
            <a:rPr lang="en-US" sz="1500" kern="1200"/>
            <a:t>Brainstorm ways to foster greater faculty engagement in resolutions processes </a:t>
          </a:r>
        </a:p>
      </dsp:txBody>
      <dsp:txXfrm>
        <a:off x="2514599" y="950310"/>
        <a:ext cx="7543800" cy="622398"/>
      </dsp:txXfrm>
    </dsp:sp>
    <dsp:sp modelId="{BD0B3A58-2808-4804-A3C9-EA628BBC78E1}">
      <dsp:nvSpPr>
        <dsp:cNvPr id="0" name=""/>
        <dsp:cNvSpPr/>
      </dsp:nvSpPr>
      <dsp:spPr>
        <a:xfrm rot="10800000">
          <a:off x="0" y="2112"/>
          <a:ext cx="2514599" cy="957536"/>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8838" tIns="120904" rIns="178838" bIns="120904" numCol="1" spcCol="1270" anchor="ctr" anchorCtr="0">
          <a:noAutofit/>
        </a:bodyPr>
        <a:lstStyle/>
        <a:p>
          <a:pPr marL="0" lvl="0" indent="0" algn="ctr" defTabSz="755650">
            <a:lnSpc>
              <a:spcPct val="90000"/>
            </a:lnSpc>
            <a:spcBef>
              <a:spcPct val="0"/>
            </a:spcBef>
            <a:spcAft>
              <a:spcPct val="35000"/>
            </a:spcAft>
            <a:buNone/>
          </a:pPr>
          <a:r>
            <a:rPr lang="en-US" sz="1700" kern="1200"/>
            <a:t>Consider and discuss</a:t>
          </a:r>
        </a:p>
      </dsp:txBody>
      <dsp:txXfrm rot="-10800000">
        <a:off x="0" y="2112"/>
        <a:ext cx="2514599" cy="622398"/>
      </dsp:txXfrm>
    </dsp:sp>
    <dsp:sp modelId="{FBE9B579-7D96-442C-A1F1-AB7277971F9A}">
      <dsp:nvSpPr>
        <dsp:cNvPr id="0" name=""/>
        <dsp:cNvSpPr/>
      </dsp:nvSpPr>
      <dsp:spPr>
        <a:xfrm>
          <a:off x="2514599" y="2112"/>
          <a:ext cx="7543800" cy="62239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3024" tIns="190500" rIns="153024" bIns="190500" numCol="1" spcCol="1270" anchor="ctr" anchorCtr="0">
          <a:noAutofit/>
        </a:bodyPr>
        <a:lstStyle/>
        <a:p>
          <a:pPr marL="0" lvl="0" indent="0" algn="l" defTabSz="666750">
            <a:lnSpc>
              <a:spcPct val="90000"/>
            </a:lnSpc>
            <a:spcBef>
              <a:spcPct val="0"/>
            </a:spcBef>
            <a:spcAft>
              <a:spcPct val="35000"/>
            </a:spcAft>
            <a:buNone/>
          </a:pPr>
          <a:r>
            <a:rPr lang="en-US" sz="1500" kern="1200"/>
            <a:t>Consider and discuss how local resolutions processes vary</a:t>
          </a:r>
        </a:p>
      </dsp:txBody>
      <dsp:txXfrm>
        <a:off x="2514599" y="2112"/>
        <a:ext cx="7543800" cy="622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84D8-38C3-477D-BBD8-1721D9F519D7}">
      <dsp:nvSpPr>
        <dsp:cNvPr id="0" name=""/>
        <dsp:cNvSpPr/>
      </dsp:nvSpPr>
      <dsp:spPr>
        <a:xfrm>
          <a:off x="3083" y="969592"/>
          <a:ext cx="2201366" cy="1397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498B3-FA04-41D2-B211-B53578F69F87}">
      <dsp:nvSpPr>
        <dsp:cNvPr id="0" name=""/>
        <dsp:cNvSpPr/>
      </dsp:nvSpPr>
      <dsp:spPr>
        <a:xfrm>
          <a:off x="247679" y="1201958"/>
          <a:ext cx="2201366" cy="13978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 Pathable chat or in-person </a:t>
          </a:r>
        </a:p>
      </dsp:txBody>
      <dsp:txXfrm>
        <a:off x="288621" y="1242900"/>
        <a:ext cx="2119482" cy="1315983"/>
      </dsp:txXfrm>
    </dsp:sp>
    <dsp:sp modelId="{AEC94D5C-1D1A-4268-8C1E-BC3EB6260DFE}">
      <dsp:nvSpPr>
        <dsp:cNvPr id="0" name=""/>
        <dsp:cNvSpPr/>
      </dsp:nvSpPr>
      <dsp:spPr>
        <a:xfrm>
          <a:off x="2693642" y="969592"/>
          <a:ext cx="2201366" cy="1397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C373B2-1D21-46E2-BAE1-B6EEC1DCEC6A}">
      <dsp:nvSpPr>
        <dsp:cNvPr id="0" name=""/>
        <dsp:cNvSpPr/>
      </dsp:nvSpPr>
      <dsp:spPr>
        <a:xfrm>
          <a:off x="2938238" y="1201958"/>
          <a:ext cx="2201366" cy="13978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Your name</a:t>
          </a:r>
        </a:p>
      </dsp:txBody>
      <dsp:txXfrm>
        <a:off x="2979180" y="1242900"/>
        <a:ext cx="2119482" cy="1315983"/>
      </dsp:txXfrm>
    </dsp:sp>
    <dsp:sp modelId="{F0A97D6C-66C0-4568-9F4F-44C6F4AFCB55}">
      <dsp:nvSpPr>
        <dsp:cNvPr id="0" name=""/>
        <dsp:cNvSpPr/>
      </dsp:nvSpPr>
      <dsp:spPr>
        <a:xfrm>
          <a:off x="5384201" y="969592"/>
          <a:ext cx="2201366" cy="1397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6F0888-5E2C-47D8-9AC8-25298B079594}">
      <dsp:nvSpPr>
        <dsp:cNvPr id="0" name=""/>
        <dsp:cNvSpPr/>
      </dsp:nvSpPr>
      <dsp:spPr>
        <a:xfrm>
          <a:off x="5628797" y="1201958"/>
          <a:ext cx="2201366" cy="13978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Your college </a:t>
          </a:r>
        </a:p>
      </dsp:txBody>
      <dsp:txXfrm>
        <a:off x="5669739" y="1242900"/>
        <a:ext cx="2119482" cy="1315983"/>
      </dsp:txXfrm>
    </dsp:sp>
    <dsp:sp modelId="{2FF128EB-040F-4363-B094-824F068B8CD4}">
      <dsp:nvSpPr>
        <dsp:cNvPr id="0" name=""/>
        <dsp:cNvSpPr/>
      </dsp:nvSpPr>
      <dsp:spPr>
        <a:xfrm>
          <a:off x="8074760" y="969592"/>
          <a:ext cx="2201366" cy="1397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C58966-DDA0-49B9-8778-9B6BF1A99D4C}">
      <dsp:nvSpPr>
        <dsp:cNvPr id="0" name=""/>
        <dsp:cNvSpPr/>
      </dsp:nvSpPr>
      <dsp:spPr>
        <a:xfrm>
          <a:off x="8319356" y="1201958"/>
          <a:ext cx="2201366" cy="13978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Your resolution topic idea or what you would like to learn today</a:t>
          </a:r>
        </a:p>
      </dsp:txBody>
      <dsp:txXfrm>
        <a:off x="8360298" y="1242900"/>
        <a:ext cx="2119482" cy="1315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8CBC5-D03B-480F-93CA-130F31EB138B}">
      <dsp:nvSpPr>
        <dsp:cNvPr id="0" name=""/>
        <dsp:cNvSpPr/>
      </dsp:nvSpPr>
      <dsp:spPr>
        <a:xfrm>
          <a:off x="2011680" y="1381"/>
          <a:ext cx="8046720" cy="141565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129" tIns="359576" rIns="156129" bIns="359576" numCol="1" spcCol="1270" anchor="ctr" anchorCtr="0">
          <a:noAutofit/>
        </a:bodyPr>
        <a:lstStyle/>
        <a:p>
          <a:pPr marL="0" lvl="0" indent="0" algn="l" defTabSz="1066800">
            <a:lnSpc>
              <a:spcPct val="90000"/>
            </a:lnSpc>
            <a:spcBef>
              <a:spcPct val="0"/>
            </a:spcBef>
            <a:spcAft>
              <a:spcPct val="35000"/>
            </a:spcAft>
            <a:buNone/>
          </a:pPr>
          <a:r>
            <a:rPr lang="en-US" sz="2400" kern="1200"/>
            <a:t>Submit your mock resolutions and mock amendments to https://tinyurl.com/ASCCCResolutions</a:t>
          </a:r>
        </a:p>
      </dsp:txBody>
      <dsp:txXfrm>
        <a:off x="2011680" y="1381"/>
        <a:ext cx="8046720" cy="1415653"/>
      </dsp:txXfrm>
    </dsp:sp>
    <dsp:sp modelId="{F44A6EAF-294B-45CD-B591-D9C7882BCE07}">
      <dsp:nvSpPr>
        <dsp:cNvPr id="0" name=""/>
        <dsp:cNvSpPr/>
      </dsp:nvSpPr>
      <dsp:spPr>
        <a:xfrm>
          <a:off x="0" y="1381"/>
          <a:ext cx="2011680" cy="141565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39835" rIns="106451" bIns="139835" numCol="1" spcCol="1270" anchor="ctr" anchorCtr="0">
          <a:noAutofit/>
        </a:bodyPr>
        <a:lstStyle/>
        <a:p>
          <a:pPr marL="0" lvl="0" indent="0" algn="ctr" defTabSz="1244600">
            <a:lnSpc>
              <a:spcPct val="90000"/>
            </a:lnSpc>
            <a:spcBef>
              <a:spcPct val="0"/>
            </a:spcBef>
            <a:spcAft>
              <a:spcPct val="35000"/>
            </a:spcAft>
            <a:buNone/>
          </a:pPr>
          <a:r>
            <a:rPr lang="en-US" sz="2800" kern="1200"/>
            <a:t>Submit</a:t>
          </a:r>
        </a:p>
      </dsp:txBody>
      <dsp:txXfrm>
        <a:off x="0" y="1381"/>
        <a:ext cx="2011680" cy="1415653"/>
      </dsp:txXfrm>
    </dsp:sp>
    <dsp:sp modelId="{A59311B6-8256-4C7B-9C32-16EA2BFE75F3}">
      <dsp:nvSpPr>
        <dsp:cNvPr id="0" name=""/>
        <dsp:cNvSpPr/>
      </dsp:nvSpPr>
      <dsp:spPr>
        <a:xfrm>
          <a:off x="2011680" y="1501973"/>
          <a:ext cx="8046720" cy="141565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129" tIns="359576" rIns="156129" bIns="359576" numCol="1" spcCol="1270" anchor="ctr" anchorCtr="0">
          <a:noAutofit/>
        </a:bodyPr>
        <a:lstStyle/>
        <a:p>
          <a:pPr marL="0" lvl="0" indent="0" algn="l" defTabSz="1066800">
            <a:lnSpc>
              <a:spcPct val="90000"/>
            </a:lnSpc>
            <a:spcBef>
              <a:spcPct val="0"/>
            </a:spcBef>
            <a:spcAft>
              <a:spcPct val="35000"/>
            </a:spcAft>
            <a:buNone/>
          </a:pPr>
          <a:r>
            <a:rPr lang="en-US" sz="2400" kern="1200"/>
            <a:t>Secure the email addresses of four institute attendees as seconders on the resolution online form </a:t>
          </a:r>
        </a:p>
      </dsp:txBody>
      <dsp:txXfrm>
        <a:off x="2011680" y="1501973"/>
        <a:ext cx="8046720" cy="1415653"/>
      </dsp:txXfrm>
    </dsp:sp>
    <dsp:sp modelId="{A1A561F4-FDD4-4A68-B9C6-BF903D66AC72}">
      <dsp:nvSpPr>
        <dsp:cNvPr id="0" name=""/>
        <dsp:cNvSpPr/>
      </dsp:nvSpPr>
      <dsp:spPr>
        <a:xfrm>
          <a:off x="0" y="1501973"/>
          <a:ext cx="2011680" cy="141565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39835" rIns="106451" bIns="139835" numCol="1" spcCol="1270" anchor="ctr" anchorCtr="0">
          <a:noAutofit/>
        </a:bodyPr>
        <a:lstStyle/>
        <a:p>
          <a:pPr marL="0" lvl="0" indent="0" algn="ctr" defTabSz="1244600">
            <a:lnSpc>
              <a:spcPct val="90000"/>
            </a:lnSpc>
            <a:spcBef>
              <a:spcPct val="0"/>
            </a:spcBef>
            <a:spcAft>
              <a:spcPct val="35000"/>
            </a:spcAft>
            <a:buNone/>
          </a:pPr>
          <a:r>
            <a:rPr lang="en-US" sz="2800" kern="1200"/>
            <a:t>Secure</a:t>
          </a:r>
        </a:p>
      </dsp:txBody>
      <dsp:txXfrm>
        <a:off x="0" y="1501973"/>
        <a:ext cx="2011680" cy="1415653"/>
      </dsp:txXfrm>
    </dsp:sp>
    <dsp:sp modelId="{76A951B7-C1B7-4B4E-866D-812622175808}">
      <dsp:nvSpPr>
        <dsp:cNvPr id="0" name=""/>
        <dsp:cNvSpPr/>
      </dsp:nvSpPr>
      <dsp:spPr>
        <a:xfrm>
          <a:off x="2011680" y="3002565"/>
          <a:ext cx="8046720" cy="141565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129" tIns="359576" rIns="156129" bIns="359576" numCol="1" spcCol="1270" anchor="ctr" anchorCtr="0">
          <a:noAutofit/>
        </a:bodyPr>
        <a:lstStyle/>
        <a:p>
          <a:pPr marL="0" lvl="0" indent="0" algn="l" defTabSz="1066800">
            <a:lnSpc>
              <a:spcPct val="90000"/>
            </a:lnSpc>
            <a:spcBef>
              <a:spcPct val="0"/>
            </a:spcBef>
            <a:spcAft>
              <a:spcPct val="35000"/>
            </a:spcAft>
            <a:buNone/>
          </a:pPr>
          <a:r>
            <a:rPr lang="en-US" sz="2400" kern="1200" dirty="0"/>
            <a:t>Be ready to debate your mock resolution at Saturday’s Mock Plenary</a:t>
          </a:r>
        </a:p>
      </dsp:txBody>
      <dsp:txXfrm>
        <a:off x="2011680" y="3002565"/>
        <a:ext cx="8046720" cy="1415653"/>
      </dsp:txXfrm>
    </dsp:sp>
    <dsp:sp modelId="{54067D80-F14A-464C-AB67-D30965B5F832}">
      <dsp:nvSpPr>
        <dsp:cNvPr id="0" name=""/>
        <dsp:cNvSpPr/>
      </dsp:nvSpPr>
      <dsp:spPr>
        <a:xfrm>
          <a:off x="0" y="3002565"/>
          <a:ext cx="2011680" cy="141565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39835" rIns="106451" bIns="139835" numCol="1" spcCol="1270" anchor="ctr" anchorCtr="0">
          <a:noAutofit/>
        </a:bodyPr>
        <a:lstStyle/>
        <a:p>
          <a:pPr marL="0" lvl="0" indent="0" algn="ctr" defTabSz="1244600">
            <a:lnSpc>
              <a:spcPct val="90000"/>
            </a:lnSpc>
            <a:spcBef>
              <a:spcPct val="0"/>
            </a:spcBef>
            <a:spcAft>
              <a:spcPct val="35000"/>
            </a:spcAft>
            <a:buNone/>
          </a:pPr>
          <a:r>
            <a:rPr lang="en-US" sz="2800" kern="1200" dirty="0"/>
            <a:t>Ready</a:t>
          </a:r>
        </a:p>
      </dsp:txBody>
      <dsp:txXfrm>
        <a:off x="0" y="3002565"/>
        <a:ext cx="2011680" cy="1415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3C716-3199-44B6-BBE1-41F20407A1CB}">
      <dsp:nvSpPr>
        <dsp:cNvPr id="0" name=""/>
        <dsp:cNvSpPr/>
      </dsp:nvSpPr>
      <dsp:spPr>
        <a:xfrm>
          <a:off x="0" y="42959"/>
          <a:ext cx="10058399" cy="2129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t>
          </a:r>
          <a:r>
            <a:rPr lang="en-US" sz="2600" u="sng" kern="1200" dirty="0"/>
            <a:t>Homework</a:t>
          </a:r>
          <a:r>
            <a:rPr lang="en-US" sz="2600" kern="1200" dirty="0"/>
            <a:t>: The Academic Senate has hundreds of resolutions, and they are accessible for review on its website, asccc.org. It is possible that a resolution already exists for the position you wish to take. Please review the existing resolutions first so that </a:t>
          </a:r>
          <a:r>
            <a:rPr lang="en-US" sz="2600" b="1" kern="1200" dirty="0"/>
            <a:t>duplication</a:t>
          </a:r>
          <a:r>
            <a:rPr lang="en-US" sz="2600" kern="1200" dirty="0"/>
            <a:t> can be avoided.”</a:t>
          </a:r>
        </a:p>
      </dsp:txBody>
      <dsp:txXfrm>
        <a:off x="103949" y="146908"/>
        <a:ext cx="9850501" cy="1921502"/>
      </dsp:txXfrm>
    </dsp:sp>
    <dsp:sp modelId="{F6BE1300-DCEA-4095-BD0C-E3E69B136774}">
      <dsp:nvSpPr>
        <dsp:cNvPr id="0" name=""/>
        <dsp:cNvSpPr/>
      </dsp:nvSpPr>
      <dsp:spPr>
        <a:xfrm>
          <a:off x="0" y="2247240"/>
          <a:ext cx="10058399" cy="2129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“It is strongly advised not to introduce resolutions to reaffirm existing positions because of the confusion that may ensure if such resolutions fail.”</a:t>
          </a:r>
        </a:p>
      </dsp:txBody>
      <dsp:txXfrm>
        <a:off x="103949" y="2351189"/>
        <a:ext cx="9850501" cy="1921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6E094-60B7-4A31-8272-B869ED806AD1}">
      <dsp:nvSpPr>
        <dsp:cNvPr id="0" name=""/>
        <dsp:cNvSpPr/>
      </dsp:nvSpPr>
      <dsp:spPr>
        <a:xfrm>
          <a:off x="134825" y="53822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4F78ED-F3F2-4251-AC6E-E2C21D23C55D}">
      <dsp:nvSpPr>
        <dsp:cNvPr id="0" name=""/>
        <dsp:cNvSpPr/>
      </dsp:nvSpPr>
      <dsp:spPr>
        <a:xfrm>
          <a:off x="406966" y="810365"/>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41B8B8-8A49-437C-8569-BEF27831BA84}">
      <dsp:nvSpPr>
        <dsp:cNvPr id="0" name=""/>
        <dsp:cNvSpPr/>
      </dsp:nvSpPr>
      <dsp:spPr>
        <a:xfrm>
          <a:off x="1708430" y="53822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Write out the names of groups or organizations in your first reference to the within your resolution. </a:t>
          </a:r>
        </a:p>
      </dsp:txBody>
      <dsp:txXfrm>
        <a:off x="1708430" y="538224"/>
        <a:ext cx="3054644" cy="1295909"/>
      </dsp:txXfrm>
    </dsp:sp>
    <dsp:sp modelId="{98019032-B826-4087-A4E3-96784FE88DC1}">
      <dsp:nvSpPr>
        <dsp:cNvPr id="0" name=""/>
        <dsp:cNvSpPr/>
      </dsp:nvSpPr>
      <dsp:spPr>
        <a:xfrm>
          <a:off x="5295324" y="53822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7B4065-5BC0-4BC1-A152-B5237B4DFC83}">
      <dsp:nvSpPr>
        <dsp:cNvPr id="0" name=""/>
        <dsp:cNvSpPr/>
      </dsp:nvSpPr>
      <dsp:spPr>
        <a:xfrm>
          <a:off x="5567465" y="810365"/>
          <a:ext cx="751627" cy="75162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3EA71B-61C9-44CD-8EB3-E2E5977867F4}">
      <dsp:nvSpPr>
        <dsp:cNvPr id="0" name=""/>
        <dsp:cNvSpPr/>
      </dsp:nvSpPr>
      <dsp:spPr>
        <a:xfrm>
          <a:off x="6868929" y="53822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The name may be followed by a parenthetical abbreviation, which may then be used for future references. </a:t>
          </a:r>
        </a:p>
      </dsp:txBody>
      <dsp:txXfrm>
        <a:off x="6868929" y="538224"/>
        <a:ext cx="3054644" cy="1295909"/>
      </dsp:txXfrm>
    </dsp:sp>
    <dsp:sp modelId="{35AB8AEA-32D3-45AB-94B1-C4F8FE104004}">
      <dsp:nvSpPr>
        <dsp:cNvPr id="0" name=""/>
        <dsp:cNvSpPr/>
      </dsp:nvSpPr>
      <dsp:spPr>
        <a:xfrm>
          <a:off x="134825" y="2585466"/>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72D9C-3212-4705-9825-1392A321981D}">
      <dsp:nvSpPr>
        <dsp:cNvPr id="0" name=""/>
        <dsp:cNvSpPr/>
      </dsp:nvSpPr>
      <dsp:spPr>
        <a:xfrm>
          <a:off x="406966" y="2857607"/>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636BCF-DC76-4ABD-9889-1F7F7380C269}">
      <dsp:nvSpPr>
        <dsp:cNvPr id="0" name=""/>
        <dsp:cNvSpPr/>
      </dsp:nvSpPr>
      <dsp:spPr>
        <a:xfrm>
          <a:off x="1708430" y="258546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It is unnecessary to note an acronym if the group or organization is not referenced again in the resolution. </a:t>
          </a:r>
        </a:p>
      </dsp:txBody>
      <dsp:txXfrm>
        <a:off x="1708430" y="2585466"/>
        <a:ext cx="3054644" cy="1295909"/>
      </dsp:txXfrm>
    </dsp:sp>
    <dsp:sp modelId="{4F0B73FF-15EA-4E51-84DE-E82F42B535AE}">
      <dsp:nvSpPr>
        <dsp:cNvPr id="0" name=""/>
        <dsp:cNvSpPr/>
      </dsp:nvSpPr>
      <dsp:spPr>
        <a:xfrm>
          <a:off x="5295324" y="2585466"/>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838B22-5155-4105-8CC7-10BCB731A1C1}">
      <dsp:nvSpPr>
        <dsp:cNvPr id="0" name=""/>
        <dsp:cNvSpPr/>
      </dsp:nvSpPr>
      <dsp:spPr>
        <a:xfrm>
          <a:off x="5567465" y="2857607"/>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5DFD48-47DB-43C1-B53F-B009FF19B054}">
      <dsp:nvSpPr>
        <dsp:cNvPr id="0" name=""/>
        <dsp:cNvSpPr/>
      </dsp:nvSpPr>
      <dsp:spPr>
        <a:xfrm>
          <a:off x="6868929" y="258546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Ex: California Community Colleges Chancellor’s Office (instead of “Chancellor’s Office”)</a:t>
          </a:r>
        </a:p>
      </dsp:txBody>
      <dsp:txXfrm>
        <a:off x="6868929" y="2585466"/>
        <a:ext cx="3054644" cy="1295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2AC1D-6491-4125-BE55-42C16326206C}">
      <dsp:nvSpPr>
        <dsp:cNvPr id="0" name=""/>
        <dsp:cNvSpPr/>
      </dsp:nvSpPr>
      <dsp:spPr>
        <a:xfrm>
          <a:off x="3781" y="357127"/>
          <a:ext cx="2273944"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en-US" sz="1800" b="1" kern="1200"/>
            <a:t>Recommend</a:t>
          </a:r>
          <a:endParaRPr lang="en-US" sz="1800" kern="1200"/>
        </a:p>
      </dsp:txBody>
      <dsp:txXfrm>
        <a:off x="3781" y="357127"/>
        <a:ext cx="2273944" cy="518400"/>
      </dsp:txXfrm>
    </dsp:sp>
    <dsp:sp modelId="{A1499D84-88E5-4C0C-AEDF-6932537BFE99}">
      <dsp:nvSpPr>
        <dsp:cNvPr id="0" name=""/>
        <dsp:cNvSpPr/>
      </dsp:nvSpPr>
      <dsp:spPr>
        <a:xfrm>
          <a:off x="3781" y="875527"/>
          <a:ext cx="2273944" cy="31869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US" sz="1800" kern="1200"/>
            <a:t>Directed to a body with specific authority over issue in question? Within ASCCC purview to recommend? </a:t>
          </a:r>
        </a:p>
      </dsp:txBody>
      <dsp:txXfrm>
        <a:off x="3781" y="875527"/>
        <a:ext cx="2273944" cy="3186945"/>
      </dsp:txXfrm>
    </dsp:sp>
    <dsp:sp modelId="{13D67F1A-C456-4E30-A078-0761845EE92D}">
      <dsp:nvSpPr>
        <dsp:cNvPr id="0" name=""/>
        <dsp:cNvSpPr/>
      </dsp:nvSpPr>
      <dsp:spPr>
        <a:xfrm>
          <a:off x="2596078" y="357127"/>
          <a:ext cx="2273944"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en-US" sz="1800" b="1" kern="1200"/>
            <a:t>Ensure</a:t>
          </a:r>
          <a:endParaRPr lang="en-US" sz="1800" kern="1200"/>
        </a:p>
      </dsp:txBody>
      <dsp:txXfrm>
        <a:off x="2596078" y="357127"/>
        <a:ext cx="2273944" cy="518400"/>
      </dsp:txXfrm>
    </dsp:sp>
    <dsp:sp modelId="{264D96B8-1A31-4FF2-8509-7D5BF3CD8123}">
      <dsp:nvSpPr>
        <dsp:cNvPr id="0" name=""/>
        <dsp:cNvSpPr/>
      </dsp:nvSpPr>
      <dsp:spPr>
        <a:xfrm>
          <a:off x="2596078" y="875527"/>
          <a:ext cx="2273944" cy="31869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US" sz="1800" kern="1200"/>
            <a:t>Does ASCCC have power to fulfill this goal? If not, consider “work with.”</a:t>
          </a:r>
        </a:p>
      </dsp:txBody>
      <dsp:txXfrm>
        <a:off x="2596078" y="875527"/>
        <a:ext cx="2273944" cy="3186945"/>
      </dsp:txXfrm>
    </dsp:sp>
    <dsp:sp modelId="{B3ECFE3C-E859-45AD-9A35-FCCE56E79844}">
      <dsp:nvSpPr>
        <dsp:cNvPr id="0" name=""/>
        <dsp:cNvSpPr/>
      </dsp:nvSpPr>
      <dsp:spPr>
        <a:xfrm>
          <a:off x="5188376" y="357127"/>
          <a:ext cx="2273944"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en-US" sz="1800" b="1" kern="1200"/>
            <a:t>Work with</a:t>
          </a:r>
          <a:endParaRPr lang="en-US" sz="1800" kern="1200"/>
        </a:p>
      </dsp:txBody>
      <dsp:txXfrm>
        <a:off x="5188376" y="357127"/>
        <a:ext cx="2273944" cy="518400"/>
      </dsp:txXfrm>
    </dsp:sp>
    <dsp:sp modelId="{9820AACA-B4EA-4130-8E10-1FC2E7EB88EB}">
      <dsp:nvSpPr>
        <dsp:cNvPr id="0" name=""/>
        <dsp:cNvSpPr/>
      </dsp:nvSpPr>
      <dsp:spPr>
        <a:xfrm>
          <a:off x="5188376" y="875527"/>
          <a:ext cx="2273944" cy="31869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US" sz="1800" kern="1200"/>
            <a:t>Often followed by another direction to accomplish something.</a:t>
          </a:r>
        </a:p>
      </dsp:txBody>
      <dsp:txXfrm>
        <a:off x="5188376" y="875527"/>
        <a:ext cx="2273944" cy="3186945"/>
      </dsp:txXfrm>
    </dsp:sp>
    <dsp:sp modelId="{ADDAFAEE-5A73-4435-A30D-954691543A87}">
      <dsp:nvSpPr>
        <dsp:cNvPr id="0" name=""/>
        <dsp:cNvSpPr/>
      </dsp:nvSpPr>
      <dsp:spPr>
        <a:xfrm>
          <a:off x="7780673" y="357127"/>
          <a:ext cx="2273944"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en-US" sz="1800" b="1" kern="1200"/>
            <a:t>Assert or Affirm</a:t>
          </a:r>
          <a:endParaRPr lang="en-US" sz="1800" kern="1200"/>
        </a:p>
      </dsp:txBody>
      <dsp:txXfrm>
        <a:off x="7780673" y="357127"/>
        <a:ext cx="2273944" cy="518400"/>
      </dsp:txXfrm>
    </dsp:sp>
    <dsp:sp modelId="{2012C7BF-74AA-4DC4-9705-781021F34731}">
      <dsp:nvSpPr>
        <dsp:cNvPr id="0" name=""/>
        <dsp:cNvSpPr/>
      </dsp:nvSpPr>
      <dsp:spPr>
        <a:xfrm>
          <a:off x="7780673" y="875527"/>
          <a:ext cx="2273944" cy="31869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US" sz="1800" kern="1200"/>
            <a:t>Has the ASCCC already researched and developed position on issue? </a:t>
          </a:r>
        </a:p>
        <a:p>
          <a:pPr marL="171450" lvl="1" indent="-171450" algn="l" defTabSz="800100">
            <a:lnSpc>
              <a:spcPct val="100000"/>
            </a:lnSpc>
            <a:spcBef>
              <a:spcPct val="0"/>
            </a:spcBef>
            <a:spcAft>
              <a:spcPct val="15000"/>
            </a:spcAft>
            <a:buChar char="•"/>
          </a:pPr>
          <a:r>
            <a:rPr lang="en-US" sz="1800" kern="1200"/>
            <a:t>No? Consider using “explore” so the field can discuss and build a foundation for the issue at hand.</a:t>
          </a:r>
        </a:p>
      </dsp:txBody>
      <dsp:txXfrm>
        <a:off x="7780673" y="875527"/>
        <a:ext cx="2273944" cy="318694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8AD2FAF-765D-6846-A312-8C06935AFDF0}" type="datetimeFigureOut">
              <a:rPr lang="en-US"/>
              <a:pPr>
                <a:defRPr/>
              </a:pPr>
              <a:t>6/14/2022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FLI 2022</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E528D3A-8730-3D47-837B-1CDE6EE60D1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D5C66B2-EB63-4B41-B931-92AEB6F378C4}" type="datetimeFigureOut">
              <a:rPr lang="en-US"/>
              <a:pPr>
                <a:defRPr/>
              </a:pPr>
              <a:t>6/14/2022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FLI 2022</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8D25D4C-48A4-5546-8507-FA3A683A4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a:t>
            </a:fld>
            <a:endParaRPr lang="en-US" altLang="en-US"/>
          </a:p>
        </p:txBody>
      </p:sp>
    </p:spTree>
    <p:extLst>
      <p:ext uri="{BB962C8B-B14F-4D97-AF65-F5344CB8AC3E}">
        <p14:creationId xmlns:p14="http://schemas.microsoft.com/office/powerpoint/2010/main" val="145515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10</a:t>
            </a:fld>
            <a:endParaRPr lang="en-US" altLang="en-US"/>
          </a:p>
        </p:txBody>
      </p:sp>
    </p:spTree>
    <p:extLst>
      <p:ext uri="{BB962C8B-B14F-4D97-AF65-F5344CB8AC3E}">
        <p14:creationId xmlns:p14="http://schemas.microsoft.com/office/powerpoint/2010/main" val="67899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11</a:t>
            </a:fld>
            <a:endParaRPr lang="en-US" altLang="en-US"/>
          </a:p>
        </p:txBody>
      </p:sp>
    </p:spTree>
    <p:extLst>
      <p:ext uri="{BB962C8B-B14F-4D97-AF65-F5344CB8AC3E}">
        <p14:creationId xmlns:p14="http://schemas.microsoft.com/office/powerpoint/2010/main" val="3928028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12</a:t>
            </a:fld>
            <a:endParaRPr lang="en-US" altLang="en-US"/>
          </a:p>
        </p:txBody>
      </p:sp>
    </p:spTree>
    <p:extLst>
      <p:ext uri="{BB962C8B-B14F-4D97-AF65-F5344CB8AC3E}">
        <p14:creationId xmlns:p14="http://schemas.microsoft.com/office/powerpoint/2010/main" val="264849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13</a:t>
            </a:fld>
            <a:endParaRPr lang="en-US" altLang="en-US"/>
          </a:p>
        </p:txBody>
      </p:sp>
    </p:spTree>
    <p:extLst>
      <p:ext uri="{BB962C8B-B14F-4D97-AF65-F5344CB8AC3E}">
        <p14:creationId xmlns:p14="http://schemas.microsoft.com/office/powerpoint/2010/main" val="284352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14</a:t>
            </a:fld>
            <a:endParaRPr lang="en-US" altLang="en-US"/>
          </a:p>
        </p:txBody>
      </p:sp>
    </p:spTree>
    <p:extLst>
      <p:ext uri="{BB962C8B-B14F-4D97-AF65-F5344CB8AC3E}">
        <p14:creationId xmlns:p14="http://schemas.microsoft.com/office/powerpoint/2010/main" val="2650029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15</a:t>
            </a:fld>
            <a:endParaRPr lang="en-US" altLang="en-US"/>
          </a:p>
        </p:txBody>
      </p:sp>
    </p:spTree>
    <p:extLst>
      <p:ext uri="{BB962C8B-B14F-4D97-AF65-F5344CB8AC3E}">
        <p14:creationId xmlns:p14="http://schemas.microsoft.com/office/powerpoint/2010/main" val="28926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16</a:t>
            </a:fld>
            <a:endParaRPr lang="en-US" altLang="en-US"/>
          </a:p>
        </p:txBody>
      </p:sp>
    </p:spTree>
    <p:extLst>
      <p:ext uri="{BB962C8B-B14F-4D97-AF65-F5344CB8AC3E}">
        <p14:creationId xmlns:p14="http://schemas.microsoft.com/office/powerpoint/2010/main" val="3477417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17</a:t>
            </a:fld>
            <a:endParaRPr lang="en-US" altLang="en-US"/>
          </a:p>
        </p:txBody>
      </p:sp>
    </p:spTree>
    <p:extLst>
      <p:ext uri="{BB962C8B-B14F-4D97-AF65-F5344CB8AC3E}">
        <p14:creationId xmlns:p14="http://schemas.microsoft.com/office/powerpoint/2010/main" val="1645556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18</a:t>
            </a:fld>
            <a:endParaRPr lang="en-US" altLang="en-US"/>
          </a:p>
        </p:txBody>
      </p:sp>
    </p:spTree>
    <p:extLst>
      <p:ext uri="{BB962C8B-B14F-4D97-AF65-F5344CB8AC3E}">
        <p14:creationId xmlns:p14="http://schemas.microsoft.com/office/powerpoint/2010/main" val="86509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19</a:t>
            </a:fld>
            <a:endParaRPr lang="en-US" altLang="en-US"/>
          </a:p>
        </p:txBody>
      </p:sp>
    </p:spTree>
    <p:extLst>
      <p:ext uri="{BB962C8B-B14F-4D97-AF65-F5344CB8AC3E}">
        <p14:creationId xmlns:p14="http://schemas.microsoft.com/office/powerpoint/2010/main" val="46778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a:t>
            </a:fld>
            <a:endParaRPr lang="en-US" altLang="en-US"/>
          </a:p>
        </p:txBody>
      </p:sp>
    </p:spTree>
    <p:extLst>
      <p:ext uri="{BB962C8B-B14F-4D97-AF65-F5344CB8AC3E}">
        <p14:creationId xmlns:p14="http://schemas.microsoft.com/office/powerpoint/2010/main" val="1012137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20</a:t>
            </a:fld>
            <a:endParaRPr lang="en-US" altLang="en-US"/>
          </a:p>
        </p:txBody>
      </p:sp>
    </p:spTree>
    <p:extLst>
      <p:ext uri="{BB962C8B-B14F-4D97-AF65-F5344CB8AC3E}">
        <p14:creationId xmlns:p14="http://schemas.microsoft.com/office/powerpoint/2010/main" val="2458465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21</a:t>
            </a:fld>
            <a:endParaRPr lang="en-US" altLang="en-US"/>
          </a:p>
        </p:txBody>
      </p:sp>
    </p:spTree>
    <p:extLst>
      <p:ext uri="{BB962C8B-B14F-4D97-AF65-F5344CB8AC3E}">
        <p14:creationId xmlns:p14="http://schemas.microsoft.com/office/powerpoint/2010/main" val="2420064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22</a:t>
            </a:fld>
            <a:endParaRPr lang="en-US" altLang="en-US"/>
          </a:p>
        </p:txBody>
      </p:sp>
    </p:spTree>
    <p:extLst>
      <p:ext uri="{BB962C8B-B14F-4D97-AF65-F5344CB8AC3E}">
        <p14:creationId xmlns:p14="http://schemas.microsoft.com/office/powerpoint/2010/main" val="589602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23</a:t>
            </a:fld>
            <a:endParaRPr lang="en-US" altLang="en-US"/>
          </a:p>
        </p:txBody>
      </p:sp>
    </p:spTree>
    <p:extLst>
      <p:ext uri="{BB962C8B-B14F-4D97-AF65-F5344CB8AC3E}">
        <p14:creationId xmlns:p14="http://schemas.microsoft.com/office/powerpoint/2010/main" val="2799305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24</a:t>
            </a:fld>
            <a:endParaRPr lang="en-US" altLang="en-US"/>
          </a:p>
        </p:txBody>
      </p:sp>
    </p:spTree>
    <p:extLst>
      <p:ext uri="{BB962C8B-B14F-4D97-AF65-F5344CB8AC3E}">
        <p14:creationId xmlns:p14="http://schemas.microsoft.com/office/powerpoint/2010/main" val="2304339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25</a:t>
            </a:fld>
            <a:endParaRPr lang="en-US" altLang="en-US"/>
          </a:p>
        </p:txBody>
      </p:sp>
    </p:spTree>
    <p:extLst>
      <p:ext uri="{BB962C8B-B14F-4D97-AF65-F5344CB8AC3E}">
        <p14:creationId xmlns:p14="http://schemas.microsoft.com/office/powerpoint/2010/main" val="3199883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26</a:t>
            </a:fld>
            <a:endParaRPr lang="en-US" altLang="en-US"/>
          </a:p>
        </p:txBody>
      </p:sp>
    </p:spTree>
    <p:extLst>
      <p:ext uri="{BB962C8B-B14F-4D97-AF65-F5344CB8AC3E}">
        <p14:creationId xmlns:p14="http://schemas.microsoft.com/office/powerpoint/2010/main" val="202303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27</a:t>
            </a:fld>
            <a:endParaRPr lang="en-US" altLang="en-US"/>
          </a:p>
        </p:txBody>
      </p:sp>
    </p:spTree>
    <p:extLst>
      <p:ext uri="{BB962C8B-B14F-4D97-AF65-F5344CB8AC3E}">
        <p14:creationId xmlns:p14="http://schemas.microsoft.com/office/powerpoint/2010/main" val="4173457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28</a:t>
            </a:fld>
            <a:endParaRPr lang="en-US" altLang="en-US"/>
          </a:p>
        </p:txBody>
      </p:sp>
    </p:spTree>
    <p:extLst>
      <p:ext uri="{BB962C8B-B14F-4D97-AF65-F5344CB8AC3E}">
        <p14:creationId xmlns:p14="http://schemas.microsoft.com/office/powerpoint/2010/main" val="308916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3</a:t>
            </a:fld>
            <a:endParaRPr lang="en-US" altLang="en-US"/>
          </a:p>
        </p:txBody>
      </p:sp>
    </p:spTree>
    <p:extLst>
      <p:ext uri="{BB962C8B-B14F-4D97-AF65-F5344CB8AC3E}">
        <p14:creationId xmlns:p14="http://schemas.microsoft.com/office/powerpoint/2010/main" val="124223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4</a:t>
            </a:fld>
            <a:endParaRPr lang="en-US" altLang="en-US"/>
          </a:p>
        </p:txBody>
      </p:sp>
    </p:spTree>
    <p:extLst>
      <p:ext uri="{BB962C8B-B14F-4D97-AF65-F5344CB8AC3E}">
        <p14:creationId xmlns:p14="http://schemas.microsoft.com/office/powerpoint/2010/main" val="420811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5</a:t>
            </a:fld>
            <a:endParaRPr lang="en-US" altLang="en-US"/>
          </a:p>
        </p:txBody>
      </p:sp>
    </p:spTree>
    <p:extLst>
      <p:ext uri="{BB962C8B-B14F-4D97-AF65-F5344CB8AC3E}">
        <p14:creationId xmlns:p14="http://schemas.microsoft.com/office/powerpoint/2010/main" val="192076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6</a:t>
            </a:fld>
            <a:endParaRPr lang="en-US" altLang="en-US"/>
          </a:p>
        </p:txBody>
      </p:sp>
    </p:spTree>
    <p:extLst>
      <p:ext uri="{BB962C8B-B14F-4D97-AF65-F5344CB8AC3E}">
        <p14:creationId xmlns:p14="http://schemas.microsoft.com/office/powerpoint/2010/main" val="293710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7</a:t>
            </a:fld>
            <a:endParaRPr lang="en-US" altLang="en-US"/>
          </a:p>
        </p:txBody>
      </p:sp>
    </p:spTree>
    <p:extLst>
      <p:ext uri="{BB962C8B-B14F-4D97-AF65-F5344CB8AC3E}">
        <p14:creationId xmlns:p14="http://schemas.microsoft.com/office/powerpoint/2010/main" val="204101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8</a:t>
            </a:fld>
            <a:endParaRPr lang="en-US" altLang="en-US"/>
          </a:p>
        </p:txBody>
      </p:sp>
    </p:spTree>
    <p:extLst>
      <p:ext uri="{BB962C8B-B14F-4D97-AF65-F5344CB8AC3E}">
        <p14:creationId xmlns:p14="http://schemas.microsoft.com/office/powerpoint/2010/main" val="262080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2022</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9</a:t>
            </a:fld>
            <a:endParaRPr lang="en-US" altLang="en-US"/>
          </a:p>
        </p:txBody>
      </p:sp>
    </p:spTree>
    <p:extLst>
      <p:ext uri="{BB962C8B-B14F-4D97-AF65-F5344CB8AC3E}">
        <p14:creationId xmlns:p14="http://schemas.microsoft.com/office/powerpoint/2010/main" val="2638175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59131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030EE60-3E2A-E74F-8552-29F00DE4B250}"/>
              </a:ext>
            </a:extLst>
          </p:cNvPr>
          <p:cNvPicPr>
            <a:picLocks noChangeAspect="1" noChangeArrowheads="1"/>
          </p:cNvPicPr>
          <p:nvPr userDrawn="1"/>
        </p:nvPicPr>
        <p:blipFill>
          <a:blip r:embed="rId2"/>
          <a:stretch>
            <a:fillRect/>
          </a:stretch>
        </p:blipFill>
        <p:spPr bwMode="auto">
          <a:xfrm>
            <a:off x="10494" y="0"/>
            <a:ext cx="38191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3D2A589-7D49-C440-9295-1F398FCDA54B}"/>
              </a:ext>
            </a:extLst>
          </p:cNvPr>
          <p:cNvSpPr/>
          <p:nvPr userDrawn="1"/>
        </p:nvSpPr>
        <p:spPr>
          <a:xfrm>
            <a:off x="3678238" y="0"/>
            <a:ext cx="8513762" cy="235267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pic>
        <p:nvPicPr>
          <p:cNvPr id="6" name="Picture 6">
            <a:extLst>
              <a:ext uri="{FF2B5EF4-FFF2-40B4-BE49-F238E27FC236}">
                <a16:creationId xmlns:a16="http://schemas.microsoft.com/office/drawing/2014/main" id="{449C4AFE-ABB2-EF4D-A4A4-548454C94F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95515" y="403412"/>
            <a:ext cx="8058283"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D68DF127-7FE0-2545-82CA-A88B038F770C}"/>
              </a:ext>
            </a:extLst>
          </p:cNvPr>
          <p:cNvSpPr>
            <a:spLocks noGrp="1"/>
          </p:cNvSpPr>
          <p:nvPr>
            <p:ph type="sldNum" sz="quarter" idx="10"/>
          </p:nvPr>
        </p:nvSpPr>
        <p:spPr/>
        <p:txBody>
          <a:bodyPr/>
          <a:lstStyle>
            <a:lvl1pPr>
              <a:defRPr/>
            </a:lvl1pPr>
          </a:lstStyle>
          <a:p>
            <a:pPr>
              <a:defRPr/>
            </a:pPr>
            <a:fld id="{9A5A1B6C-D038-1F4B-9D4A-0999CA9BC2F2}" type="slidenum">
              <a:rPr lang="en-US" altLang="en-US"/>
              <a:pPr>
                <a:defRPr/>
              </a:pPr>
              <a:t>‹#›</a:t>
            </a:fld>
            <a:endParaRPr lang="en-US" altLang="en-US"/>
          </a:p>
        </p:txBody>
      </p:sp>
    </p:spTree>
    <p:extLst>
      <p:ext uri="{BB962C8B-B14F-4D97-AF65-F5344CB8AC3E}">
        <p14:creationId xmlns:p14="http://schemas.microsoft.com/office/powerpoint/2010/main" val="401153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CD161-2FF2-E841-B3A7-507D943F9C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628FE67-F854-2546-AA25-031A62D363DC}"/>
              </a:ext>
            </a:extLst>
          </p:cNvPr>
          <p:cNvSpPr>
            <a:spLocks noGrp="1"/>
          </p:cNvSpPr>
          <p:nvPr>
            <p:ph type="sldNum" sz="quarter" idx="10"/>
          </p:nvPr>
        </p:nvSpPr>
        <p:spPr/>
        <p:txBody>
          <a:bodyPr/>
          <a:lstStyle>
            <a:lvl1pPr>
              <a:defRPr/>
            </a:lvl1pPr>
          </a:lstStyle>
          <a:p>
            <a:pPr>
              <a:defRPr/>
            </a:pPr>
            <a:fld id="{D03E4FEA-D0DA-BE4D-92DF-D9D6FD4A6574}" type="slidenum">
              <a:rPr lang="en-US" altLang="en-US"/>
              <a:pPr>
                <a:defRPr/>
              </a:pPr>
              <a:t>‹#›</a:t>
            </a:fld>
            <a:endParaRPr lang="en-US" altLang="en-US"/>
          </a:p>
        </p:txBody>
      </p:sp>
      <p:pic>
        <p:nvPicPr>
          <p:cNvPr id="9" name="Picture 5">
            <a:extLst>
              <a:ext uri="{FF2B5EF4-FFF2-40B4-BE49-F238E27FC236}">
                <a16:creationId xmlns:a16="http://schemas.microsoft.com/office/drawing/2014/main" id="{B0AF2776-8C2E-E644-8028-29E464509C9B}"/>
              </a:ext>
            </a:extLst>
          </p:cNvPr>
          <p:cNvPicPr>
            <a:picLocks noChangeAspect="1" noChangeArrowheads="1"/>
          </p:cNvPicPr>
          <p:nvPr userDrawn="1"/>
        </p:nvPicPr>
        <p:blipFill>
          <a:blip r:embed="rId3"/>
          <a:stretch>
            <a:fillRect/>
          </a:stretch>
        </p:blipFill>
        <p:spPr bwMode="auto">
          <a:xfrm>
            <a:off x="0" y="0"/>
            <a:ext cx="825975" cy="6858000"/>
          </a:xfrm>
          <a:prstGeom prst="rect">
            <a:avLst/>
          </a:prstGeom>
          <a:noFill/>
          <a:ln>
            <a:noFill/>
          </a:ln>
          <a:effectLst>
            <a:outerShdw blurRad="190500" dist="508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2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CD161-2FF2-E841-B3A7-507D943F9C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628FE67-F854-2546-AA25-031A62D363DC}"/>
              </a:ext>
            </a:extLst>
          </p:cNvPr>
          <p:cNvSpPr>
            <a:spLocks noGrp="1"/>
          </p:cNvSpPr>
          <p:nvPr>
            <p:ph type="sldNum" sz="quarter" idx="10"/>
          </p:nvPr>
        </p:nvSpPr>
        <p:spPr/>
        <p:txBody>
          <a:bodyPr/>
          <a:lstStyle>
            <a:lvl1pPr>
              <a:defRPr/>
            </a:lvl1pPr>
          </a:lstStyle>
          <a:p>
            <a:pPr>
              <a:defRPr/>
            </a:pPr>
            <a:fld id="{D03E4FEA-D0DA-BE4D-92DF-D9D6FD4A6574}" type="slidenum">
              <a:rPr lang="en-US" altLang="en-US"/>
              <a:pPr>
                <a:defRPr/>
              </a:pPr>
              <a:t>‹#›</a:t>
            </a:fld>
            <a:endParaRPr lang="en-US" altLang="en-US"/>
          </a:p>
        </p:txBody>
      </p:sp>
      <p:pic>
        <p:nvPicPr>
          <p:cNvPr id="10" name="Picture 9">
            <a:extLst>
              <a:ext uri="{FF2B5EF4-FFF2-40B4-BE49-F238E27FC236}">
                <a16:creationId xmlns:a16="http://schemas.microsoft.com/office/drawing/2014/main" id="{6C166F45-E8B9-5A46-BBED-CA0B12B21059}"/>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323903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26B9746-6138-2443-B6CA-34AA7003C1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5960DA76-0526-BB4B-B780-790B2C74C2C0}"/>
              </a:ext>
            </a:extLst>
          </p:cNvPr>
          <p:cNvSpPr>
            <a:spLocks noGrp="1"/>
          </p:cNvSpPr>
          <p:nvPr>
            <p:ph type="sldNum" sz="quarter" idx="10"/>
          </p:nvPr>
        </p:nvSpPr>
        <p:spPr/>
        <p:txBody>
          <a:bodyPr/>
          <a:lstStyle>
            <a:lvl1pPr>
              <a:defRPr/>
            </a:lvl1pPr>
          </a:lstStyle>
          <a:p>
            <a:pPr>
              <a:defRPr/>
            </a:pPr>
            <a:fld id="{EADB236C-7DA3-584D-A9FD-2566ED60D281}" type="slidenum">
              <a:rPr lang="en-US" altLang="en-US"/>
              <a:pPr>
                <a:defRPr/>
              </a:pPr>
              <a:t>‹#›</a:t>
            </a:fld>
            <a:endParaRPr lang="en-US" altLang="en-US"/>
          </a:p>
        </p:txBody>
      </p:sp>
      <p:pic>
        <p:nvPicPr>
          <p:cNvPr id="7" name="Picture 5">
            <a:extLst>
              <a:ext uri="{FF2B5EF4-FFF2-40B4-BE49-F238E27FC236}">
                <a16:creationId xmlns:a16="http://schemas.microsoft.com/office/drawing/2014/main" id="{994E40FD-BE30-8C41-90F0-516DE4B938DC}"/>
              </a:ext>
            </a:extLst>
          </p:cNvPr>
          <p:cNvPicPr>
            <a:picLocks noChangeAspect="1" noChangeArrowheads="1"/>
          </p:cNvPicPr>
          <p:nvPr userDrawn="1"/>
        </p:nvPicPr>
        <p:blipFill>
          <a:blip r:embed="rId3"/>
          <a:stretch>
            <a:fillRect/>
          </a:stretch>
        </p:blipFill>
        <p:spPr bwMode="auto">
          <a:xfrm>
            <a:off x="0" y="0"/>
            <a:ext cx="825975" cy="6858000"/>
          </a:xfrm>
          <a:prstGeom prst="rect">
            <a:avLst/>
          </a:prstGeom>
          <a:noFill/>
          <a:ln>
            <a:noFill/>
          </a:ln>
          <a:effectLst>
            <a:outerShdw blurRad="190500" dist="508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28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26B9746-6138-2443-B6CA-34AA7003C1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5960DA76-0526-BB4B-B780-790B2C74C2C0}"/>
              </a:ext>
            </a:extLst>
          </p:cNvPr>
          <p:cNvSpPr>
            <a:spLocks noGrp="1"/>
          </p:cNvSpPr>
          <p:nvPr>
            <p:ph type="sldNum" sz="quarter" idx="10"/>
          </p:nvPr>
        </p:nvSpPr>
        <p:spPr/>
        <p:txBody>
          <a:bodyPr/>
          <a:lstStyle>
            <a:lvl1pPr>
              <a:defRPr/>
            </a:lvl1pPr>
          </a:lstStyle>
          <a:p>
            <a:pPr>
              <a:defRPr/>
            </a:pPr>
            <a:fld id="{EADB236C-7DA3-584D-A9FD-2566ED60D281}" type="slidenum">
              <a:rPr lang="en-US" altLang="en-US"/>
              <a:pPr>
                <a:defRPr/>
              </a:pPr>
              <a:t>‹#›</a:t>
            </a:fld>
            <a:endParaRPr lang="en-US" altLang="en-US"/>
          </a:p>
        </p:txBody>
      </p:sp>
      <p:pic>
        <p:nvPicPr>
          <p:cNvPr id="8" name="Picture 7">
            <a:extLst>
              <a:ext uri="{FF2B5EF4-FFF2-40B4-BE49-F238E27FC236}">
                <a16:creationId xmlns:a16="http://schemas.microsoft.com/office/drawing/2014/main" id="{8496C5A3-9084-1A4E-84FC-A5E8BDE2D7C5}"/>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106493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25B5327-E5A2-2E43-9D9B-A63675F944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48CF3D19-A20D-3542-B515-FF79269641EE}"/>
              </a:ext>
            </a:extLst>
          </p:cNvPr>
          <p:cNvSpPr>
            <a:spLocks noGrp="1"/>
          </p:cNvSpPr>
          <p:nvPr>
            <p:ph type="sldNum" sz="quarter" idx="10"/>
          </p:nvPr>
        </p:nvSpPr>
        <p:spPr>
          <a:xfrm>
            <a:off x="10298113" y="6356350"/>
            <a:ext cx="1055687" cy="365125"/>
          </a:xfrm>
        </p:spPr>
        <p:txBody>
          <a:bodyPr/>
          <a:lstStyle>
            <a:lvl1pPr>
              <a:defRPr/>
            </a:lvl1pPr>
          </a:lstStyle>
          <a:p>
            <a:pPr>
              <a:defRPr/>
            </a:pPr>
            <a:fld id="{34D6E2B2-28BA-2242-82BE-9CDAE9D4853C}" type="slidenum">
              <a:rPr lang="en-US" altLang="en-US"/>
              <a:pPr>
                <a:defRPr/>
              </a:pPr>
              <a:t>‹#›</a:t>
            </a:fld>
            <a:endParaRPr lang="en-US" altLang="en-US"/>
          </a:p>
        </p:txBody>
      </p:sp>
    </p:spTree>
    <p:extLst>
      <p:ext uri="{BB962C8B-B14F-4D97-AF65-F5344CB8AC3E}">
        <p14:creationId xmlns:p14="http://schemas.microsoft.com/office/powerpoint/2010/main" val="248212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88E7DE-9059-B64B-B55B-41DFD433C114}"/>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ED659B42-75D3-D145-9187-D891CF058AF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0B583F10-0087-8B40-8B6A-300D68B14D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800" r:id="rId4"/>
    <p:sldLayoutId id="2147483798" r:id="rId5"/>
    <p:sldLayoutId id="2147483801" r:id="rId6"/>
    <p:sldLayoutId id="2147483799" r:id="rId7"/>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sccc.org/papers/resolution-handboo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inyurl.com/ASCCCResolution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linktr.ee/ascccresolution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document/d/1OG2Wssyt0XExjuPbssYzPy2mE2XhCMvV/edit?usp=sharing&amp;ouid=115492749693624265068&amp;rtpof=true&amp;sd=true"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mailto:resolutions@asccc.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asccc.org/sites/default/files/ResolutionHandbookFinalFA17_1.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sccc.org/sites/default/files/local_senates_handbook2015-web.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5C58C8C-A632-F843-84BE-D68F8213459A}"/>
              </a:ext>
            </a:extLst>
          </p:cNvPr>
          <p:cNvSpPr>
            <a:spLocks noGrp="1" noChangeArrowheads="1"/>
          </p:cNvSpPr>
          <p:nvPr>
            <p:ph type="title"/>
          </p:nvPr>
        </p:nvSpPr>
        <p:spPr>
          <a:xfrm>
            <a:off x="958850" y="4683125"/>
            <a:ext cx="10433050" cy="1736725"/>
          </a:xfrm>
        </p:spPr>
        <p:txBody>
          <a:bodyPr>
            <a:normAutofit fontScale="90000"/>
          </a:bodyPr>
          <a:lstStyle/>
          <a:p>
            <a:pPr eaLnBrk="1" hangingPunct="1"/>
            <a:r>
              <a:rPr lang="en-US" dirty="0"/>
              <a:t>Bringing It To Resolution Writing: A Fun Follow-up and Practice for Mock Plenary </a:t>
            </a:r>
            <a:br>
              <a:rPr lang="en-US" dirty="0"/>
            </a:br>
            <a:r>
              <a:rPr lang="en-US" sz="3100" dirty="0"/>
              <a:t>Friday, June 17 at 10:30 a.m. - 11:45 a.m.</a:t>
            </a:r>
            <a:br>
              <a:rPr lang="en-US" sz="3100" dirty="0"/>
            </a:br>
            <a:r>
              <a:rPr lang="en-US" sz="2000" dirty="0"/>
              <a:t>Juan </a:t>
            </a:r>
            <a:r>
              <a:rPr lang="en-US" sz="2000" dirty="0" err="1"/>
              <a:t>Arzola</a:t>
            </a:r>
            <a:r>
              <a:rPr lang="en-US" sz="2000" dirty="0"/>
              <a:t>, At-large Representative</a:t>
            </a:r>
            <a:br>
              <a:rPr lang="en-US" sz="2000" dirty="0"/>
            </a:br>
            <a:r>
              <a:rPr lang="en-US" sz="2000" dirty="0"/>
              <a:t>Michelle Velasquez Bean, Treasurer</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91CB5-C086-4441-A1C1-215B185601B5}"/>
              </a:ext>
            </a:extLst>
          </p:cNvPr>
          <p:cNvPicPr>
            <a:picLocks noChangeAspect="1"/>
          </p:cNvPicPr>
          <p:nvPr/>
        </p:nvPicPr>
        <p:blipFill>
          <a:blip r:embed="rId3"/>
          <a:stretch>
            <a:fillRect/>
          </a:stretch>
        </p:blipFill>
        <p:spPr>
          <a:xfrm>
            <a:off x="990601" y="230969"/>
            <a:ext cx="11042344" cy="6460646"/>
          </a:xfrm>
          <a:prstGeom prst="rect">
            <a:avLst/>
          </a:prstGeom>
        </p:spPr>
      </p:pic>
      <p:sp>
        <p:nvSpPr>
          <p:cNvPr id="2" name="Slide Number Placeholder 1" hidden="1">
            <a:extLst>
              <a:ext uri="{FF2B5EF4-FFF2-40B4-BE49-F238E27FC236}">
                <a16:creationId xmlns:a16="http://schemas.microsoft.com/office/drawing/2014/main" id="{A5B9C0C6-2803-4EE7-81C9-5A60513AEC08}"/>
              </a:ext>
            </a:extLst>
          </p:cNvPr>
          <p:cNvSpPr>
            <a:spLocks noGrp="1"/>
          </p:cNvSpPr>
          <p:nvPr>
            <p:ph type="sldNum" sz="quarter" idx="10"/>
          </p:nvPr>
        </p:nvSpPr>
        <p:spPr/>
        <p:txBody>
          <a:bodyPr/>
          <a:lstStyle/>
          <a:p>
            <a:pPr>
              <a:spcAft>
                <a:spcPts val="600"/>
              </a:spcAft>
              <a:defRPr/>
            </a:pPr>
            <a:fld id="{5B52717C-FF9A-4447-B61B-DCD0284B8E7A}" type="slidenum">
              <a:rPr lang="en-US" altLang="en-US" smtClean="0"/>
              <a:pPr>
                <a:spcAft>
                  <a:spcPts val="600"/>
                </a:spcAft>
                <a:defRPr/>
              </a:pPr>
              <a:t>10</a:t>
            </a:fld>
            <a:endParaRPr lang="en-US" altLang="en-US"/>
          </a:p>
        </p:txBody>
      </p:sp>
      <p:sp>
        <p:nvSpPr>
          <p:cNvPr id="6" name="Oval 5">
            <a:extLst>
              <a:ext uri="{FF2B5EF4-FFF2-40B4-BE49-F238E27FC236}">
                <a16:creationId xmlns:a16="http://schemas.microsoft.com/office/drawing/2014/main" id="{3EABF6A0-2F3F-4251-A6A2-DB67E4FEFB65}"/>
              </a:ext>
            </a:extLst>
          </p:cNvPr>
          <p:cNvSpPr/>
          <p:nvPr/>
        </p:nvSpPr>
        <p:spPr>
          <a:xfrm>
            <a:off x="8603685" y="1099098"/>
            <a:ext cx="1113692" cy="52753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CD2607E-A2B7-42E2-A59A-D08A6EE1B16B}"/>
              </a:ext>
            </a:extLst>
          </p:cNvPr>
          <p:cNvSpPr/>
          <p:nvPr/>
        </p:nvSpPr>
        <p:spPr>
          <a:xfrm>
            <a:off x="720436" y="1988127"/>
            <a:ext cx="2961163" cy="1440873"/>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5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dirty="0"/>
              <a:t>ASCCC Resolutions Should Not . . . </a:t>
            </a:r>
          </a:p>
        </p:txBody>
      </p:sp>
      <p:sp>
        <p:nvSpPr>
          <p:cNvPr id="3" name="Content Placeholder 2"/>
          <p:cNvSpPr>
            <a:spLocks noGrp="1"/>
          </p:cNvSpPr>
          <p:nvPr>
            <p:ph sz="half" idx="1"/>
          </p:nvPr>
        </p:nvSpPr>
        <p:spPr>
          <a:xfrm>
            <a:off x="1277650" y="1798320"/>
            <a:ext cx="10058400" cy="4419600"/>
          </a:xfrm>
        </p:spPr>
        <p:txBody>
          <a:bodyPr wrap="square" anchor="t">
            <a:normAutofit/>
          </a:bodyPr>
          <a:lstStyle/>
          <a:p>
            <a:pPr marL="457200" indent="-457200">
              <a:buFont typeface="Wingdings" panose="05000000000000000000" pitchFamily="2" charset="2"/>
              <a:buChar char="ü"/>
            </a:pPr>
            <a:r>
              <a:rPr lang="en-US" sz="3200" dirty="0"/>
              <a:t>Reaffirm existing positions (because of the conflict that can ensue if they fail) </a:t>
            </a:r>
          </a:p>
          <a:p>
            <a:pPr marL="457200" indent="-457200">
              <a:buFont typeface="Wingdings" panose="05000000000000000000" pitchFamily="2" charset="2"/>
              <a:buChar char="ü"/>
            </a:pPr>
            <a:r>
              <a:rPr lang="en-US" sz="3200" dirty="0"/>
              <a:t>Recommend action outside the 10 + 1</a:t>
            </a:r>
          </a:p>
          <a:p>
            <a:pPr marL="457200" indent="-457200">
              <a:buFont typeface="Wingdings" panose="05000000000000000000" pitchFamily="2" charset="2"/>
              <a:buChar char="ü"/>
            </a:pPr>
            <a:r>
              <a:rPr lang="en-US" sz="3200" dirty="0"/>
              <a:t>Deal with strictly local concerns  </a:t>
            </a:r>
          </a:p>
          <a:p>
            <a:pPr marL="457200" indent="-457200">
              <a:buFont typeface="Wingdings" panose="05000000000000000000" pitchFamily="2" charset="2"/>
              <a:buChar char="ü"/>
            </a:pPr>
            <a:r>
              <a:rPr lang="en-US" sz="3200" dirty="0"/>
              <a:t>Contain more than four Whereas or Resolved statements </a:t>
            </a:r>
          </a:p>
          <a:p>
            <a:pPr marL="457200" indent="-457200">
              <a:buFont typeface="Wingdings" panose="05000000000000000000" pitchFamily="2" charset="2"/>
              <a:buChar char="ü"/>
            </a:pPr>
            <a:r>
              <a:rPr lang="en-US" sz="3200" dirty="0"/>
              <a:t>Use inflammatory tone or contain personal insults or language that may be perceived as such </a:t>
            </a:r>
          </a:p>
          <a:p>
            <a:endParaRPr lang="en-US" dirty="0"/>
          </a:p>
        </p:txBody>
      </p:sp>
      <p:sp>
        <p:nvSpPr>
          <p:cNvPr id="8" name="Slide Number Placeholder 3">
            <a:extLst>
              <a:ext uri="{FF2B5EF4-FFF2-40B4-BE49-F238E27FC236}">
                <a16:creationId xmlns:a16="http://schemas.microsoft.com/office/drawing/2014/main" id="{6875C680-FA71-29AD-F6AA-C3052870C3C7}"/>
              </a:ext>
            </a:extLst>
          </p:cNvPr>
          <p:cNvSpPr>
            <a:spLocks noGrp="1"/>
          </p:cNvSpPr>
          <p:nvPr>
            <p:ph type="sldNum" sz="quarter" idx="10"/>
          </p:nvPr>
        </p:nvSpPr>
        <p:spPr>
          <a:xfrm>
            <a:off x="10437813" y="6356350"/>
            <a:ext cx="915987" cy="365125"/>
          </a:xfrm>
        </p:spPr>
        <p:txBody>
          <a:bodyPr/>
          <a:lstStyle/>
          <a:p>
            <a:pPr>
              <a:spcAft>
                <a:spcPts val="600"/>
              </a:spcAft>
              <a:defRPr/>
            </a:pPr>
            <a:fld id="{EADB236C-7DA3-584D-A9FD-2566ED60D281}" type="slidenum">
              <a:rPr lang="en-US" altLang="en-US"/>
              <a:pPr>
                <a:spcAft>
                  <a:spcPts val="600"/>
                </a:spcAft>
                <a:defRPr/>
              </a:pPr>
              <a:t>11</a:t>
            </a:fld>
            <a:endParaRPr lang="en-US" altLang="en-US"/>
          </a:p>
        </p:txBody>
      </p:sp>
    </p:spTree>
    <p:extLst>
      <p:ext uri="{BB962C8B-B14F-4D97-AF65-F5344CB8AC3E}">
        <p14:creationId xmlns:p14="http://schemas.microsoft.com/office/powerpoint/2010/main" val="2020381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a:effectLst>
                  <a:outerShdw blurRad="38100" dist="38100" dir="2700000" algn="tl">
                    <a:srgbClr val="000000">
                      <a:alpha val="43137"/>
                    </a:srgbClr>
                  </a:outerShdw>
                </a:effectLst>
              </a:rPr>
              <a:t>ASCCC Resolutions Should . . .</a:t>
            </a:r>
          </a:p>
        </p:txBody>
      </p:sp>
      <p:sp>
        <p:nvSpPr>
          <p:cNvPr id="3" name="Content Placeholder 2"/>
          <p:cNvSpPr>
            <a:spLocks noGrp="1"/>
          </p:cNvSpPr>
          <p:nvPr>
            <p:ph sz="half" idx="2"/>
          </p:nvPr>
        </p:nvSpPr>
        <p:spPr>
          <a:xfrm>
            <a:off x="1277650" y="1798320"/>
            <a:ext cx="10212735" cy="4391343"/>
          </a:xfrm>
        </p:spPr>
        <p:txBody>
          <a:bodyPr wrap="square" anchor="t">
            <a:normAutofit lnSpcReduction="10000"/>
          </a:bodyPr>
          <a:lstStyle/>
          <a:p>
            <a:pPr marL="342900" indent="-342900">
              <a:buFont typeface="Wingdings" panose="05000000000000000000" pitchFamily="2" charset="2"/>
              <a:buChar char="ü"/>
            </a:pPr>
            <a:r>
              <a:rPr lang="en-US" sz="2800" dirty="0"/>
              <a:t>Be direct and clear</a:t>
            </a:r>
          </a:p>
          <a:p>
            <a:pPr marL="342900" indent="-342900">
              <a:buFont typeface="Wingdings" panose="05000000000000000000" pitchFamily="2" charset="2"/>
              <a:buChar char="ü"/>
            </a:pPr>
            <a:r>
              <a:rPr lang="en-US" sz="2800" dirty="0"/>
              <a:t>Contain factual Whereas statements</a:t>
            </a:r>
          </a:p>
          <a:p>
            <a:pPr marL="342900" indent="-342900">
              <a:buFont typeface="Wingdings" panose="05000000000000000000" pitchFamily="2" charset="2"/>
              <a:buChar char="ü"/>
            </a:pPr>
            <a:r>
              <a:rPr lang="en-US" sz="2800" dirty="0"/>
              <a:t>Include references </a:t>
            </a:r>
          </a:p>
          <a:p>
            <a:pPr marL="342900" indent="-342900">
              <a:buFont typeface="Wingdings" panose="05000000000000000000" pitchFamily="2" charset="2"/>
              <a:buChar char="ü"/>
            </a:pPr>
            <a:r>
              <a:rPr lang="en-US" sz="2800" dirty="0"/>
              <a:t>Include a clear and relevant title </a:t>
            </a:r>
          </a:p>
          <a:p>
            <a:pPr marL="342900" indent="-342900">
              <a:buFont typeface="Wingdings" panose="05000000000000000000" pitchFamily="2" charset="2"/>
              <a:buChar char="ü"/>
            </a:pPr>
            <a:r>
              <a:rPr lang="en-US" sz="2800" dirty="0"/>
              <a:t>Write out full names of groups/organizations in first use</a:t>
            </a:r>
          </a:p>
          <a:p>
            <a:pPr marL="342900" indent="-342900">
              <a:buFont typeface="Wingdings" panose="05000000000000000000" pitchFamily="2" charset="2"/>
              <a:buChar char="ü"/>
            </a:pPr>
            <a:r>
              <a:rPr lang="en-US" sz="2800" dirty="0"/>
              <a:t>Avoid lumping ideas (one reason per Whereas) </a:t>
            </a:r>
          </a:p>
          <a:p>
            <a:pPr marL="342900" indent="-342900">
              <a:buFont typeface="Wingdings" panose="05000000000000000000" pitchFamily="2" charset="2"/>
              <a:buChar char="ü"/>
            </a:pPr>
            <a:r>
              <a:rPr lang="en-US" sz="2800" dirty="0"/>
              <a:t>Only direct the academic senate to act (we cannot demand other entities or organizations to act)</a:t>
            </a:r>
          </a:p>
          <a:p>
            <a:pPr lvl="1">
              <a:buFont typeface="Courier New" panose="02070309020205020404" pitchFamily="49" charset="0"/>
              <a:buChar char="o"/>
            </a:pPr>
            <a:r>
              <a:rPr lang="en-US" sz="2800" dirty="0"/>
              <a:t>instead say “work with [other body] to ensure” vs. “ensure,” “oppose,” “prevent” </a:t>
            </a:r>
          </a:p>
          <a:p>
            <a:pPr marL="274320" lvl="1" indent="0">
              <a:buNone/>
            </a:pPr>
            <a:endParaRPr lang="en-US" sz="1700" dirty="0"/>
          </a:p>
          <a:p>
            <a:endParaRPr lang="en-US" sz="1700" dirty="0"/>
          </a:p>
          <a:p>
            <a:endParaRPr lang="en-US" sz="1700" dirty="0"/>
          </a:p>
        </p:txBody>
      </p:sp>
      <p:sp>
        <p:nvSpPr>
          <p:cNvPr id="10" name="Slide Number Placeholder 4">
            <a:extLst>
              <a:ext uri="{FF2B5EF4-FFF2-40B4-BE49-F238E27FC236}">
                <a16:creationId xmlns:a16="http://schemas.microsoft.com/office/drawing/2014/main" id="{77F440CF-D367-7415-D705-286AE86FD688}"/>
              </a:ext>
            </a:extLst>
          </p:cNvPr>
          <p:cNvSpPr>
            <a:spLocks noGrp="1"/>
          </p:cNvSpPr>
          <p:nvPr>
            <p:ph type="sldNum" sz="quarter" idx="10"/>
          </p:nvPr>
        </p:nvSpPr>
        <p:spPr>
          <a:xfrm>
            <a:off x="10437813" y="6356350"/>
            <a:ext cx="915987" cy="365125"/>
          </a:xfrm>
        </p:spPr>
        <p:txBody>
          <a:bodyPr/>
          <a:lstStyle/>
          <a:p>
            <a:pPr>
              <a:spcAft>
                <a:spcPts val="600"/>
              </a:spcAft>
              <a:defRPr/>
            </a:pPr>
            <a:fld id="{D03E4FEA-D0DA-BE4D-92DF-D9D6FD4A6574}" type="slidenum">
              <a:rPr lang="en-US" altLang="en-US"/>
              <a:pPr>
                <a:spcAft>
                  <a:spcPts val="600"/>
                </a:spcAft>
                <a:defRPr/>
              </a:pPr>
              <a:t>12</a:t>
            </a:fld>
            <a:endParaRPr lang="en-US" altLang="en-US"/>
          </a:p>
        </p:txBody>
      </p:sp>
    </p:spTree>
    <p:extLst>
      <p:ext uri="{BB962C8B-B14F-4D97-AF65-F5344CB8AC3E}">
        <p14:creationId xmlns:p14="http://schemas.microsoft.com/office/powerpoint/2010/main" val="110564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mj-lt"/>
              </a:rPr>
              <a:t>First Whereas</a:t>
            </a:r>
          </a:p>
        </p:txBody>
      </p:sp>
      <p:sp>
        <p:nvSpPr>
          <p:cNvPr id="3" name="Content Placeholder 2"/>
          <p:cNvSpPr>
            <a:spLocks noGrp="1"/>
          </p:cNvSpPr>
          <p:nvPr>
            <p:ph idx="1"/>
          </p:nvPr>
        </p:nvSpPr>
        <p:spPr/>
        <p:txBody>
          <a:bodyPr>
            <a:normAutofit/>
          </a:bodyPr>
          <a:lstStyle/>
          <a:p>
            <a:r>
              <a:rPr lang="en-US" sz="3600" dirty="0">
                <a:latin typeface="Centaur" panose="02030504050205020304" pitchFamily="18" charset="0"/>
              </a:rPr>
              <a:t>“Consider using the first ‘whereas’ as an introduction, outlining the situation in general or providing background and indicating the people or groups involved before justifying your resolutions in the other ‘whereas’ statements.” </a:t>
            </a:r>
          </a:p>
        </p:txBody>
      </p:sp>
    </p:spTree>
    <p:extLst>
      <p:ext uri="{BB962C8B-B14F-4D97-AF65-F5344CB8AC3E}">
        <p14:creationId xmlns:p14="http://schemas.microsoft.com/office/powerpoint/2010/main" val="371224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mj-lt"/>
              </a:rPr>
              <a:t>Citing Legislation </a:t>
            </a:r>
          </a:p>
        </p:txBody>
      </p:sp>
      <p:sp>
        <p:nvSpPr>
          <p:cNvPr id="3" name="Content Placeholder 2"/>
          <p:cNvSpPr>
            <a:spLocks noGrp="1"/>
          </p:cNvSpPr>
          <p:nvPr>
            <p:ph idx="1"/>
          </p:nvPr>
        </p:nvSpPr>
        <p:spPr/>
        <p:txBody>
          <a:bodyPr>
            <a:normAutofit lnSpcReduction="10000"/>
          </a:bodyPr>
          <a:lstStyle/>
          <a:p>
            <a:pPr marL="457200" indent="-457200">
              <a:buFont typeface="Wingdings" panose="05000000000000000000" pitchFamily="2" charset="2"/>
              <a:buChar char="§"/>
            </a:pPr>
            <a:r>
              <a:rPr lang="en-US" sz="3000" dirty="0">
                <a:latin typeface="Centaur" panose="02030504050205020304" pitchFamily="18" charset="0"/>
              </a:rPr>
              <a:t>Cite the last name of author and year passed or date of most recent proposed legislation or regulations included in legislation.</a:t>
            </a:r>
          </a:p>
          <a:p>
            <a:pPr marL="457200" indent="-457200">
              <a:buFont typeface="Wingdings" panose="05000000000000000000" pitchFamily="2" charset="2"/>
              <a:buChar char="§"/>
            </a:pPr>
            <a:r>
              <a:rPr lang="en-US" sz="3000" dirty="0">
                <a:latin typeface="Centaur" panose="02030504050205020304" pitchFamily="18" charset="0"/>
              </a:rPr>
              <a:t>For example, AB 1725 (</a:t>
            </a:r>
            <a:r>
              <a:rPr lang="en-US" sz="3000" dirty="0" err="1">
                <a:latin typeface="Centaur" panose="02030504050205020304" pitchFamily="18" charset="0"/>
              </a:rPr>
              <a:t>Vasconcellos</a:t>
            </a:r>
            <a:r>
              <a:rPr lang="en-US" sz="3000" dirty="0">
                <a:latin typeface="Centaur" panose="02030504050205020304" pitchFamily="18" charset="0"/>
              </a:rPr>
              <a:t>, 1988), AB 705 (Irwin, 2017), AB 130 (Low, as of June 3, 2019)</a:t>
            </a:r>
          </a:p>
          <a:p>
            <a:pPr marL="457200" indent="-457200">
              <a:buFont typeface="Wingdings" panose="05000000000000000000" pitchFamily="2" charset="2"/>
              <a:buChar char="§"/>
            </a:pPr>
            <a:r>
              <a:rPr lang="en-US" sz="3000" dirty="0">
                <a:latin typeface="Centaur" panose="02030504050205020304" pitchFamily="18" charset="0"/>
              </a:rPr>
              <a:t>Include hyperlink in footnote</a:t>
            </a:r>
            <a:r>
              <a:rPr lang="en-US" sz="3000" baseline="30000" dirty="0">
                <a:latin typeface="Centaur" panose="02030504050205020304" pitchFamily="18" charset="0"/>
              </a:rPr>
              <a:t>1</a:t>
            </a:r>
            <a:endParaRPr lang="en-US" baseline="30000" dirty="0"/>
          </a:p>
          <a:p>
            <a:pPr marL="0" indent="0">
              <a:buNone/>
            </a:pPr>
            <a:endParaRPr lang="en-US" baseline="30000" dirty="0"/>
          </a:p>
          <a:p>
            <a:pPr marL="0" indent="0">
              <a:buNone/>
            </a:pPr>
            <a:endParaRPr lang="en-US" baseline="30000" dirty="0"/>
          </a:p>
          <a:p>
            <a:endParaRPr lang="en-US" sz="1600" baseline="30000" dirty="0"/>
          </a:p>
          <a:p>
            <a:pPr marL="0" indent="0">
              <a:buNone/>
            </a:pPr>
            <a:r>
              <a:rPr lang="en-US" sz="1600" baseline="30000" dirty="0"/>
              <a:t>1</a:t>
            </a:r>
            <a:r>
              <a:rPr lang="en-US" sz="1600" dirty="0">
                <a:hlinkClick r:id="rId3"/>
              </a:rPr>
              <a:t>https://www.asccc.org/papers/resolution-handbook</a:t>
            </a:r>
            <a:endParaRPr lang="en-US" sz="1600" dirty="0"/>
          </a:p>
          <a:p>
            <a:pPr marL="0" indent="0">
              <a:buNone/>
            </a:pPr>
            <a:endParaRPr lang="en-US" baseline="30000" dirty="0"/>
          </a:p>
        </p:txBody>
      </p:sp>
    </p:spTree>
    <p:extLst>
      <p:ext uri="{BB962C8B-B14F-4D97-AF65-F5344CB8AC3E}">
        <p14:creationId xmlns:p14="http://schemas.microsoft.com/office/powerpoint/2010/main" val="118356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a:t>Full Names of Organizations and Acronyms </a:t>
            </a:r>
          </a:p>
        </p:txBody>
      </p:sp>
      <p:sp>
        <p:nvSpPr>
          <p:cNvPr id="25" name="Slide Number Placeholder 3">
            <a:extLst>
              <a:ext uri="{FF2B5EF4-FFF2-40B4-BE49-F238E27FC236}">
                <a16:creationId xmlns:a16="http://schemas.microsoft.com/office/drawing/2014/main" id="{2366FEDE-9F3C-6C93-08B7-825C46D963BC}"/>
              </a:ext>
            </a:extLst>
          </p:cNvPr>
          <p:cNvSpPr>
            <a:spLocks noGrp="1"/>
          </p:cNvSpPr>
          <p:nvPr>
            <p:ph type="sldNum" sz="quarter" idx="10"/>
          </p:nvPr>
        </p:nvSpPr>
        <p:spPr>
          <a:xfrm>
            <a:off x="10437813" y="6356350"/>
            <a:ext cx="915987" cy="365125"/>
          </a:xfrm>
        </p:spPr>
        <p:txBody>
          <a:bodyPr/>
          <a:lstStyle/>
          <a:p>
            <a:pPr>
              <a:spcAft>
                <a:spcPts val="600"/>
              </a:spcAft>
              <a:defRPr/>
            </a:pPr>
            <a:fld id="{EADB236C-7DA3-584D-A9FD-2566ED60D281}" type="slidenum">
              <a:rPr lang="en-US" altLang="en-US"/>
              <a:pPr>
                <a:spcAft>
                  <a:spcPts val="600"/>
                </a:spcAft>
                <a:defRPr/>
              </a:pPr>
              <a:t>15</a:t>
            </a:fld>
            <a:endParaRPr lang="en-US" altLang="en-US"/>
          </a:p>
        </p:txBody>
      </p:sp>
      <p:graphicFrame>
        <p:nvGraphicFramePr>
          <p:cNvPr id="26" name="Content Placeholder 2">
            <a:extLst>
              <a:ext uri="{FF2B5EF4-FFF2-40B4-BE49-F238E27FC236}">
                <a16:creationId xmlns:a16="http://schemas.microsoft.com/office/drawing/2014/main" id="{E55924CE-DFE1-5904-FA8B-7B09673771BB}"/>
              </a:ext>
            </a:extLst>
          </p:cNvPr>
          <p:cNvGraphicFramePr>
            <a:graphicFrameLocks noGrp="1"/>
          </p:cNvGraphicFramePr>
          <p:nvPr>
            <p:ph sz="half" idx="1"/>
            <p:extLst>
              <p:ext uri="{D42A27DB-BD31-4B8C-83A1-F6EECF244321}">
                <p14:modId xmlns:p14="http://schemas.microsoft.com/office/powerpoint/2010/main" val="1164944068"/>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32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mj-lt"/>
              </a:rPr>
              <a:t>Actionable Language</a:t>
            </a:r>
          </a:p>
        </p:txBody>
      </p:sp>
      <p:sp>
        <p:nvSpPr>
          <p:cNvPr id="3" name="Content Placeholder 2"/>
          <p:cNvSpPr>
            <a:spLocks noGrp="1"/>
          </p:cNvSpPr>
          <p:nvPr>
            <p:ph idx="1"/>
          </p:nvPr>
        </p:nvSpPr>
        <p:spPr/>
        <p:txBody>
          <a:bodyPr numCol="2">
            <a:normAutofit fontScale="85000" lnSpcReduction="20000"/>
          </a:bodyPr>
          <a:lstStyle/>
          <a:p>
            <a:pPr marL="457200" indent="-457200">
              <a:buFont typeface="Arial" panose="020B0604020202020204" pitchFamily="34" charset="0"/>
              <a:buChar char="•"/>
            </a:pPr>
            <a:r>
              <a:rPr lang="en-US" sz="3200" dirty="0">
                <a:latin typeface="Centaur" panose="02030504050205020304" pitchFamily="18" charset="0"/>
              </a:rPr>
              <a:t>Urge</a:t>
            </a:r>
          </a:p>
          <a:p>
            <a:pPr marL="457200" indent="-457200">
              <a:buFont typeface="Arial" panose="020B0604020202020204" pitchFamily="34" charset="0"/>
              <a:buChar char="•"/>
            </a:pPr>
            <a:r>
              <a:rPr lang="en-US" sz="3200" dirty="0">
                <a:latin typeface="Centaur" panose="02030504050205020304" pitchFamily="18" charset="0"/>
              </a:rPr>
              <a:t>Research</a:t>
            </a:r>
          </a:p>
          <a:p>
            <a:pPr marL="457200" indent="-457200">
              <a:buFont typeface="Arial" panose="020B0604020202020204" pitchFamily="34" charset="0"/>
              <a:buChar char="•"/>
            </a:pPr>
            <a:r>
              <a:rPr lang="en-US" sz="3200" dirty="0">
                <a:latin typeface="Centaur" panose="02030504050205020304" pitchFamily="18" charset="0"/>
              </a:rPr>
              <a:t>Develop </a:t>
            </a:r>
            <a:r>
              <a:rPr lang="en-US" sz="2100" dirty="0">
                <a:latin typeface="Centaur" panose="02030504050205020304" pitchFamily="18" charset="0"/>
              </a:rPr>
              <a:t>(a position, materials, a paper, etc.)</a:t>
            </a:r>
            <a:endParaRPr lang="en-US" sz="3200" dirty="0">
              <a:latin typeface="Centaur" panose="02030504050205020304" pitchFamily="18" charset="0"/>
            </a:endParaRPr>
          </a:p>
          <a:p>
            <a:pPr marL="457200" indent="-457200">
              <a:buFont typeface="Arial" panose="020B0604020202020204" pitchFamily="34" charset="0"/>
              <a:buChar char="•"/>
            </a:pPr>
            <a:r>
              <a:rPr lang="en-US" sz="3200" dirty="0">
                <a:latin typeface="Centaur" panose="02030504050205020304" pitchFamily="18" charset="0"/>
              </a:rPr>
              <a:t>Distribute</a:t>
            </a:r>
          </a:p>
          <a:p>
            <a:pPr marL="457200" indent="-457200">
              <a:buFont typeface="Arial" panose="020B0604020202020204" pitchFamily="34" charset="0"/>
              <a:buChar char="•"/>
            </a:pPr>
            <a:r>
              <a:rPr lang="en-US" sz="3200" dirty="0">
                <a:latin typeface="Centaur" panose="02030504050205020304" pitchFamily="18" charset="0"/>
              </a:rPr>
              <a:t>Oppose</a:t>
            </a:r>
          </a:p>
          <a:p>
            <a:pPr marL="457200" indent="-457200">
              <a:buFont typeface="Arial" panose="020B0604020202020204" pitchFamily="34" charset="0"/>
              <a:buChar char="•"/>
            </a:pPr>
            <a:r>
              <a:rPr lang="en-US" sz="3200" dirty="0">
                <a:latin typeface="Centaur" panose="02030504050205020304" pitchFamily="18" charset="0"/>
              </a:rPr>
              <a:t>Publish</a:t>
            </a:r>
          </a:p>
          <a:p>
            <a:pPr marL="457200" indent="-457200">
              <a:buFont typeface="Arial" panose="020B0604020202020204" pitchFamily="34" charset="0"/>
              <a:buChar char="•"/>
            </a:pPr>
            <a:r>
              <a:rPr lang="en-US" sz="3200" dirty="0">
                <a:latin typeface="Centaur" panose="02030504050205020304" pitchFamily="18" charset="0"/>
              </a:rPr>
              <a:t>Survey</a:t>
            </a:r>
          </a:p>
          <a:p>
            <a:pPr marL="457200" indent="-457200">
              <a:buFont typeface="Arial" panose="020B0604020202020204" pitchFamily="34" charset="0"/>
              <a:buChar char="•"/>
            </a:pPr>
            <a:r>
              <a:rPr lang="en-US" sz="3200" dirty="0">
                <a:latin typeface="Centaur" panose="02030504050205020304" pitchFamily="18" charset="0"/>
              </a:rPr>
              <a:t>Encourage </a:t>
            </a:r>
          </a:p>
          <a:p>
            <a:pPr marL="457200" indent="-457200">
              <a:buFont typeface="Arial" panose="020B0604020202020204" pitchFamily="34" charset="0"/>
              <a:buChar char="•"/>
            </a:pPr>
            <a:r>
              <a:rPr lang="en-US" sz="3200" dirty="0">
                <a:latin typeface="Centaur" panose="02030504050205020304" pitchFamily="18" charset="0"/>
              </a:rPr>
              <a:t>Conclude </a:t>
            </a:r>
          </a:p>
          <a:p>
            <a:pPr marL="457200" indent="-457200">
              <a:buFont typeface="Arial" panose="020B0604020202020204" pitchFamily="34" charset="0"/>
              <a:buChar char="•"/>
            </a:pPr>
            <a:r>
              <a:rPr lang="en-US" sz="3200" dirty="0">
                <a:latin typeface="Centaur" panose="02030504050205020304" pitchFamily="18" charset="0"/>
              </a:rPr>
              <a:t>Adopt</a:t>
            </a:r>
          </a:p>
          <a:p>
            <a:pPr marL="457200" indent="-457200">
              <a:buFont typeface="Arial" panose="020B0604020202020204" pitchFamily="34" charset="0"/>
              <a:buChar char="•"/>
            </a:pPr>
            <a:r>
              <a:rPr lang="en-US" sz="3200" dirty="0">
                <a:latin typeface="Centaur" panose="02030504050205020304" pitchFamily="18" charset="0"/>
              </a:rPr>
              <a:t>Request</a:t>
            </a:r>
          </a:p>
          <a:p>
            <a:pPr marL="457200" indent="-457200">
              <a:buFont typeface="Arial" panose="020B0604020202020204" pitchFamily="34" charset="0"/>
              <a:buChar char="•"/>
            </a:pPr>
            <a:r>
              <a:rPr lang="en-US" sz="3200" dirty="0">
                <a:latin typeface="Centaur" panose="02030504050205020304" pitchFamily="18" charset="0"/>
              </a:rPr>
              <a:t>Express</a:t>
            </a:r>
          </a:p>
          <a:p>
            <a:pPr marL="457200" indent="-457200">
              <a:buFont typeface="Arial" panose="020B0604020202020204" pitchFamily="34" charset="0"/>
              <a:buChar char="•"/>
            </a:pPr>
            <a:r>
              <a:rPr lang="en-US" sz="3200" dirty="0">
                <a:latin typeface="Centaur" panose="02030504050205020304" pitchFamily="18" charset="0"/>
              </a:rPr>
              <a:t>Form </a:t>
            </a:r>
          </a:p>
          <a:p>
            <a:pPr marL="457200" indent="-457200">
              <a:buFont typeface="Arial" panose="020B0604020202020204" pitchFamily="34" charset="0"/>
              <a:buChar char="•"/>
            </a:pPr>
            <a:r>
              <a:rPr lang="en-US" sz="3200" dirty="0">
                <a:latin typeface="Centaur" panose="02030504050205020304" pitchFamily="18" charset="0"/>
              </a:rPr>
              <a:t>Collect</a:t>
            </a:r>
          </a:p>
          <a:p>
            <a:pPr marL="457200" indent="-457200">
              <a:buFont typeface="Arial" panose="020B0604020202020204" pitchFamily="34" charset="0"/>
              <a:buChar char="•"/>
            </a:pPr>
            <a:r>
              <a:rPr lang="en-US" sz="3200" dirty="0">
                <a:latin typeface="Centaur" panose="02030504050205020304" pitchFamily="18" charset="0"/>
              </a:rPr>
              <a:t>Communicate</a:t>
            </a:r>
          </a:p>
          <a:p>
            <a:pPr marL="457200" indent="-457200">
              <a:buFont typeface="Arial" panose="020B0604020202020204" pitchFamily="34" charset="0"/>
              <a:buChar char="•"/>
            </a:pPr>
            <a:r>
              <a:rPr lang="en-US" sz="3200" dirty="0">
                <a:latin typeface="Centaur" panose="02030504050205020304" pitchFamily="18" charset="0"/>
              </a:rPr>
              <a:t>Recognize</a:t>
            </a:r>
          </a:p>
        </p:txBody>
      </p:sp>
    </p:spTree>
    <p:extLst>
      <p:ext uri="{BB962C8B-B14F-4D97-AF65-F5344CB8AC3E}">
        <p14:creationId xmlns:p14="http://schemas.microsoft.com/office/powerpoint/2010/main" val="1476603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dirty="0"/>
              <a:t>Advice on Wording to Consider  </a:t>
            </a:r>
          </a:p>
        </p:txBody>
      </p:sp>
      <p:sp>
        <p:nvSpPr>
          <p:cNvPr id="22" name="Slide Number Placeholder 3">
            <a:extLst>
              <a:ext uri="{FF2B5EF4-FFF2-40B4-BE49-F238E27FC236}">
                <a16:creationId xmlns:a16="http://schemas.microsoft.com/office/drawing/2014/main" id="{E6001772-FB72-1496-F686-B6F73520550E}"/>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EADB236C-7DA3-584D-A9FD-2566ED60D281}" type="slidenum">
              <a:rPr lang="en-US" altLang="en-US"/>
              <a:pPr>
                <a:spcAft>
                  <a:spcPts val="600"/>
                </a:spcAft>
                <a:defRPr/>
              </a:pPr>
              <a:t>17</a:t>
            </a:fld>
            <a:endParaRPr lang="en-US" altLang="en-US"/>
          </a:p>
        </p:txBody>
      </p:sp>
      <p:graphicFrame>
        <p:nvGraphicFramePr>
          <p:cNvPr id="23" name="Content Placeholder 2">
            <a:extLst>
              <a:ext uri="{FF2B5EF4-FFF2-40B4-BE49-F238E27FC236}">
                <a16:creationId xmlns:a16="http://schemas.microsoft.com/office/drawing/2014/main" id="{D6DD958D-7F18-1276-64AE-3F4088FC9BE4}"/>
              </a:ext>
            </a:extLst>
          </p:cNvPr>
          <p:cNvGraphicFramePr>
            <a:graphicFrameLocks noGrp="1"/>
          </p:cNvGraphicFramePr>
          <p:nvPr>
            <p:ph sz="half" idx="1"/>
            <p:extLst>
              <p:ext uri="{D42A27DB-BD31-4B8C-83A1-F6EECF244321}">
                <p14:modId xmlns:p14="http://schemas.microsoft.com/office/powerpoint/2010/main" val="2428095994"/>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167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mj-lt"/>
              </a:rPr>
              <a:t>The Resolved Statements</a:t>
            </a:r>
          </a:p>
        </p:txBody>
      </p:sp>
      <p:sp>
        <p:nvSpPr>
          <p:cNvPr id="3" name="Content Placeholder 2"/>
          <p:cNvSpPr>
            <a:spLocks noGrp="1"/>
          </p:cNvSpPr>
          <p:nvPr>
            <p:ph idx="1"/>
          </p:nvPr>
        </p:nvSpPr>
        <p:spPr/>
        <p:txBody>
          <a:bodyPr>
            <a:normAutofit/>
          </a:bodyPr>
          <a:lstStyle/>
          <a:p>
            <a:pPr marL="571500" indent="-571500">
              <a:buFont typeface="Wingdings" panose="05000000000000000000" pitchFamily="2" charset="2"/>
              <a:buChar char="ü"/>
            </a:pPr>
            <a:r>
              <a:rPr lang="en-US" sz="3600" dirty="0">
                <a:latin typeface="Centaur" panose="02030504050205020304" pitchFamily="18" charset="0"/>
              </a:rPr>
              <a:t>Must begin with “Resolved, That the Academic Senate for California Community Colleges . . .” </a:t>
            </a:r>
          </a:p>
          <a:p>
            <a:pPr marL="571500" indent="-571500">
              <a:buFont typeface="Wingdings" panose="05000000000000000000" pitchFamily="2" charset="2"/>
              <a:buChar char="ü"/>
            </a:pPr>
            <a:r>
              <a:rPr lang="en-US" sz="3600" dirty="0">
                <a:latin typeface="Centaur" panose="02030504050205020304" pitchFamily="18" charset="0"/>
              </a:rPr>
              <a:t>Each must be able to stand alone </a:t>
            </a:r>
          </a:p>
          <a:p>
            <a:pPr marL="571500" indent="-571500">
              <a:buFont typeface="Wingdings" panose="05000000000000000000" pitchFamily="2" charset="2"/>
              <a:buChar char="ü"/>
            </a:pPr>
            <a:r>
              <a:rPr lang="en-US" sz="3600" dirty="0">
                <a:latin typeface="Centaur" panose="02030504050205020304" pitchFamily="18" charset="0"/>
              </a:rPr>
              <a:t>Must be actionable </a:t>
            </a:r>
          </a:p>
          <a:p>
            <a:pPr marL="571500" indent="-571500">
              <a:buFont typeface="Wingdings" panose="05000000000000000000" pitchFamily="2" charset="2"/>
              <a:buChar char="ü"/>
            </a:pPr>
            <a:r>
              <a:rPr lang="en-US" sz="3600" dirty="0">
                <a:latin typeface="Centaur" panose="02030504050205020304" pitchFamily="18" charset="0"/>
              </a:rPr>
              <a:t>Must be supported by the Whereas statements </a:t>
            </a:r>
          </a:p>
        </p:txBody>
      </p:sp>
    </p:spTree>
    <p:extLst>
      <p:ext uri="{BB962C8B-B14F-4D97-AF65-F5344CB8AC3E}">
        <p14:creationId xmlns:p14="http://schemas.microsoft.com/office/powerpoint/2010/main" val="226883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mj-lt"/>
              </a:rPr>
              <a:t>Mock Resolution Pre-packet</a:t>
            </a:r>
          </a:p>
        </p:txBody>
      </p:sp>
      <p:sp>
        <p:nvSpPr>
          <p:cNvPr id="3" name="Content Placeholder 2"/>
          <p:cNvSpPr>
            <a:spLocks noGrp="1"/>
          </p:cNvSpPr>
          <p:nvPr>
            <p:ph idx="1"/>
          </p:nvPr>
        </p:nvSpPr>
        <p:spPr/>
        <p:txBody>
          <a:bodyPr>
            <a:normAutofit/>
          </a:bodyPr>
          <a:lstStyle/>
          <a:p>
            <a:pPr algn="ctr"/>
            <a:r>
              <a:rPr lang="en-US" sz="3600" dirty="0">
                <a:latin typeface="Centaur" panose="02030504050205020304" pitchFamily="18" charset="0"/>
              </a:rPr>
              <a:t>Let’s check it against some of the guidelines in the </a:t>
            </a:r>
            <a:r>
              <a:rPr lang="en-US" sz="3600" i="1" dirty="0">
                <a:latin typeface="Centaur" panose="02030504050205020304" pitchFamily="18" charset="0"/>
              </a:rPr>
              <a:t>Resolutions Handbook!</a:t>
            </a:r>
          </a:p>
        </p:txBody>
      </p:sp>
    </p:spTree>
    <p:extLst>
      <p:ext uri="{BB962C8B-B14F-4D97-AF65-F5344CB8AC3E}">
        <p14:creationId xmlns:p14="http://schemas.microsoft.com/office/powerpoint/2010/main" val="107433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1D38-E077-4693-9212-154F6946AECD}"/>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B3FA049B-F91D-4A1F-ABEE-D804A2344E8D}"/>
              </a:ext>
            </a:extLst>
          </p:cNvPr>
          <p:cNvSpPr>
            <a:spLocks noGrp="1"/>
          </p:cNvSpPr>
          <p:nvPr>
            <p:ph idx="1"/>
          </p:nvPr>
        </p:nvSpPr>
        <p:spPr/>
        <p:txBody>
          <a:bodyPr/>
          <a:lstStyle/>
          <a:p>
            <a:r>
              <a:rPr lang="en-US" dirty="0"/>
              <a:t>Whereas, At local and statewide levels, academic senates rely on clear, actionable resolutions to set their direction and take positions; and Whereas, The ASCCC resolutions process allows for all California community college faculty to participate in making policy recommendations that guide and impact our system. Resolved, That attendees come to this session to learn how to develop statewide resolutions that are more likely to be approved; and Resolved, The presenters will delve deeper into the details of the Resolutions Handbook and help participants fine-tune resolutions for the Mock Plenary session on Saturday.</a:t>
            </a:r>
          </a:p>
        </p:txBody>
      </p:sp>
      <p:sp>
        <p:nvSpPr>
          <p:cNvPr id="4" name="Slide Number Placeholder 3">
            <a:extLst>
              <a:ext uri="{FF2B5EF4-FFF2-40B4-BE49-F238E27FC236}">
                <a16:creationId xmlns:a16="http://schemas.microsoft.com/office/drawing/2014/main" id="{31DFE81E-1C1F-4E8C-A05D-941905A1303A}"/>
              </a:ext>
            </a:extLst>
          </p:cNvPr>
          <p:cNvSpPr>
            <a:spLocks noGrp="1"/>
          </p:cNvSpPr>
          <p:nvPr>
            <p:ph type="sldNum" sz="quarter" idx="10"/>
          </p:nvPr>
        </p:nvSpPr>
        <p:spPr/>
        <p:txBody>
          <a:bodyPr/>
          <a:lstStyle/>
          <a:p>
            <a:pPr>
              <a:defRPr/>
            </a:pPr>
            <a:fld id="{9A5A1B6C-D038-1F4B-9D4A-0999CA9BC2F2}" type="slidenum">
              <a:rPr lang="en-US" altLang="en-US" smtClean="0"/>
              <a:pPr>
                <a:defRPr/>
              </a:pPr>
              <a:t>2</a:t>
            </a:fld>
            <a:endParaRPr lang="en-US" altLang="en-US"/>
          </a:p>
        </p:txBody>
      </p:sp>
    </p:spTree>
    <p:extLst>
      <p:ext uri="{BB962C8B-B14F-4D97-AF65-F5344CB8AC3E}">
        <p14:creationId xmlns:p14="http://schemas.microsoft.com/office/powerpoint/2010/main" val="100959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mj-lt"/>
              </a:rPr>
              <a:t>Contact and Seconders</a:t>
            </a:r>
          </a:p>
        </p:txBody>
      </p:sp>
      <p:sp>
        <p:nvSpPr>
          <p:cNvPr id="3" name="Content Placeholder 2"/>
          <p:cNvSpPr>
            <a:spLocks noGrp="1"/>
          </p:cNvSpPr>
          <p:nvPr>
            <p:ph idx="1"/>
          </p:nvPr>
        </p:nvSpPr>
        <p:spPr/>
        <p:txBody>
          <a:bodyPr>
            <a:normAutofit fontScale="92500" lnSpcReduction="10000"/>
          </a:bodyPr>
          <a:lstStyle/>
          <a:p>
            <a:r>
              <a:rPr lang="en-US" sz="3600" dirty="0">
                <a:latin typeface="Centaur" panose="02030504050205020304" pitchFamily="18" charset="0"/>
              </a:rPr>
              <a:t>If you submit a resolution or amendment</a:t>
            </a:r>
          </a:p>
          <a:p>
            <a:pPr marL="571500" indent="-571500">
              <a:buFont typeface="Wingdings" panose="05000000000000000000" pitchFamily="2" charset="2"/>
              <a:buChar char="ü"/>
            </a:pPr>
            <a:r>
              <a:rPr lang="en-US" sz="3600" dirty="0">
                <a:latin typeface="Centaur" panose="02030504050205020304" pitchFamily="18" charset="0"/>
              </a:rPr>
              <a:t>List your full name, your college, and email address</a:t>
            </a:r>
          </a:p>
          <a:p>
            <a:pPr marL="571500" indent="-571500">
              <a:buFont typeface="Wingdings" panose="05000000000000000000" pitchFamily="2" charset="2"/>
              <a:buChar char="ü"/>
            </a:pPr>
            <a:r>
              <a:rPr lang="en-US" sz="3600" i="1" dirty="0">
                <a:latin typeface="Centaur" panose="02030504050205020304" pitchFamily="18" charset="0"/>
              </a:rPr>
              <a:t>Pre-session</a:t>
            </a:r>
            <a:r>
              <a:rPr lang="en-US" sz="3600" dirty="0">
                <a:latin typeface="Centaur" panose="02030504050205020304" pitchFamily="18" charset="0"/>
              </a:rPr>
              <a:t> resolutions from committees are identified as such</a:t>
            </a:r>
          </a:p>
          <a:p>
            <a:pPr marL="571500" indent="-571500">
              <a:buFont typeface="Wingdings" panose="05000000000000000000" pitchFamily="2" charset="2"/>
              <a:buChar char="ü"/>
            </a:pPr>
            <a:r>
              <a:rPr lang="en-US" sz="3600" dirty="0">
                <a:latin typeface="Centaur" panose="02030504050205020304" pitchFamily="18" charset="0"/>
              </a:rPr>
              <a:t>Four seconders are required</a:t>
            </a:r>
          </a:p>
          <a:p>
            <a:pPr marL="1257300" lvl="1" indent="-571500"/>
            <a:r>
              <a:rPr lang="en-US" sz="3600" dirty="0">
                <a:latin typeface="Centaur" panose="02030504050205020304" pitchFamily="18" charset="0"/>
              </a:rPr>
              <a:t>Must be voting delegates</a:t>
            </a:r>
          </a:p>
          <a:p>
            <a:pPr marL="1257300" lvl="1" indent="-571500"/>
            <a:r>
              <a:rPr lang="en-US" sz="3600" dirty="0">
                <a:latin typeface="Centaur" panose="02030504050205020304" pitchFamily="18" charset="0"/>
              </a:rPr>
              <a:t>Need full name and college</a:t>
            </a:r>
          </a:p>
          <a:p>
            <a:pPr marL="1257300" lvl="1" indent="-571500"/>
            <a:r>
              <a:rPr lang="en-US" sz="3600" dirty="0">
                <a:latin typeface="Centaur" panose="02030504050205020304" pitchFamily="18" charset="0"/>
              </a:rPr>
              <a:t>Include email addresses </a:t>
            </a:r>
          </a:p>
          <a:p>
            <a:pPr marL="571500" indent="-571500">
              <a:buFont typeface="Wingdings" panose="05000000000000000000" pitchFamily="2" charset="2"/>
              <a:buChar char="ü"/>
            </a:pPr>
            <a:endParaRPr lang="en-US" sz="3600" dirty="0">
              <a:latin typeface="Centaur" panose="02030504050205020304" pitchFamily="18" charset="0"/>
            </a:endParaRPr>
          </a:p>
        </p:txBody>
      </p:sp>
    </p:spTree>
    <p:extLst>
      <p:ext uri="{BB962C8B-B14F-4D97-AF65-F5344CB8AC3E}">
        <p14:creationId xmlns:p14="http://schemas.microsoft.com/office/powerpoint/2010/main" val="278465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8443-2630-47AA-B15E-C625FFD62AAA}"/>
              </a:ext>
            </a:extLst>
          </p:cNvPr>
          <p:cNvSpPr>
            <a:spLocks noGrp="1"/>
          </p:cNvSpPr>
          <p:nvPr>
            <p:ph type="title"/>
          </p:nvPr>
        </p:nvSpPr>
        <p:spPr>
          <a:xfrm>
            <a:off x="3295515" y="403412"/>
            <a:ext cx="8058283" cy="1685768"/>
          </a:xfrm>
        </p:spPr>
        <p:txBody>
          <a:bodyPr wrap="square" anchor="ctr">
            <a:normAutofit/>
          </a:bodyPr>
          <a:lstStyle/>
          <a:p>
            <a:r>
              <a:rPr lang="en-US" dirty="0"/>
              <a:t>How do I submit a resolution?</a:t>
            </a:r>
          </a:p>
        </p:txBody>
      </p:sp>
      <p:pic>
        <p:nvPicPr>
          <p:cNvPr id="10" name="Picture 5" descr="Person working with laptop and notepad">
            <a:extLst>
              <a:ext uri="{FF2B5EF4-FFF2-40B4-BE49-F238E27FC236}">
                <a16:creationId xmlns:a16="http://schemas.microsoft.com/office/drawing/2014/main" id="{0A3A9FD1-B4E1-07D4-EB70-E4270D3432E2}"/>
              </a:ext>
            </a:extLst>
          </p:cNvPr>
          <p:cNvPicPr>
            <a:picLocks noChangeAspect="1"/>
          </p:cNvPicPr>
          <p:nvPr/>
        </p:nvPicPr>
        <p:blipFill rotWithShape="1">
          <a:blip r:embed="rId3"/>
          <a:srcRect t="19103" r="2" b="30085"/>
          <a:stretch/>
        </p:blipFill>
        <p:spPr>
          <a:xfrm>
            <a:off x="829994" y="2662568"/>
            <a:ext cx="10523806" cy="3569419"/>
          </a:xfrm>
          <a:prstGeom prst="rect">
            <a:avLst/>
          </a:prstGeom>
          <a:noFill/>
        </p:spPr>
      </p:pic>
      <p:sp>
        <p:nvSpPr>
          <p:cNvPr id="4" name="Slide Number Placeholder 3">
            <a:extLst>
              <a:ext uri="{FF2B5EF4-FFF2-40B4-BE49-F238E27FC236}">
                <a16:creationId xmlns:a16="http://schemas.microsoft.com/office/drawing/2014/main" id="{3D376C92-E0C0-4C56-A318-979687F437ED}"/>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9A5A1B6C-D038-1F4B-9D4A-0999CA9BC2F2}" type="slidenum">
              <a:rPr lang="en-US" altLang="en-US" smtClean="0"/>
              <a:pPr>
                <a:spcAft>
                  <a:spcPts val="600"/>
                </a:spcAft>
                <a:defRPr/>
              </a:pPr>
              <a:t>21</a:t>
            </a:fld>
            <a:endParaRPr lang="en-US" altLang="en-US"/>
          </a:p>
        </p:txBody>
      </p:sp>
    </p:spTree>
    <p:extLst>
      <p:ext uri="{BB962C8B-B14F-4D97-AF65-F5344CB8AC3E}">
        <p14:creationId xmlns:p14="http://schemas.microsoft.com/office/powerpoint/2010/main" val="1152720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E286-5265-4C80-B0FD-36863C120E0D}"/>
              </a:ext>
            </a:extLst>
          </p:cNvPr>
          <p:cNvSpPr>
            <a:spLocks noGrp="1"/>
          </p:cNvSpPr>
          <p:nvPr>
            <p:ph type="title"/>
          </p:nvPr>
        </p:nvSpPr>
        <p:spPr>
          <a:xfrm>
            <a:off x="3232298" y="403412"/>
            <a:ext cx="8761228" cy="1685768"/>
          </a:xfrm>
        </p:spPr>
        <p:txBody>
          <a:bodyPr/>
          <a:lstStyle/>
          <a:p>
            <a:r>
              <a:rPr lang="en-US" dirty="0"/>
              <a:t>Online Resolution and Signature Page</a:t>
            </a:r>
          </a:p>
        </p:txBody>
      </p:sp>
      <p:sp>
        <p:nvSpPr>
          <p:cNvPr id="3" name="Content Placeholder 2">
            <a:extLst>
              <a:ext uri="{FF2B5EF4-FFF2-40B4-BE49-F238E27FC236}">
                <a16:creationId xmlns:a16="http://schemas.microsoft.com/office/drawing/2014/main" id="{823EE0E1-2FF2-4123-A7E8-893EDE743445}"/>
              </a:ext>
            </a:extLst>
          </p:cNvPr>
          <p:cNvSpPr>
            <a:spLocks noGrp="1"/>
          </p:cNvSpPr>
          <p:nvPr>
            <p:ph idx="1"/>
          </p:nvPr>
        </p:nvSpPr>
        <p:spPr>
          <a:xfrm>
            <a:off x="3689498" y="2662568"/>
            <a:ext cx="5050465" cy="579737"/>
          </a:xfrm>
        </p:spPr>
        <p:txBody>
          <a:bodyPr/>
          <a:lstStyle/>
          <a:p>
            <a:pPr marL="0" indent="0">
              <a:buNone/>
            </a:pPr>
            <a:r>
              <a:rPr lang="en-US" b="0" i="0" dirty="0">
                <a:solidFill>
                  <a:srgbClr val="000000"/>
                </a:solidFill>
                <a:effectLst/>
                <a:latin typeface="Times New Roman" panose="02020603050405020304" pitchFamily="18" charset="0"/>
              </a:rPr>
              <a:t> </a:t>
            </a:r>
            <a:r>
              <a:rPr lang="en-US" b="0" i="0" dirty="0">
                <a:effectLst/>
                <a:latin typeface="Times New Roman" panose="02020603050405020304" pitchFamily="18" charset="0"/>
                <a:hlinkClick r:id="rId3"/>
              </a:rPr>
              <a:t>https://tinyurl.com/ASCCCResolutions</a:t>
            </a:r>
            <a:endParaRPr lang="en-US" dirty="0"/>
          </a:p>
        </p:txBody>
      </p:sp>
      <p:sp>
        <p:nvSpPr>
          <p:cNvPr id="5" name="Slide Number Placeholder 4">
            <a:extLst>
              <a:ext uri="{FF2B5EF4-FFF2-40B4-BE49-F238E27FC236}">
                <a16:creationId xmlns:a16="http://schemas.microsoft.com/office/drawing/2014/main" id="{BE63A6D2-43D9-4050-99E8-1360BB37034D}"/>
              </a:ext>
            </a:extLst>
          </p:cNvPr>
          <p:cNvSpPr>
            <a:spLocks noGrp="1"/>
          </p:cNvSpPr>
          <p:nvPr>
            <p:ph type="sldNum" sz="quarter" idx="10"/>
          </p:nvPr>
        </p:nvSpPr>
        <p:spPr/>
        <p:txBody>
          <a:bodyPr/>
          <a:lstStyle/>
          <a:p>
            <a:pPr>
              <a:defRPr/>
            </a:pPr>
            <a:fld id="{D03E4FEA-D0DA-BE4D-92DF-D9D6FD4A6574}" type="slidenum">
              <a:rPr lang="en-US" altLang="en-US" smtClean="0"/>
              <a:pPr>
                <a:defRPr/>
              </a:pPr>
              <a:t>22</a:t>
            </a:fld>
            <a:endParaRPr lang="en-US" altLang="en-US"/>
          </a:p>
        </p:txBody>
      </p:sp>
      <p:pic>
        <p:nvPicPr>
          <p:cNvPr id="7" name="Content Placeholder 6" descr="Qr code&#10;&#10;Description automatically generated">
            <a:extLst>
              <a:ext uri="{FF2B5EF4-FFF2-40B4-BE49-F238E27FC236}">
                <a16:creationId xmlns:a16="http://schemas.microsoft.com/office/drawing/2014/main" id="{F3EEE758-1975-4042-9853-78F684DBAF41}"/>
              </a:ext>
            </a:extLst>
          </p:cNvPr>
          <p:cNvPicPr>
            <a:picLocks noGrp="1" noChangeAspect="1"/>
          </p:cNvPicPr>
          <p:nvPr>
            <p:ph sz="quarter" idx="4294967295"/>
          </p:nvPr>
        </p:nvPicPr>
        <p:blipFill>
          <a:blip r:embed="rId4"/>
          <a:stretch>
            <a:fillRect/>
          </a:stretch>
        </p:blipFill>
        <p:spPr>
          <a:xfrm>
            <a:off x="4795283" y="3339248"/>
            <a:ext cx="2838893" cy="2838893"/>
          </a:xfrm>
        </p:spPr>
      </p:pic>
    </p:spTree>
    <p:extLst>
      <p:ext uri="{BB962C8B-B14F-4D97-AF65-F5344CB8AC3E}">
        <p14:creationId xmlns:p14="http://schemas.microsoft.com/office/powerpoint/2010/main" val="662263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F08B-08DD-49AE-BB7E-965E54C5A79F}"/>
              </a:ext>
            </a:extLst>
          </p:cNvPr>
          <p:cNvSpPr>
            <a:spLocks noGrp="1"/>
          </p:cNvSpPr>
          <p:nvPr>
            <p:ph type="title"/>
          </p:nvPr>
        </p:nvSpPr>
        <p:spPr>
          <a:xfrm>
            <a:off x="1277650" y="365125"/>
            <a:ext cx="10046043" cy="1325563"/>
          </a:xfrm>
        </p:spPr>
        <p:txBody>
          <a:bodyPr wrap="square" anchor="b">
            <a:normAutofit/>
          </a:bodyPr>
          <a:lstStyle/>
          <a:p>
            <a:r>
              <a:rPr lang="en-US" dirty="0"/>
              <a:t>What about amendments?</a:t>
            </a:r>
          </a:p>
        </p:txBody>
      </p:sp>
      <p:sp>
        <p:nvSpPr>
          <p:cNvPr id="5" name="Content Placeholder 4">
            <a:extLst>
              <a:ext uri="{FF2B5EF4-FFF2-40B4-BE49-F238E27FC236}">
                <a16:creationId xmlns:a16="http://schemas.microsoft.com/office/drawing/2014/main" id="{096C56F9-0A1E-4F42-BF41-A280C708BA14}"/>
              </a:ext>
            </a:extLst>
          </p:cNvPr>
          <p:cNvSpPr>
            <a:spLocks noGrp="1"/>
          </p:cNvSpPr>
          <p:nvPr>
            <p:ph sz="half" idx="1"/>
          </p:nvPr>
        </p:nvSpPr>
        <p:spPr>
          <a:xfrm>
            <a:off x="1277650" y="1798320"/>
            <a:ext cx="10058400" cy="4419600"/>
          </a:xfrm>
        </p:spPr>
        <p:txBody>
          <a:bodyPr wrap="square" anchor="t">
            <a:normAutofit/>
          </a:bodyPr>
          <a:lstStyle/>
          <a:p>
            <a:pPr marL="342900" indent="-342900">
              <a:buFont typeface="Arial" panose="020B0604020202020204" pitchFamily="34" charset="0"/>
              <a:buChar char="•"/>
            </a:pPr>
            <a:r>
              <a:rPr lang="en-US" sz="2200"/>
              <a:t>Write amendments to help clarify intent and/or expand the scope of a resolution</a:t>
            </a:r>
          </a:p>
          <a:p>
            <a:pPr marL="342900" indent="-342900">
              <a:buFont typeface="Arial" panose="020B0604020202020204" pitchFamily="34" charset="0"/>
              <a:buChar char="•"/>
            </a:pPr>
            <a:r>
              <a:rPr lang="en-US" sz="2200"/>
              <a:t>Use MS Word file or other document as an attachment to the online submission form at tinyurl.com/</a:t>
            </a:r>
            <a:r>
              <a:rPr lang="en-US" sz="2200" err="1"/>
              <a:t>ascccresolutions</a:t>
            </a:r>
            <a:r>
              <a:rPr lang="en-US" sz="2200"/>
              <a:t> </a:t>
            </a:r>
          </a:p>
          <a:p>
            <a:pPr marL="342900" indent="-342900">
              <a:buFont typeface="Arial" panose="020B0604020202020204" pitchFamily="34" charset="0"/>
              <a:buChar char="•"/>
            </a:pPr>
            <a:r>
              <a:rPr lang="en-US" sz="2200"/>
              <a:t>Submit amendments using typographical features such as underlining and strikethroughs—not track changes</a:t>
            </a:r>
          </a:p>
          <a:p>
            <a:pPr marL="342900" indent="-342900">
              <a:buFont typeface="Arial" panose="020B0604020202020204" pitchFamily="34" charset="0"/>
              <a:buChar char="•"/>
            </a:pPr>
            <a:r>
              <a:rPr lang="en-US" sz="2200"/>
              <a:t>Review the title after adding an amendment—amend the title if necessary</a:t>
            </a:r>
          </a:p>
          <a:p>
            <a:pPr marL="342900" indent="-342900">
              <a:buFont typeface="Arial" panose="020B0604020202020204" pitchFamily="34" charset="0"/>
              <a:buChar char="•"/>
            </a:pPr>
            <a:r>
              <a:rPr lang="en-US" sz="2200"/>
              <a:t>Make sure amendments don’t result in inconsistencies within a resolution or reverse the intent of the resolution (better to vote the resolution down)</a:t>
            </a:r>
          </a:p>
          <a:p>
            <a:pPr marL="342900" indent="-342900">
              <a:buFont typeface="Arial" panose="020B0604020202020204" pitchFamily="34" charset="0"/>
              <a:buChar char="•"/>
            </a:pPr>
            <a:r>
              <a:rPr lang="en-US" sz="2200"/>
              <a:t>Include four email addresses for seconders for each amendment </a:t>
            </a:r>
          </a:p>
          <a:p>
            <a:endParaRPr lang="en-US" sz="2200"/>
          </a:p>
        </p:txBody>
      </p:sp>
      <p:sp>
        <p:nvSpPr>
          <p:cNvPr id="4" name="Slide Number Placeholder 3">
            <a:extLst>
              <a:ext uri="{FF2B5EF4-FFF2-40B4-BE49-F238E27FC236}">
                <a16:creationId xmlns:a16="http://schemas.microsoft.com/office/drawing/2014/main" id="{57A50A3B-21ED-4791-B0BB-8D3EC23128E7}"/>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9A5A1B6C-D038-1F4B-9D4A-0999CA9BC2F2}" type="slidenum">
              <a:rPr lang="en-US" altLang="en-US" smtClean="0"/>
              <a:pPr>
                <a:spcAft>
                  <a:spcPts val="600"/>
                </a:spcAft>
                <a:defRPr/>
              </a:pPr>
              <a:t>23</a:t>
            </a:fld>
            <a:endParaRPr lang="en-US" altLang="en-US"/>
          </a:p>
        </p:txBody>
      </p:sp>
    </p:spTree>
    <p:extLst>
      <p:ext uri="{BB962C8B-B14F-4D97-AF65-F5344CB8AC3E}">
        <p14:creationId xmlns:p14="http://schemas.microsoft.com/office/powerpoint/2010/main" val="1757410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dirty="0">
                <a:effectLst>
                  <a:outerShdw blurRad="38100" dist="38100" dir="2700000" algn="tl">
                    <a:srgbClr val="000000">
                      <a:alpha val="43137"/>
                    </a:srgbClr>
                  </a:outerShdw>
                </a:effectLst>
              </a:rPr>
              <a:t>Breakout Activity</a:t>
            </a:r>
            <a:r>
              <a:rPr lang="en-US" dirty="0"/>
              <a:t> </a:t>
            </a:r>
          </a:p>
        </p:txBody>
      </p:sp>
      <p:pic>
        <p:nvPicPr>
          <p:cNvPr id="4" name="Picture 3">
            <a:extLst>
              <a:ext uri="{FF2B5EF4-FFF2-40B4-BE49-F238E27FC236}">
                <a16:creationId xmlns:a16="http://schemas.microsoft.com/office/drawing/2014/main" id="{63B037DF-AB20-4E4B-97A8-071F0F735E20}"/>
              </a:ext>
            </a:extLst>
          </p:cNvPr>
          <p:cNvPicPr>
            <a:picLocks noChangeAspect="1"/>
          </p:cNvPicPr>
          <p:nvPr/>
        </p:nvPicPr>
        <p:blipFill>
          <a:blip r:embed="rId3"/>
          <a:stretch>
            <a:fillRect/>
          </a:stretch>
        </p:blipFill>
        <p:spPr>
          <a:xfrm>
            <a:off x="1277650" y="2517230"/>
            <a:ext cx="4922537" cy="2953522"/>
          </a:xfrm>
          <a:prstGeom prst="rect">
            <a:avLst/>
          </a:prstGeom>
          <a:noFill/>
        </p:spPr>
      </p:pic>
      <p:sp>
        <p:nvSpPr>
          <p:cNvPr id="3" name="Content Placeholder 2"/>
          <p:cNvSpPr>
            <a:spLocks noGrp="1"/>
          </p:cNvSpPr>
          <p:nvPr>
            <p:ph sz="quarter" idx="4"/>
          </p:nvPr>
        </p:nvSpPr>
        <p:spPr>
          <a:xfrm>
            <a:off x="6388259" y="2517230"/>
            <a:ext cx="4948881" cy="3672433"/>
          </a:xfrm>
        </p:spPr>
        <p:txBody>
          <a:bodyPr wrap="square" anchor="t">
            <a:normAutofit/>
          </a:bodyPr>
          <a:lstStyle/>
          <a:p>
            <a:r>
              <a:rPr lang="en-US" dirty="0"/>
              <a:t>Small breakout groups work on short resolution for the Mock Plenary</a:t>
            </a:r>
          </a:p>
          <a:p>
            <a:pPr lvl="1"/>
            <a:r>
              <a:rPr lang="en-US" sz="2400" dirty="0"/>
              <a:t>4 people</a:t>
            </a:r>
          </a:p>
          <a:p>
            <a:pPr lvl="1"/>
            <a:r>
              <a:rPr lang="en-US" sz="2400" dirty="0"/>
              <a:t>15 minutes</a:t>
            </a:r>
          </a:p>
          <a:p>
            <a:pPr lvl="1"/>
            <a:r>
              <a:rPr lang="en-US" sz="2400" dirty="0"/>
              <a:t>Select a CONTACT to submit resolution or amendment</a:t>
            </a:r>
          </a:p>
        </p:txBody>
      </p:sp>
      <p:sp>
        <p:nvSpPr>
          <p:cNvPr id="13" name="Slide Number Placeholder 4">
            <a:extLst>
              <a:ext uri="{FF2B5EF4-FFF2-40B4-BE49-F238E27FC236}">
                <a16:creationId xmlns:a16="http://schemas.microsoft.com/office/drawing/2014/main" id="{32F42AE1-39D9-4AC7-E8D6-0BEFBB5F32DC}"/>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D03E4FEA-D0DA-BE4D-92DF-D9D6FD4A6574}" type="slidenum">
              <a:rPr lang="en-US" altLang="en-US"/>
              <a:pPr>
                <a:spcAft>
                  <a:spcPts val="600"/>
                </a:spcAft>
                <a:defRPr/>
              </a:pPr>
              <a:t>24</a:t>
            </a:fld>
            <a:endParaRPr lang="en-US" altLang="en-US"/>
          </a:p>
        </p:txBody>
      </p:sp>
    </p:spTree>
    <p:extLst>
      <p:ext uri="{BB962C8B-B14F-4D97-AF65-F5344CB8AC3E}">
        <p14:creationId xmlns:p14="http://schemas.microsoft.com/office/powerpoint/2010/main" val="268845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A7D7CE-A820-4A28-8F70-8948DB689EE0}"/>
              </a:ext>
            </a:extLst>
          </p:cNvPr>
          <p:cNvSpPr>
            <a:spLocks noGrp="1"/>
          </p:cNvSpPr>
          <p:nvPr>
            <p:ph type="title"/>
          </p:nvPr>
        </p:nvSpPr>
        <p:spPr>
          <a:xfrm>
            <a:off x="3295515" y="403412"/>
            <a:ext cx="8058283" cy="1685768"/>
          </a:xfrm>
        </p:spPr>
        <p:txBody>
          <a:bodyPr wrap="square" anchor="ctr">
            <a:normAutofit/>
          </a:bodyPr>
          <a:lstStyle/>
          <a:p>
            <a:r>
              <a:rPr lang="en-US" dirty="0"/>
              <a:t>Group Share</a:t>
            </a:r>
          </a:p>
        </p:txBody>
      </p:sp>
      <p:pic>
        <p:nvPicPr>
          <p:cNvPr id="9" name="Content Placeholder 8" descr="Meeting with solid fill">
            <a:extLst>
              <a:ext uri="{FF2B5EF4-FFF2-40B4-BE49-F238E27FC236}">
                <a16:creationId xmlns:a16="http://schemas.microsoft.com/office/drawing/2014/main" id="{C03D5537-0376-4733-95FB-2355EBF72AD9}"/>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307187" y="2662568"/>
            <a:ext cx="3569419" cy="3569419"/>
          </a:xfrm>
        </p:spPr>
      </p:pic>
      <p:sp>
        <p:nvSpPr>
          <p:cNvPr id="5" name="Slide Number Placeholder 4">
            <a:extLst>
              <a:ext uri="{FF2B5EF4-FFF2-40B4-BE49-F238E27FC236}">
                <a16:creationId xmlns:a16="http://schemas.microsoft.com/office/drawing/2014/main" id="{98CDD5E8-5903-4A3D-B8DD-1C3E6F42FED3}"/>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D03E4FEA-D0DA-BE4D-92DF-D9D6FD4A6574}" type="slidenum">
              <a:rPr lang="en-US" altLang="en-US" smtClean="0"/>
              <a:pPr>
                <a:spcAft>
                  <a:spcPts val="600"/>
                </a:spcAft>
                <a:defRPr/>
              </a:pPr>
              <a:t>25</a:t>
            </a:fld>
            <a:endParaRPr lang="en-US" altLang="en-US"/>
          </a:p>
        </p:txBody>
      </p:sp>
    </p:spTree>
    <p:extLst>
      <p:ext uri="{BB962C8B-B14F-4D97-AF65-F5344CB8AC3E}">
        <p14:creationId xmlns:p14="http://schemas.microsoft.com/office/powerpoint/2010/main" val="1140745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20E60-B54A-4337-A840-E04B8029C822}"/>
              </a:ext>
            </a:extLst>
          </p:cNvPr>
          <p:cNvSpPr>
            <a:spLocks noGrp="1"/>
          </p:cNvSpPr>
          <p:nvPr>
            <p:ph type="title"/>
          </p:nvPr>
        </p:nvSpPr>
        <p:spPr>
          <a:xfrm>
            <a:off x="3295515" y="403412"/>
            <a:ext cx="8733925" cy="1685768"/>
          </a:xfrm>
        </p:spPr>
        <p:txBody>
          <a:bodyPr/>
          <a:lstStyle/>
          <a:p>
            <a:r>
              <a:rPr lang="en-US" dirty="0" err="1"/>
              <a:t>LinkTree</a:t>
            </a:r>
            <a:r>
              <a:rPr lang="en-US" dirty="0"/>
              <a:t> with Helpful Resolutions Pages</a:t>
            </a:r>
          </a:p>
        </p:txBody>
      </p:sp>
      <p:pic>
        <p:nvPicPr>
          <p:cNvPr id="6" name="Content Placeholder 5" descr="Qr code for LinkTree">
            <a:extLst>
              <a:ext uri="{FF2B5EF4-FFF2-40B4-BE49-F238E27FC236}">
                <a16:creationId xmlns:a16="http://schemas.microsoft.com/office/drawing/2014/main" id="{BD266E70-33AD-49FB-93E5-9B0615EB8000}"/>
              </a:ext>
            </a:extLst>
          </p:cNvPr>
          <p:cNvPicPr>
            <a:picLocks noGrp="1" noChangeAspect="1"/>
          </p:cNvPicPr>
          <p:nvPr>
            <p:ph idx="1"/>
          </p:nvPr>
        </p:nvPicPr>
        <p:blipFill>
          <a:blip r:embed="rId3"/>
          <a:stretch>
            <a:fillRect/>
          </a:stretch>
        </p:blipFill>
        <p:spPr>
          <a:xfrm>
            <a:off x="4409628" y="2662238"/>
            <a:ext cx="3570287" cy="3570287"/>
          </a:xfrm>
        </p:spPr>
      </p:pic>
      <p:sp>
        <p:nvSpPr>
          <p:cNvPr id="4" name="Slide Number Placeholder 3">
            <a:extLst>
              <a:ext uri="{FF2B5EF4-FFF2-40B4-BE49-F238E27FC236}">
                <a16:creationId xmlns:a16="http://schemas.microsoft.com/office/drawing/2014/main" id="{11CB1AEF-3FF0-49EA-B8F8-C69C818B6204}"/>
              </a:ext>
            </a:extLst>
          </p:cNvPr>
          <p:cNvSpPr>
            <a:spLocks noGrp="1"/>
          </p:cNvSpPr>
          <p:nvPr>
            <p:ph type="sldNum" sz="quarter" idx="10"/>
          </p:nvPr>
        </p:nvSpPr>
        <p:spPr/>
        <p:txBody>
          <a:bodyPr/>
          <a:lstStyle/>
          <a:p>
            <a:pPr>
              <a:defRPr/>
            </a:pPr>
            <a:fld id="{9A5A1B6C-D038-1F4B-9D4A-0999CA9BC2F2}" type="slidenum">
              <a:rPr lang="en-US" altLang="en-US" smtClean="0"/>
              <a:pPr>
                <a:defRPr/>
              </a:pPr>
              <a:t>26</a:t>
            </a:fld>
            <a:endParaRPr lang="en-US" altLang="en-US"/>
          </a:p>
        </p:txBody>
      </p:sp>
      <p:sp>
        <p:nvSpPr>
          <p:cNvPr id="7" name="TextBox 6">
            <a:extLst>
              <a:ext uri="{FF2B5EF4-FFF2-40B4-BE49-F238E27FC236}">
                <a16:creationId xmlns:a16="http://schemas.microsoft.com/office/drawing/2014/main" id="{81BC23CA-25D8-443A-A290-A7AEDEE1B1C7}"/>
              </a:ext>
            </a:extLst>
          </p:cNvPr>
          <p:cNvSpPr txBox="1"/>
          <p:nvPr/>
        </p:nvSpPr>
        <p:spPr>
          <a:xfrm>
            <a:off x="3202537" y="6367281"/>
            <a:ext cx="5963920" cy="369332"/>
          </a:xfrm>
          <a:prstGeom prst="rect">
            <a:avLst/>
          </a:prstGeom>
          <a:noFill/>
        </p:spPr>
        <p:txBody>
          <a:bodyPr wrap="square" rtlCol="0">
            <a:spAutoFit/>
          </a:bodyPr>
          <a:lstStyle/>
          <a:p>
            <a:pPr algn="ctr"/>
            <a:r>
              <a:rPr lang="en-US" dirty="0">
                <a:hlinkClick r:id="rId4"/>
              </a:rPr>
              <a:t>https://linktr.ee/ascccresolutions</a:t>
            </a:r>
            <a:endParaRPr lang="en-US" dirty="0"/>
          </a:p>
        </p:txBody>
      </p:sp>
      <p:pic>
        <p:nvPicPr>
          <p:cNvPr id="5" name="Picture 4">
            <a:extLst>
              <a:ext uri="{FF2B5EF4-FFF2-40B4-BE49-F238E27FC236}">
                <a16:creationId xmlns:a16="http://schemas.microsoft.com/office/drawing/2014/main" id="{875C170C-F6A3-410B-84C6-03ED5D0460B2}"/>
              </a:ext>
            </a:extLst>
          </p:cNvPr>
          <p:cNvPicPr>
            <a:picLocks noChangeAspect="1"/>
          </p:cNvPicPr>
          <p:nvPr/>
        </p:nvPicPr>
        <p:blipFill rotWithShape="1">
          <a:blip r:embed="rId5"/>
          <a:srcRect l="11125" r="10319"/>
          <a:stretch/>
        </p:blipFill>
        <p:spPr>
          <a:xfrm>
            <a:off x="627320" y="2662238"/>
            <a:ext cx="3242932" cy="3550276"/>
          </a:xfrm>
          <a:prstGeom prst="rect">
            <a:avLst/>
          </a:prstGeom>
        </p:spPr>
      </p:pic>
      <p:sp>
        <p:nvSpPr>
          <p:cNvPr id="8" name="TextBox 7">
            <a:extLst>
              <a:ext uri="{FF2B5EF4-FFF2-40B4-BE49-F238E27FC236}">
                <a16:creationId xmlns:a16="http://schemas.microsoft.com/office/drawing/2014/main" id="{4AAAD89E-08D7-4317-90F0-886D64BD1EB7}"/>
              </a:ext>
            </a:extLst>
          </p:cNvPr>
          <p:cNvSpPr txBox="1"/>
          <p:nvPr/>
        </p:nvSpPr>
        <p:spPr>
          <a:xfrm>
            <a:off x="8197702" y="2794571"/>
            <a:ext cx="3720320" cy="3693319"/>
          </a:xfrm>
          <a:prstGeom prst="rect">
            <a:avLst/>
          </a:prstGeom>
          <a:noFill/>
        </p:spPr>
        <p:txBody>
          <a:bodyPr wrap="square" rtlCol="0">
            <a:spAutoFit/>
          </a:bodyPr>
          <a:lstStyle/>
          <a:p>
            <a:pPr marL="342900" indent="-342900">
              <a:buFont typeface="Wingdings" panose="05000000000000000000" pitchFamily="2" charset="2"/>
              <a:buChar char="§"/>
            </a:pPr>
            <a:r>
              <a:rPr lang="en-US" sz="2400" dirty="0"/>
              <a:t>Resolutions Seconders Page online form</a:t>
            </a:r>
          </a:p>
          <a:p>
            <a:pPr marL="342900" indent="-342900">
              <a:buFont typeface="Wingdings" panose="05000000000000000000" pitchFamily="2" charset="2"/>
              <a:buChar char="§"/>
            </a:pPr>
            <a:r>
              <a:rPr lang="en-US" sz="2400" dirty="0"/>
              <a:t>Link to ASCCC Resolutions page</a:t>
            </a:r>
          </a:p>
          <a:p>
            <a:pPr marL="342900" indent="-342900">
              <a:buFont typeface="Wingdings" panose="05000000000000000000" pitchFamily="2" charset="2"/>
              <a:buChar char="§"/>
            </a:pPr>
            <a:r>
              <a:rPr lang="en-US" sz="2400" dirty="0"/>
              <a:t>Resolutions Quick Guide</a:t>
            </a:r>
          </a:p>
          <a:p>
            <a:pPr marL="342900" indent="-342900">
              <a:buFont typeface="Wingdings" panose="05000000000000000000" pitchFamily="2" charset="2"/>
              <a:buChar char="§"/>
            </a:pPr>
            <a:r>
              <a:rPr lang="en-US" sz="2400" dirty="0"/>
              <a:t>Resolutions Handbook</a:t>
            </a:r>
          </a:p>
          <a:p>
            <a:pPr marL="342900" indent="-342900">
              <a:buFont typeface="Wingdings" panose="05000000000000000000" pitchFamily="2" charset="2"/>
              <a:buChar char="§"/>
            </a:pPr>
            <a:r>
              <a:rPr lang="en-US" sz="2400" dirty="0"/>
              <a:t>Mock Plenary Voting Guide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51125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9C93-E628-42B7-97AD-EE35EEF5BB58}"/>
              </a:ext>
            </a:extLst>
          </p:cNvPr>
          <p:cNvSpPr>
            <a:spLocks noGrp="1"/>
          </p:cNvSpPr>
          <p:nvPr>
            <p:ph type="title"/>
          </p:nvPr>
        </p:nvSpPr>
        <p:spPr/>
        <p:txBody>
          <a:bodyPr/>
          <a:lstStyle/>
          <a:p>
            <a:r>
              <a:rPr lang="en-US" dirty="0"/>
              <a:t>Use the </a:t>
            </a:r>
            <a:r>
              <a:rPr lang="en-US" dirty="0">
                <a:hlinkClick r:id="rId3"/>
              </a:rPr>
              <a:t>Mock Plenary Voting Guide</a:t>
            </a:r>
            <a:endParaRPr lang="en-US" dirty="0"/>
          </a:p>
        </p:txBody>
      </p:sp>
      <p:pic>
        <p:nvPicPr>
          <p:cNvPr id="6" name="Content Placeholder 5">
            <a:extLst>
              <a:ext uri="{FF2B5EF4-FFF2-40B4-BE49-F238E27FC236}">
                <a16:creationId xmlns:a16="http://schemas.microsoft.com/office/drawing/2014/main" id="{BC641040-C769-42D9-87F8-AC9CD6035906}"/>
              </a:ext>
            </a:extLst>
          </p:cNvPr>
          <p:cNvPicPr>
            <a:picLocks noGrp="1" noChangeAspect="1"/>
          </p:cNvPicPr>
          <p:nvPr>
            <p:ph sz="half" idx="1"/>
          </p:nvPr>
        </p:nvPicPr>
        <p:blipFill>
          <a:blip r:embed="rId4"/>
          <a:stretch>
            <a:fillRect/>
          </a:stretch>
        </p:blipFill>
        <p:spPr>
          <a:xfrm>
            <a:off x="3754438" y="1798638"/>
            <a:ext cx="5105399" cy="4419600"/>
          </a:xfrm>
        </p:spPr>
      </p:pic>
      <p:sp>
        <p:nvSpPr>
          <p:cNvPr id="4" name="Slide Number Placeholder 3">
            <a:extLst>
              <a:ext uri="{FF2B5EF4-FFF2-40B4-BE49-F238E27FC236}">
                <a16:creationId xmlns:a16="http://schemas.microsoft.com/office/drawing/2014/main" id="{CE2A8E20-BFA9-41CB-A407-2DD4FBE500DA}"/>
              </a:ext>
            </a:extLst>
          </p:cNvPr>
          <p:cNvSpPr>
            <a:spLocks noGrp="1"/>
          </p:cNvSpPr>
          <p:nvPr>
            <p:ph type="sldNum" sz="quarter" idx="10"/>
          </p:nvPr>
        </p:nvSpPr>
        <p:spPr/>
        <p:txBody>
          <a:bodyPr/>
          <a:lstStyle/>
          <a:p>
            <a:pPr>
              <a:defRPr/>
            </a:pPr>
            <a:fld id="{EADB236C-7DA3-584D-A9FD-2566ED60D281}" type="slidenum">
              <a:rPr lang="en-US" altLang="en-US" smtClean="0"/>
              <a:pPr>
                <a:defRPr/>
              </a:pPr>
              <a:t>27</a:t>
            </a:fld>
            <a:endParaRPr lang="en-US" altLang="en-US"/>
          </a:p>
        </p:txBody>
      </p:sp>
    </p:spTree>
    <p:extLst>
      <p:ext uri="{BB962C8B-B14F-4D97-AF65-F5344CB8AC3E}">
        <p14:creationId xmlns:p14="http://schemas.microsoft.com/office/powerpoint/2010/main" val="738511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solidFill>
                  <a:schemeClr val="bg1"/>
                </a:solidFill>
                <a:effectLst>
                  <a:outerShdw blurRad="38100" dist="38100" dir="2700000" algn="tl">
                    <a:srgbClr val="000000">
                      <a:alpha val="43137"/>
                    </a:srgbClr>
                  </a:outerShdw>
                </a:effectLst>
                <a:latin typeface="Bahnschrift Condensed" panose="020B0502040204020203" pitchFamily="34" charset="0"/>
              </a:rPr>
              <a:t>How Can We Help?</a:t>
            </a:r>
          </a:p>
        </p:txBody>
      </p:sp>
      <p:sp>
        <p:nvSpPr>
          <p:cNvPr id="3" name="Content Placeholder 2"/>
          <p:cNvSpPr>
            <a:spLocks noGrp="1"/>
          </p:cNvSpPr>
          <p:nvPr>
            <p:ph idx="1"/>
          </p:nvPr>
        </p:nvSpPr>
        <p:spPr>
          <a:xfrm>
            <a:off x="829994" y="2923309"/>
            <a:ext cx="10523806" cy="3308678"/>
          </a:xfrm>
        </p:spPr>
        <p:txBody>
          <a:bodyPr>
            <a:normAutofit fontScale="25000" lnSpcReduction="20000"/>
          </a:bodyPr>
          <a:lstStyle/>
          <a:p>
            <a:pPr algn="ctr"/>
            <a:r>
              <a:rPr lang="en-US" sz="14400" dirty="0">
                <a:solidFill>
                  <a:srgbClr val="01080B"/>
                </a:solidFill>
                <a:latin typeface="Centaur" panose="02030504050205020304" pitchFamily="18" charset="0"/>
              </a:rPr>
              <a:t>Thank you! </a:t>
            </a:r>
          </a:p>
          <a:p>
            <a:pPr algn="ctr"/>
            <a:r>
              <a:rPr lang="en-US" sz="14400" dirty="0">
                <a:solidFill>
                  <a:srgbClr val="01080B"/>
                </a:solidFill>
                <a:latin typeface="Centaur" panose="02030504050205020304" pitchFamily="18" charset="0"/>
              </a:rPr>
              <a:t>See you at our Mock Plenary Session on Saturday morning!</a:t>
            </a:r>
          </a:p>
          <a:p>
            <a:pPr algn="ctr"/>
            <a:r>
              <a:rPr lang="en-US" sz="14400" dirty="0">
                <a:solidFill>
                  <a:srgbClr val="01080B"/>
                </a:solidFill>
                <a:latin typeface="Centaur" panose="02030504050205020304" pitchFamily="18" charset="0"/>
              </a:rPr>
              <a:t>Email </a:t>
            </a:r>
            <a:r>
              <a:rPr lang="en-US" sz="9600" dirty="0">
                <a:latin typeface="Centaur" panose="02030504050205020304" pitchFamily="18" charset="0"/>
                <a:hlinkClick r:id="rId3"/>
              </a:rPr>
              <a:t>resolutions@asccc.org</a:t>
            </a:r>
            <a:endParaRPr lang="en-US" sz="14400" dirty="0">
              <a:solidFill>
                <a:srgbClr val="01080B"/>
              </a:solidFill>
              <a:latin typeface="Centaur" panose="02030504050205020304" pitchFamily="18" charset="0"/>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marL="0" indent="0">
              <a:buNone/>
            </a:pPr>
            <a:r>
              <a:rPr lang="en-US" dirty="0">
                <a:solidFill>
                  <a:schemeClr val="bg1"/>
                </a:solidFill>
              </a:rPr>
              <a:t>davisondolores@foothill.edu</a:t>
            </a:r>
            <a:br>
              <a:rPr lang="en-US" dirty="0">
                <a:solidFill>
                  <a:schemeClr val="bg1"/>
                </a:solidFill>
              </a:rPr>
            </a:br>
            <a:r>
              <a:rPr lang="en-US" dirty="0">
                <a:solidFill>
                  <a:schemeClr val="bg1"/>
                </a:solidFill>
              </a:rPr>
              <a:t>Donahue_Nathaniel@smc.edu</a:t>
            </a:r>
          </a:p>
          <a:p>
            <a:pPr marL="0" indent="0">
              <a:buNone/>
            </a:pPr>
            <a:r>
              <a:rPr lang="en-US" dirty="0">
                <a:solidFill>
                  <a:schemeClr val="bg1"/>
                </a:solidFill>
              </a:rPr>
              <a:t>gdyer@taftcollege.edu</a:t>
            </a:r>
          </a:p>
          <a:p>
            <a:pPr marL="0" indent="0">
              <a:buNone/>
            </a:pPr>
            <a:r>
              <a:rPr lang="en-US" dirty="0">
                <a:solidFill>
                  <a:schemeClr val="bg1"/>
                </a:solidFill>
              </a:rPr>
              <a:t>sfoster@fullcoll.edu</a:t>
            </a:r>
          </a:p>
          <a:p>
            <a:endParaRPr lang="en-US" dirty="0"/>
          </a:p>
        </p:txBody>
      </p:sp>
    </p:spTree>
    <p:extLst>
      <p:ext uri="{BB962C8B-B14F-4D97-AF65-F5344CB8AC3E}">
        <p14:creationId xmlns:p14="http://schemas.microsoft.com/office/powerpoint/2010/main" val="29590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dirty="0"/>
              <a:t>Today, we will . . . </a:t>
            </a:r>
          </a:p>
        </p:txBody>
      </p:sp>
      <p:sp>
        <p:nvSpPr>
          <p:cNvPr id="25" name="Slide Number Placeholder 3">
            <a:extLst>
              <a:ext uri="{FF2B5EF4-FFF2-40B4-BE49-F238E27FC236}">
                <a16:creationId xmlns:a16="http://schemas.microsoft.com/office/drawing/2014/main" id="{04A07939-00B6-7EB3-A598-237A3DFB4F81}"/>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9A5A1B6C-D038-1F4B-9D4A-0999CA9BC2F2}" type="slidenum">
              <a:rPr lang="en-US" altLang="en-US"/>
              <a:pPr>
                <a:spcAft>
                  <a:spcPts val="600"/>
                </a:spcAft>
                <a:defRPr/>
              </a:pPr>
              <a:t>3</a:t>
            </a:fld>
            <a:endParaRPr lang="en-US" altLang="en-US"/>
          </a:p>
        </p:txBody>
      </p:sp>
      <p:graphicFrame>
        <p:nvGraphicFramePr>
          <p:cNvPr id="28" name="Content Placeholder 2">
            <a:extLst>
              <a:ext uri="{FF2B5EF4-FFF2-40B4-BE49-F238E27FC236}">
                <a16:creationId xmlns:a16="http://schemas.microsoft.com/office/drawing/2014/main" id="{357498BA-42F5-35B6-F558-70356F901821}"/>
              </a:ext>
            </a:extLst>
          </p:cNvPr>
          <p:cNvGraphicFramePr/>
          <p:nvPr>
            <p:extLst>
              <p:ext uri="{D42A27DB-BD31-4B8C-83A1-F6EECF244321}">
                <p14:modId xmlns:p14="http://schemas.microsoft.com/office/powerpoint/2010/main" val="2294936881"/>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42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515" y="403412"/>
            <a:ext cx="8058283" cy="1685768"/>
          </a:xfrm>
        </p:spPr>
        <p:txBody>
          <a:bodyPr wrap="square" anchor="ctr">
            <a:normAutofit/>
          </a:bodyPr>
          <a:lstStyle/>
          <a:p>
            <a:r>
              <a:rPr lang="en-US">
                <a:effectLst>
                  <a:outerShdw blurRad="38100" dist="38100" dir="2700000" algn="tl">
                    <a:srgbClr val="000000">
                      <a:alpha val="43137"/>
                    </a:srgbClr>
                  </a:outerShdw>
                </a:effectLst>
              </a:rPr>
              <a:t>Introductions</a:t>
            </a:r>
          </a:p>
        </p:txBody>
      </p:sp>
      <p:sp>
        <p:nvSpPr>
          <p:cNvPr id="9" name="Slide Number Placeholder 3">
            <a:extLst>
              <a:ext uri="{FF2B5EF4-FFF2-40B4-BE49-F238E27FC236}">
                <a16:creationId xmlns:a16="http://schemas.microsoft.com/office/drawing/2014/main" id="{7B90150D-B331-F2AC-CCF6-7ACEE439D890}"/>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EADB236C-7DA3-584D-A9FD-2566ED60D281}" type="slidenum">
              <a:rPr lang="en-US" altLang="en-US"/>
              <a:pPr>
                <a:spcAft>
                  <a:spcPts val="600"/>
                </a:spcAft>
                <a:defRPr/>
              </a:pPr>
              <a:t>4</a:t>
            </a:fld>
            <a:endParaRPr lang="en-US" altLang="en-US"/>
          </a:p>
        </p:txBody>
      </p:sp>
      <p:graphicFrame>
        <p:nvGraphicFramePr>
          <p:cNvPr id="18" name="Content Placeholder 3">
            <a:extLst>
              <a:ext uri="{FF2B5EF4-FFF2-40B4-BE49-F238E27FC236}">
                <a16:creationId xmlns:a16="http://schemas.microsoft.com/office/drawing/2014/main" id="{40168A5D-BB42-99B8-0114-6981E8336C30}"/>
              </a:ext>
            </a:extLst>
          </p:cNvPr>
          <p:cNvGraphicFramePr>
            <a:graphicFrameLocks noGrp="1"/>
          </p:cNvGraphicFramePr>
          <p:nvPr>
            <p:ph idx="1"/>
            <p:extLst>
              <p:ext uri="{D42A27DB-BD31-4B8C-83A1-F6EECF244321}">
                <p14:modId xmlns:p14="http://schemas.microsoft.com/office/powerpoint/2010/main" val="3742188526"/>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36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a:effectLst>
                  <a:outerShdw blurRad="38100" dist="38100" dir="2700000" algn="tl">
                    <a:srgbClr val="000000">
                      <a:alpha val="43137"/>
                    </a:srgbClr>
                  </a:outerShdw>
                </a:effectLst>
              </a:rPr>
              <a:t>By 1:00 p.m. TODAY </a:t>
            </a:r>
          </a:p>
        </p:txBody>
      </p:sp>
      <p:sp>
        <p:nvSpPr>
          <p:cNvPr id="11" name="Slide Number Placeholder 3">
            <a:extLst>
              <a:ext uri="{FF2B5EF4-FFF2-40B4-BE49-F238E27FC236}">
                <a16:creationId xmlns:a16="http://schemas.microsoft.com/office/drawing/2014/main" id="{F95CA2D6-4DEB-03EB-B9E6-BBA9671DADE2}"/>
              </a:ext>
            </a:extLst>
          </p:cNvPr>
          <p:cNvSpPr>
            <a:spLocks noGrp="1"/>
          </p:cNvSpPr>
          <p:nvPr>
            <p:ph type="sldNum" sz="quarter" idx="10"/>
          </p:nvPr>
        </p:nvSpPr>
        <p:spPr>
          <a:xfrm>
            <a:off x="10437813" y="6356350"/>
            <a:ext cx="915987" cy="365125"/>
          </a:xfrm>
        </p:spPr>
        <p:txBody>
          <a:bodyPr/>
          <a:lstStyle/>
          <a:p>
            <a:pPr>
              <a:spcAft>
                <a:spcPts val="600"/>
              </a:spcAft>
              <a:defRPr/>
            </a:pPr>
            <a:fld id="{EADB236C-7DA3-584D-A9FD-2566ED60D281}" type="slidenum">
              <a:rPr lang="en-US" altLang="en-US"/>
              <a:pPr>
                <a:spcAft>
                  <a:spcPts val="600"/>
                </a:spcAft>
                <a:defRPr/>
              </a:pPr>
              <a:t>5</a:t>
            </a:fld>
            <a:endParaRPr lang="en-US" altLang="en-US"/>
          </a:p>
        </p:txBody>
      </p:sp>
      <p:graphicFrame>
        <p:nvGraphicFramePr>
          <p:cNvPr id="12" name="Content Placeholder 2">
            <a:extLst>
              <a:ext uri="{FF2B5EF4-FFF2-40B4-BE49-F238E27FC236}">
                <a16:creationId xmlns:a16="http://schemas.microsoft.com/office/drawing/2014/main" id="{BD8D459D-13B3-659E-12E5-8E2E78113755}"/>
              </a:ext>
            </a:extLst>
          </p:cNvPr>
          <p:cNvGraphicFramePr>
            <a:graphicFrameLocks noGrp="1"/>
          </p:cNvGraphicFramePr>
          <p:nvPr>
            <p:ph sz="half" idx="1"/>
            <p:extLst>
              <p:ext uri="{D42A27DB-BD31-4B8C-83A1-F6EECF244321}">
                <p14:modId xmlns:p14="http://schemas.microsoft.com/office/powerpoint/2010/main" val="1207465103"/>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87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j-lt"/>
                <a:cs typeface="Times New Roman" panose="02020603050405020304" pitchFamily="18" charset="0"/>
              </a:rPr>
              <a:t>The </a:t>
            </a:r>
            <a:r>
              <a:rPr lang="en-US" i="1" dirty="0">
                <a:latin typeface="+mj-lt"/>
                <a:cs typeface="Times New Roman" panose="02020603050405020304" pitchFamily="18" charset="0"/>
              </a:rPr>
              <a:t>ASCCC Local Senates Handbook</a:t>
            </a:r>
            <a:r>
              <a:rPr lang="en-US" dirty="0">
                <a:latin typeface="+mj-lt"/>
                <a:cs typeface="Times New Roman" panose="02020603050405020304" pitchFamily="18" charset="0"/>
              </a:rPr>
              <a:t> Recommends  </a:t>
            </a:r>
          </a:p>
        </p:txBody>
      </p:sp>
      <p:sp>
        <p:nvSpPr>
          <p:cNvPr id="3" name="Content Placeholder 2"/>
          <p:cNvSpPr>
            <a:spLocks noGrp="1"/>
          </p:cNvSpPr>
          <p:nvPr>
            <p:ph idx="1"/>
          </p:nvPr>
        </p:nvSpPr>
        <p:spPr/>
        <p:txBody>
          <a:bodyPr>
            <a:normAutofit/>
          </a:bodyPr>
          <a:lstStyle/>
          <a:p>
            <a:r>
              <a:rPr lang="en-US" sz="3200" dirty="0">
                <a:latin typeface="Centaur" panose="02030504050205020304" pitchFamily="18" charset="0"/>
              </a:rPr>
              <a:t>“The Academic Senate for California Community Colleges conducts its business using the resolutions process (see the </a:t>
            </a:r>
            <a:r>
              <a:rPr lang="en-US" sz="3200" i="1" dirty="0">
                <a:latin typeface="Centaur" panose="02030504050205020304" pitchFamily="18" charset="0"/>
                <a:hlinkClick r:id="rId3"/>
              </a:rPr>
              <a:t>ASCCC Resolutions Handbook</a:t>
            </a:r>
            <a:r>
              <a:rPr lang="en-US" sz="3200" dirty="0">
                <a:latin typeface="Centaur" panose="02030504050205020304" pitchFamily="18" charset="0"/>
              </a:rPr>
              <a:t>) and recommends that local senates do likewise; many senates, however, reserve resolutions only for the most urgent of their statements and recommendations.” </a:t>
            </a:r>
            <a:r>
              <a:rPr lang="en-US" sz="2000" dirty="0">
                <a:latin typeface="Centaur" panose="02030504050205020304" pitchFamily="18" charset="0"/>
              </a:rPr>
              <a:t>(</a:t>
            </a:r>
            <a:r>
              <a:rPr lang="en-US" sz="2000" i="1" dirty="0">
                <a:latin typeface="Centaur" panose="02030504050205020304" pitchFamily="18" charset="0"/>
                <a:hlinkClick r:id="rId4"/>
              </a:rPr>
              <a:t>ASCCC Local Senates Handbook</a:t>
            </a:r>
            <a:r>
              <a:rPr lang="en-US" sz="2000" dirty="0">
                <a:latin typeface="Centaur" panose="02030504050205020304" pitchFamily="18" charset="0"/>
              </a:rPr>
              <a:t>)</a:t>
            </a:r>
            <a:endParaRPr lang="en-US" sz="3200" dirty="0">
              <a:latin typeface="Centaur" panose="02030504050205020304" pitchFamily="18" charset="0"/>
            </a:endParaRPr>
          </a:p>
          <a:p>
            <a:pPr algn="ctr"/>
            <a:r>
              <a:rPr lang="en-US" sz="4000" b="1" dirty="0">
                <a:solidFill>
                  <a:srgbClr val="451084"/>
                </a:solidFill>
                <a:latin typeface="Centaur" panose="02030504050205020304" pitchFamily="18" charset="0"/>
              </a:rPr>
              <a:t>How are the processes different?  </a:t>
            </a:r>
          </a:p>
        </p:txBody>
      </p:sp>
    </p:spTree>
    <p:extLst>
      <p:ext uri="{BB962C8B-B14F-4D97-AF65-F5344CB8AC3E}">
        <p14:creationId xmlns:p14="http://schemas.microsoft.com/office/powerpoint/2010/main" val="10152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06CE-F4BF-40CC-8B6E-DCADF6D7192F}"/>
              </a:ext>
            </a:extLst>
          </p:cNvPr>
          <p:cNvSpPr>
            <a:spLocks noGrp="1"/>
          </p:cNvSpPr>
          <p:nvPr>
            <p:ph type="title"/>
          </p:nvPr>
        </p:nvSpPr>
        <p:spPr>
          <a:xfrm>
            <a:off x="1277650" y="365125"/>
            <a:ext cx="10046043" cy="1325563"/>
          </a:xfrm>
        </p:spPr>
        <p:txBody>
          <a:bodyPr wrap="square" anchor="b">
            <a:normAutofit/>
          </a:bodyPr>
          <a:lstStyle/>
          <a:p>
            <a:r>
              <a:rPr lang="en-US" dirty="0"/>
              <a:t>How have you engaged your senators?</a:t>
            </a:r>
          </a:p>
        </p:txBody>
      </p:sp>
      <p:sp>
        <p:nvSpPr>
          <p:cNvPr id="10" name="Content Placeholder 3">
            <a:extLst>
              <a:ext uri="{FF2B5EF4-FFF2-40B4-BE49-F238E27FC236}">
                <a16:creationId xmlns:a16="http://schemas.microsoft.com/office/drawing/2014/main" id="{072B43FC-0201-41CA-5024-6D4D8404B734}"/>
              </a:ext>
            </a:extLst>
          </p:cNvPr>
          <p:cNvSpPr>
            <a:spLocks noGrp="1"/>
          </p:cNvSpPr>
          <p:nvPr>
            <p:ph sz="half" idx="2"/>
          </p:nvPr>
        </p:nvSpPr>
        <p:spPr>
          <a:xfrm>
            <a:off x="1277650" y="1798320"/>
            <a:ext cx="4922537" cy="4391343"/>
          </a:xfrm>
        </p:spPr>
        <p:txBody>
          <a:bodyPr wrap="square" anchor="t">
            <a:normAutofit/>
          </a:bodyPr>
          <a:lstStyle/>
          <a:p>
            <a:r>
              <a:rPr lang="en-US" dirty="0"/>
              <a:t>Writing statewide resolutions</a:t>
            </a:r>
          </a:p>
          <a:p>
            <a:pPr lvl="1"/>
            <a:r>
              <a:rPr lang="en-US" sz="2400" dirty="0"/>
              <a:t>Share promising practices</a:t>
            </a:r>
          </a:p>
          <a:p>
            <a:r>
              <a:rPr lang="en-US" dirty="0"/>
              <a:t>Writing local senate resolutions</a:t>
            </a:r>
          </a:p>
          <a:p>
            <a:pPr lvl="1"/>
            <a:r>
              <a:rPr lang="en-US" sz="2400" dirty="0"/>
              <a:t>Share promising practices</a:t>
            </a:r>
          </a:p>
          <a:p>
            <a:r>
              <a:rPr lang="en-US"/>
              <a:t>Connecting the two processes</a:t>
            </a:r>
          </a:p>
          <a:p>
            <a:pPr lvl="1"/>
            <a:r>
              <a:rPr lang="en-US" sz="2400" dirty="0"/>
              <a:t>Share promising practices</a:t>
            </a:r>
          </a:p>
          <a:p>
            <a:endParaRPr lang="en-US" dirty="0"/>
          </a:p>
        </p:txBody>
      </p:sp>
      <p:pic>
        <p:nvPicPr>
          <p:cNvPr id="5" name="Content Placeholder 4">
            <a:extLst>
              <a:ext uri="{FF2B5EF4-FFF2-40B4-BE49-F238E27FC236}">
                <a16:creationId xmlns:a16="http://schemas.microsoft.com/office/drawing/2014/main" id="{DFCDD6F0-3D3D-4C71-8DF1-AB4209A68B25}"/>
              </a:ext>
            </a:extLst>
          </p:cNvPr>
          <p:cNvPicPr>
            <a:picLocks noGrp="1" noChangeAspect="1"/>
          </p:cNvPicPr>
          <p:nvPr>
            <p:ph sz="quarter" idx="4"/>
          </p:nvPr>
        </p:nvPicPr>
        <p:blipFill>
          <a:blip r:embed="rId3"/>
          <a:stretch>
            <a:fillRect/>
          </a:stretch>
        </p:blipFill>
        <p:spPr>
          <a:xfrm>
            <a:off x="6388259" y="2655360"/>
            <a:ext cx="4948881" cy="2677263"/>
          </a:xfrm>
          <a:prstGeom prst="rect">
            <a:avLst/>
          </a:prstGeom>
          <a:noFill/>
        </p:spPr>
      </p:pic>
      <p:sp>
        <p:nvSpPr>
          <p:cNvPr id="4" name="Slide Number Placeholder 3">
            <a:extLst>
              <a:ext uri="{FF2B5EF4-FFF2-40B4-BE49-F238E27FC236}">
                <a16:creationId xmlns:a16="http://schemas.microsoft.com/office/drawing/2014/main" id="{B354F9D7-8BB7-432D-B8B6-2CBBC7A28C3A}"/>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9A5A1B6C-D038-1F4B-9D4A-0999CA9BC2F2}" type="slidenum">
              <a:rPr lang="en-US" altLang="en-US" smtClean="0"/>
              <a:pPr>
                <a:spcAft>
                  <a:spcPts val="600"/>
                </a:spcAft>
                <a:defRPr/>
              </a:pPr>
              <a:t>7</a:t>
            </a:fld>
            <a:endParaRPr lang="en-US" altLang="en-US"/>
          </a:p>
        </p:txBody>
      </p:sp>
    </p:spTree>
    <p:extLst>
      <p:ext uri="{BB962C8B-B14F-4D97-AF65-F5344CB8AC3E}">
        <p14:creationId xmlns:p14="http://schemas.microsoft.com/office/powerpoint/2010/main" val="174118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0B4E-BD7A-414B-94CD-446E6772B598}"/>
              </a:ext>
            </a:extLst>
          </p:cNvPr>
          <p:cNvSpPr>
            <a:spLocks noGrp="1"/>
          </p:cNvSpPr>
          <p:nvPr>
            <p:ph type="title"/>
          </p:nvPr>
        </p:nvSpPr>
        <p:spPr>
          <a:xfrm>
            <a:off x="3295515" y="403412"/>
            <a:ext cx="8058283" cy="1685768"/>
          </a:xfrm>
        </p:spPr>
        <p:txBody>
          <a:bodyPr wrap="square" anchor="ctr">
            <a:normAutofit/>
          </a:bodyPr>
          <a:lstStyle/>
          <a:p>
            <a:r>
              <a:rPr lang="en-US" dirty="0"/>
              <a:t>Writing Resolutions: Help and Resources</a:t>
            </a:r>
          </a:p>
        </p:txBody>
      </p:sp>
      <p:pic>
        <p:nvPicPr>
          <p:cNvPr id="7" name="Picture 6" descr="Pen placed on top of a signature line">
            <a:extLst>
              <a:ext uri="{FF2B5EF4-FFF2-40B4-BE49-F238E27FC236}">
                <a16:creationId xmlns:a16="http://schemas.microsoft.com/office/drawing/2014/main" id="{35AF652D-FA4C-C0FD-E129-E14F9FEA3915}"/>
              </a:ext>
            </a:extLst>
          </p:cNvPr>
          <p:cNvPicPr>
            <a:picLocks noChangeAspect="1"/>
          </p:cNvPicPr>
          <p:nvPr/>
        </p:nvPicPr>
        <p:blipFill rotWithShape="1">
          <a:blip r:embed="rId3"/>
          <a:srcRect b="34173"/>
          <a:stretch/>
        </p:blipFill>
        <p:spPr>
          <a:xfrm>
            <a:off x="2030154" y="2662568"/>
            <a:ext cx="8123485" cy="3569419"/>
          </a:xfrm>
          <a:prstGeom prst="rect">
            <a:avLst/>
          </a:prstGeom>
          <a:noFill/>
        </p:spPr>
      </p:pic>
      <p:sp>
        <p:nvSpPr>
          <p:cNvPr id="4" name="Slide Number Placeholder 3">
            <a:extLst>
              <a:ext uri="{FF2B5EF4-FFF2-40B4-BE49-F238E27FC236}">
                <a16:creationId xmlns:a16="http://schemas.microsoft.com/office/drawing/2014/main" id="{DDC3E5C0-B69A-443B-A53F-4F01273E2D5A}"/>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9A5A1B6C-D038-1F4B-9D4A-0999CA9BC2F2}" type="slidenum">
              <a:rPr lang="en-US" altLang="en-US" smtClean="0"/>
              <a:pPr>
                <a:spcAft>
                  <a:spcPts val="600"/>
                </a:spcAft>
                <a:defRPr/>
              </a:pPr>
              <a:t>8</a:t>
            </a:fld>
            <a:endParaRPr lang="en-US" altLang="en-US"/>
          </a:p>
        </p:txBody>
      </p:sp>
    </p:spTree>
    <p:extLst>
      <p:ext uri="{BB962C8B-B14F-4D97-AF65-F5344CB8AC3E}">
        <p14:creationId xmlns:p14="http://schemas.microsoft.com/office/powerpoint/2010/main" val="208645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dirty="0"/>
              <a:t>From </a:t>
            </a:r>
            <a:r>
              <a:rPr lang="en-US" i="1" dirty="0"/>
              <a:t>ASCCC Resolutions Handbook</a:t>
            </a:r>
          </a:p>
        </p:txBody>
      </p:sp>
      <p:sp>
        <p:nvSpPr>
          <p:cNvPr id="18" name="Slide Number Placeholder 3">
            <a:extLst>
              <a:ext uri="{FF2B5EF4-FFF2-40B4-BE49-F238E27FC236}">
                <a16:creationId xmlns:a16="http://schemas.microsoft.com/office/drawing/2014/main" id="{D5954936-C80E-43E5-745A-03E3110725E8}"/>
              </a:ext>
            </a:extLst>
          </p:cNvPr>
          <p:cNvSpPr>
            <a:spLocks noGrp="1"/>
          </p:cNvSpPr>
          <p:nvPr>
            <p:ph type="sldNum" sz="quarter" idx="10"/>
          </p:nvPr>
        </p:nvSpPr>
        <p:spPr>
          <a:xfrm>
            <a:off x="10437813" y="6356350"/>
            <a:ext cx="915987" cy="365125"/>
          </a:xfrm>
        </p:spPr>
        <p:txBody>
          <a:bodyPr/>
          <a:lstStyle/>
          <a:p>
            <a:pPr>
              <a:spcAft>
                <a:spcPts val="600"/>
              </a:spcAft>
              <a:defRPr/>
            </a:pPr>
            <a:fld id="{EADB236C-7DA3-584D-A9FD-2566ED60D281}" type="slidenum">
              <a:rPr lang="en-US" altLang="en-US"/>
              <a:pPr>
                <a:spcAft>
                  <a:spcPts val="600"/>
                </a:spcAft>
                <a:defRPr/>
              </a:pPr>
              <a:t>9</a:t>
            </a:fld>
            <a:endParaRPr lang="en-US" altLang="en-US"/>
          </a:p>
        </p:txBody>
      </p:sp>
      <p:graphicFrame>
        <p:nvGraphicFramePr>
          <p:cNvPr id="14" name="Content Placeholder 11">
            <a:extLst>
              <a:ext uri="{FF2B5EF4-FFF2-40B4-BE49-F238E27FC236}">
                <a16:creationId xmlns:a16="http://schemas.microsoft.com/office/drawing/2014/main" id="{8B108B7D-3F17-CDB6-B6BE-2A0773A1AE71}"/>
              </a:ext>
            </a:extLst>
          </p:cNvPr>
          <p:cNvGraphicFramePr>
            <a:graphicFrameLocks noGrp="1"/>
          </p:cNvGraphicFramePr>
          <p:nvPr>
            <p:ph sz="half" idx="1"/>
            <p:extLst>
              <p:ext uri="{D42A27DB-BD31-4B8C-83A1-F6EECF244321}">
                <p14:modId xmlns:p14="http://schemas.microsoft.com/office/powerpoint/2010/main" val="2356366982"/>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567858"/>
      </p:ext>
    </p:extLst>
  </p:cSld>
  <p:clrMapOvr>
    <a:masterClrMapping/>
  </p:clrMapOvr>
</p:sld>
</file>

<file path=ppt/theme/theme1.xml><?xml version="1.0" encoding="utf-8"?>
<a:theme xmlns:a="http://schemas.openxmlformats.org/drawingml/2006/main"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2 ppt layout 1" id="{AD481E54-7DFF-424B-BC55-6FD15CDCDDA2}" vid="{B9D5920E-C943-DF4B-BC83-76660960D4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2022 ppt Template 1</Template>
  <TotalTime>176</TotalTime>
  <Words>1369</Words>
  <Application>Microsoft Office PowerPoint</Application>
  <PresentationFormat>Widescreen</PresentationFormat>
  <Paragraphs>225</Paragraphs>
  <Slides>28</Slides>
  <Notes>28</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Bahnschrift Condensed</vt:lpstr>
      <vt:lpstr>Calibri</vt:lpstr>
      <vt:lpstr>Centaur</vt:lpstr>
      <vt:lpstr>Courier New</vt:lpstr>
      <vt:lpstr>Palatino</vt:lpstr>
      <vt:lpstr>Times New Roman</vt:lpstr>
      <vt:lpstr>Wingdings</vt:lpstr>
      <vt:lpstr>ASCCC Curriculum Inst. 2020 Theme</vt:lpstr>
      <vt:lpstr>Bringing It To Resolution Writing: A Fun Follow-up and Practice for Mock Plenary  Friday, June 17 at 10:30 a.m. - 11:45 a.m. Juan Arzola, At-large Representative Michelle Velasquez Bean, Treasurer</vt:lpstr>
      <vt:lpstr>Session Description</vt:lpstr>
      <vt:lpstr>Today, we will . . . </vt:lpstr>
      <vt:lpstr>Introductions</vt:lpstr>
      <vt:lpstr>By 1:00 p.m. TODAY </vt:lpstr>
      <vt:lpstr>The ASCCC Local Senates Handbook Recommends  </vt:lpstr>
      <vt:lpstr>How have you engaged your senators?</vt:lpstr>
      <vt:lpstr>Writing Resolutions: Help and Resources</vt:lpstr>
      <vt:lpstr>From ASCCC Resolutions Handbook</vt:lpstr>
      <vt:lpstr>PowerPoint Presentation</vt:lpstr>
      <vt:lpstr>ASCCC Resolutions Should Not . . . </vt:lpstr>
      <vt:lpstr>ASCCC Resolutions Should . . .</vt:lpstr>
      <vt:lpstr>First Whereas</vt:lpstr>
      <vt:lpstr>Citing Legislation </vt:lpstr>
      <vt:lpstr>Full Names of Organizations and Acronyms </vt:lpstr>
      <vt:lpstr>Actionable Language</vt:lpstr>
      <vt:lpstr>Advice on Wording to Consider  </vt:lpstr>
      <vt:lpstr>The Resolved Statements</vt:lpstr>
      <vt:lpstr>Mock Resolution Pre-packet</vt:lpstr>
      <vt:lpstr>Contact and Seconders</vt:lpstr>
      <vt:lpstr>How do I submit a resolution?</vt:lpstr>
      <vt:lpstr>Online Resolution and Signature Page</vt:lpstr>
      <vt:lpstr>What about amendments?</vt:lpstr>
      <vt:lpstr>Breakout Activity </vt:lpstr>
      <vt:lpstr>Group Share</vt:lpstr>
      <vt:lpstr>LinkTree with Helpful Resolutions Pages</vt:lpstr>
      <vt:lpstr>Use the Mock Plenary Voting Guide</vt:lpstr>
      <vt:lpstr>How Can We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Follow-up</dc:title>
  <dc:creator>Michelle Bean</dc:creator>
  <cp:lastModifiedBy>Michelle Bean</cp:lastModifiedBy>
  <cp:revision>1</cp:revision>
  <cp:lastPrinted>2020-11-24T19:39:26Z</cp:lastPrinted>
  <dcterms:created xsi:type="dcterms:W3CDTF">2022-06-07T16:36:16Z</dcterms:created>
  <dcterms:modified xsi:type="dcterms:W3CDTF">2022-06-15T00:02:18Z</dcterms:modified>
</cp:coreProperties>
</file>