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6" r:id="rId2"/>
  </p:sldMasterIdLst>
  <p:notesMasterIdLst>
    <p:notesMasterId r:id="rId12"/>
  </p:notesMasterIdLst>
  <p:sldIdLst>
    <p:sldId id="256" r:id="rId3"/>
    <p:sldId id="294" r:id="rId4"/>
    <p:sldId id="296" r:id="rId5"/>
    <p:sldId id="302" r:id="rId6"/>
    <p:sldId id="297" r:id="rId7"/>
    <p:sldId id="298" r:id="rId8"/>
    <p:sldId id="299" r:id="rId9"/>
    <p:sldId id="300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1" autoAdjust="0"/>
    <p:restoredTop sz="67162" autoAdjust="0"/>
  </p:normalViewPr>
  <p:slideViewPr>
    <p:cSldViewPr snapToGrid="0">
      <p:cViewPr>
        <p:scale>
          <a:sx n="90" d="100"/>
          <a:sy n="90" d="100"/>
        </p:scale>
        <p:origin x="1432" y="-2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B517A-71EB-4509-BAE5-189BC8583ACC}" type="datetimeFigureOut">
              <a:rPr lang="en-US" smtClean="0"/>
              <a:t>5/2/17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AC2-157E-434C-9995-73CD4FD35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8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liaisons</a:t>
            </a:r>
            <a:r>
              <a:rPr lang="en-US" baseline="0" dirty="0" smtClean="0"/>
              <a:t> in the room? </a:t>
            </a:r>
          </a:p>
          <a:p>
            <a:r>
              <a:rPr lang="en-US" baseline="0" dirty="0" smtClean="0"/>
              <a:t>If not a liaison </a:t>
            </a:r>
            <a:r>
              <a:rPr lang="mr-IN" baseline="0" dirty="0" smtClean="0"/>
              <a:t>–</a:t>
            </a:r>
            <a:r>
              <a:rPr lang="en-US" baseline="0" smtClean="0"/>
              <a:t> why are you attending this breakout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29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You’re probably saying this is a lot of work </a:t>
            </a:r>
            <a:r>
              <a:rPr lang="mr-IN" dirty="0" smtClean="0"/>
              <a:t>–</a:t>
            </a:r>
            <a:r>
              <a:rPr lang="en-US" dirty="0" smtClean="0"/>
              <a:t> how</a:t>
            </a:r>
            <a:r>
              <a:rPr lang="en-US" baseline="0" dirty="0" smtClean="0"/>
              <a:t> do we get people to volunteer?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Appoint more than one person or get a group of faculty involved. </a:t>
            </a:r>
          </a:p>
          <a:p>
            <a:pPr marL="628650" lvl="1" indent="-171450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F44E437-9714-40B4-8042-3825234AB36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7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5351"/>
            <a:ext cx="105156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B349-9D77-49FB-8166-C37BCEA42E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4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54962-EA48-4DE9-98EF-0FF1D47BA3D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00CE-B938-4206-BDA1-CF1182F16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7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7"/>
            <a:ext cx="3932237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87427"/>
            <a:ext cx="617220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122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EA5E-FB54-48B7-9883-A92761610D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4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D28B-9347-428D-B7DF-2C233102B3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09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84F73-AF8F-4BCC-9AA0-56F61770A06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39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23925"/>
            <a:ext cx="2628900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23925"/>
            <a:ext cx="7734300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48D8-B879-43A5-B2B3-14A5469E36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8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27CF-BF37-4969-8ADF-3A47A962F15D}" type="datetime1">
              <a:rPr lang="en-US" smtClean="0"/>
              <a:t>5/2/17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45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5D03-FE27-4084-BF8B-9B448EACDFCA}" type="datetime1">
              <a:rPr lang="en-US" smtClean="0"/>
              <a:t>5/2/17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1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6BCD-9B54-4AFC-95FF-2A63CD7C0CAA}" type="datetime1">
              <a:rPr lang="en-US" smtClean="0"/>
              <a:t>5/2/17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9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4DC8-528C-496E-B79C-0088B173B6C8}" type="datetime1">
              <a:rPr lang="en-US" smtClean="0"/>
              <a:t>5/2/17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CTE Leadership Institute May 8 - 9, 2015 LaJolla, CA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4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07F8A6-2302-4A51-9772-884E94299E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4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May 5 </a:t>
            </a:r>
            <a:r>
              <a:rPr lang="mr-IN" dirty="0" smtClean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6 2017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CTE Leadership Institute </a:t>
            </a:r>
            <a:r>
              <a:rPr lang="mr-IN" dirty="0" smtClean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San Jose, CA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81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6AAB2-D38C-4BF8-A71B-C57944A8F42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3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6F2F-3B0B-4214-9C78-8C34E471CFD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68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A3BD9-5110-49E5-B20D-9DB2313D9A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CTE Leadership Institute May 8 - 9, 2015 LaJolla,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C1D95-4EE4-4689-BE62-B24C09C63F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5/2/17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Fall Plenary Session November 5 - 7, 2015 Irvine, CA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6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sccc.org/signup-newsletters" TargetMode="External"/><Relationship Id="rId4" Type="http://schemas.openxmlformats.org/officeDocument/2006/relationships/hyperlink" Target="http://www.asccc.org/liaisons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Leadership and Governance:  I’m a Liaison, Now What?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86068"/>
          </a:xfrm>
        </p:spPr>
        <p:txBody>
          <a:bodyPr>
            <a:normAutofit/>
          </a:bodyPr>
          <a:lstStyle/>
          <a:p>
            <a:pPr algn="r"/>
            <a:r>
              <a:rPr lang="en-US" dirty="0" err="1" smtClean="0"/>
              <a:t>Jolena</a:t>
            </a:r>
            <a:r>
              <a:rPr lang="en-US" dirty="0" smtClean="0"/>
              <a:t> Grande, CTE Leadership Committee, Facilitator</a:t>
            </a:r>
          </a:p>
          <a:p>
            <a:pPr algn="r"/>
            <a:r>
              <a:rPr lang="en-US" dirty="0" smtClean="0"/>
              <a:t>Julie Adams, ASCCC Executive Director </a:t>
            </a:r>
          </a:p>
          <a:p>
            <a:pPr algn="r"/>
            <a:r>
              <a:rPr lang="en-US" dirty="0" smtClean="0"/>
              <a:t>Lorraine Slattery-Farrell, CTE Leadership Committee Chair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9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CTE Leadership Institute </a:t>
            </a:r>
            <a:r>
              <a:rPr lang="mr-IN" dirty="0" smtClean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San Jose, CA </a:t>
            </a:r>
            <a:r>
              <a:rPr lang="mr-IN" dirty="0" smtClean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May 5 </a:t>
            </a:r>
            <a:r>
              <a:rPr lang="mr-IN" dirty="0" smtClean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6, 2017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Background </a:t>
            </a:r>
          </a:p>
          <a:p>
            <a:r>
              <a:rPr lang="en-US" dirty="0" smtClean="0"/>
              <a:t>Suggested Roles and Responsibilities </a:t>
            </a:r>
          </a:p>
          <a:p>
            <a:r>
              <a:rPr lang="en-US" dirty="0" smtClean="0"/>
              <a:t>Rewards to Local Senates</a:t>
            </a:r>
          </a:p>
          <a:p>
            <a:r>
              <a:rPr lang="en-US" dirty="0" smtClean="0"/>
              <a:t>Rewards for local CTE programs </a:t>
            </a:r>
          </a:p>
          <a:p>
            <a:r>
              <a:rPr lang="en-US" dirty="0" smtClean="0"/>
              <a:t>Call to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9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Spring 2015 </a:t>
            </a:r>
            <a:r>
              <a:rPr lang="mr-IN" dirty="0" smtClean="0"/>
              <a:t>–</a:t>
            </a:r>
            <a:r>
              <a:rPr lang="en-US" dirty="0" smtClean="0"/>
              <a:t> Delegates Passed Resolution 17.02 S15 </a:t>
            </a:r>
          </a:p>
          <a:p>
            <a:pPr lvl="1">
              <a:buFont typeface="Courier New" charset="0"/>
              <a:buChar char="o"/>
            </a:pPr>
            <a:r>
              <a:rPr lang="en-US" b="0" i="0" dirty="0" smtClean="0"/>
              <a:t>Resolved, That the Academic Senate for California Community Colleges urge local academic senates to identify a CTE faculty member to act as a liaison to facilitate communication among local CTE faculty, the local academic senate, and the Academic Senate for California Community Colleges.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CTE Leadership Institute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San Jose, CA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May 5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6, 2017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4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Raise your hand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CTE faculty are actively involved in your local senate</a:t>
            </a:r>
          </a:p>
          <a:p>
            <a:r>
              <a:rPr lang="en-US" dirty="0" smtClean="0"/>
              <a:t>Your local senate has a CTE liaison and you know who that person is</a:t>
            </a:r>
          </a:p>
          <a:p>
            <a:r>
              <a:rPr lang="en-US" dirty="0" smtClean="0"/>
              <a:t>Your CTE liaison presents at every senate meeting</a:t>
            </a:r>
          </a:p>
          <a:p>
            <a:r>
              <a:rPr lang="en-US" dirty="0" smtClean="0"/>
              <a:t>Your CTE liaison reports on regional activity as well as statewide efforts</a:t>
            </a:r>
          </a:p>
          <a:p>
            <a:r>
              <a:rPr lang="en-US" dirty="0" smtClean="0"/>
              <a:t>You attend the regional consortia in your area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012950"/>
            <a:ext cx="4038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Roles and Responsibilities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Stay connected to local senate</a:t>
            </a:r>
          </a:p>
          <a:p>
            <a:r>
              <a:rPr lang="en-US" dirty="0" smtClean="0"/>
              <a:t>Join ASCCC </a:t>
            </a:r>
            <a:r>
              <a:rPr lang="en-US" dirty="0" smtClean="0">
                <a:hlinkClick r:id="rId3"/>
              </a:rPr>
              <a:t>Listserv</a:t>
            </a:r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dirty="0" err="1"/>
              <a:t>listservs</a:t>
            </a:r>
            <a:r>
              <a:rPr lang="en-US" dirty="0"/>
              <a:t> </a:t>
            </a:r>
            <a:r>
              <a:rPr lang="en-US" dirty="0" smtClean="0"/>
              <a:t>of interested faculty </a:t>
            </a:r>
          </a:p>
          <a:p>
            <a:r>
              <a:rPr lang="en-US" dirty="0" smtClean="0"/>
              <a:t>Hold local events to discuss related issues </a:t>
            </a:r>
          </a:p>
          <a:p>
            <a:r>
              <a:rPr lang="en-US" dirty="0" smtClean="0"/>
              <a:t>Let’s check out other suggested </a:t>
            </a:r>
            <a:r>
              <a:rPr lang="en-US" dirty="0" smtClean="0">
                <a:hlinkClick r:id="rId4"/>
              </a:rPr>
              <a:t>responsibilities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CTE Leadership Institute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San Jose, CA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May 5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6, 2017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12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 for Local Senates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communication between ASCCC and local senate </a:t>
            </a:r>
          </a:p>
          <a:p>
            <a:r>
              <a:rPr lang="en-US" dirty="0" smtClean="0"/>
              <a:t>Building leadership for local senate </a:t>
            </a:r>
          </a:p>
          <a:p>
            <a:r>
              <a:rPr lang="en-US" dirty="0" smtClean="0"/>
              <a:t>Another opportunity to recruit faculty to volunteer </a:t>
            </a:r>
          </a:p>
          <a:p>
            <a:r>
              <a:rPr lang="en-US" dirty="0" smtClean="0"/>
              <a:t>Keep issues current </a:t>
            </a:r>
          </a:p>
          <a:p>
            <a:r>
              <a:rPr lang="en-US" dirty="0" smtClean="0"/>
              <a:t>Seek advice from select faculty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CTE Leadership Institute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San Jose, CA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May 5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6, 2017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7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Reward for </a:t>
            </a:r>
            <a:r>
              <a:rPr lang="en-US" dirty="0" smtClean="0"/>
              <a:t>Local CTE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CTE Leadership Institute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San Jose, CA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May 5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6, 2017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6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to 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what you learned at this institute with </a:t>
            </a:r>
          </a:p>
          <a:p>
            <a:pPr lvl="1"/>
            <a:r>
              <a:rPr lang="en-US" dirty="0" smtClean="0"/>
              <a:t>your local senate</a:t>
            </a:r>
          </a:p>
          <a:p>
            <a:pPr lvl="1"/>
            <a:r>
              <a:rPr lang="en-US" dirty="0" smtClean="0"/>
              <a:t>other CTE faculty </a:t>
            </a:r>
          </a:p>
          <a:p>
            <a:r>
              <a:rPr lang="en-US" dirty="0" smtClean="0"/>
              <a:t>Create a local CTE listserv to push out messages</a:t>
            </a:r>
          </a:p>
          <a:p>
            <a:r>
              <a:rPr lang="en-US" dirty="0" smtClean="0"/>
              <a:t>Create opportunities for CTE faculty to network locally </a:t>
            </a:r>
          </a:p>
          <a:p>
            <a:r>
              <a:rPr lang="en-US" dirty="0" smtClean="0"/>
              <a:t>Connect with other CTE Liaisons at other colleges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CTE Leadership Institute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San Jose, CA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May 5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6, 2017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303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329" y="56919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CTE Leadership Institute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San Jose, CA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May 5 </a:t>
            </a:r>
            <a:r>
              <a:rPr lang="mr-IN" dirty="0">
                <a:solidFill>
                  <a:prstClr val="black">
                    <a:tint val="75000"/>
                  </a:prstClr>
                </a:solidFill>
              </a:rPr>
              <a:t>–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6, 2017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9</a:t>
            </a:fld>
            <a:endParaRPr lang="en-US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477329" y="3036436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1" i="1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1A0D00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cap="all" dirty="0" smtClean="0"/>
              <a:t>Questions? </a:t>
            </a:r>
            <a:endParaRPr lang="en-US" cap="all" dirty="0"/>
          </a:p>
        </p:txBody>
      </p:sp>
    </p:spTree>
    <p:extLst>
      <p:ext uri="{BB962C8B-B14F-4D97-AF65-F5344CB8AC3E}">
        <p14:creationId xmlns:p14="http://schemas.microsoft.com/office/powerpoint/2010/main" val="289724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E Leadership Institute" id="{79E7BB4D-42B4-BF43-946B-E0487794153C}" vid="{478E6293-1A96-784F-ACCB-27FED6DDC964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E Leadership Institute" id="{79E7BB4D-42B4-BF43-946B-E0487794153C}" vid="{B1793885-93F5-DA4D-AD67-9ECB08F3A1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CTE Leadership Institute</Template>
  <TotalTime>6042</TotalTime>
  <Words>438</Words>
  <Application>Microsoft Macintosh PowerPoint</Application>
  <PresentationFormat>Widescreen</PresentationFormat>
  <Paragraphs>63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Courier New</vt:lpstr>
      <vt:lpstr>Georgia</vt:lpstr>
      <vt:lpstr>Mangal</vt:lpstr>
      <vt:lpstr>Arial</vt:lpstr>
      <vt:lpstr>1_Office Theme</vt:lpstr>
      <vt:lpstr>Office Theme</vt:lpstr>
      <vt:lpstr>Leadership and Governance:  I’m a Liaison, Now What? </vt:lpstr>
      <vt:lpstr>Overview </vt:lpstr>
      <vt:lpstr>Background</vt:lpstr>
      <vt:lpstr>Raise your hand if…</vt:lpstr>
      <vt:lpstr>Suggested Roles and Responsibilities </vt:lpstr>
      <vt:lpstr>Reward for Local Senates</vt:lpstr>
      <vt:lpstr>Reward for Local CTE Programs</vt:lpstr>
      <vt:lpstr>Call to Action 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ASCCC Liaisons: Why a Local Senate Should Appoint Liaisons</dc:title>
  <dc:creator>Julie Adams</dc:creator>
  <cp:lastModifiedBy>Lorraine Slattery-Farrell</cp:lastModifiedBy>
  <cp:revision>20</cp:revision>
  <dcterms:created xsi:type="dcterms:W3CDTF">2016-10-26T00:56:05Z</dcterms:created>
  <dcterms:modified xsi:type="dcterms:W3CDTF">2017-05-02T22:05:24Z</dcterms:modified>
</cp:coreProperties>
</file>