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handoutMasterIdLst>
    <p:handoutMasterId r:id="rId28"/>
  </p:handoutMasterIdLst>
  <p:sldIdLst>
    <p:sldId id="257" r:id="rId2"/>
    <p:sldId id="260"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012A2C-1CB6-463C-B1BC-A30322D0D5B8}" v="3" dt="2021-10-29T23:10:51.6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68"/>
    <p:restoredTop sz="96098"/>
  </p:normalViewPr>
  <p:slideViewPr>
    <p:cSldViewPr snapToGrid="0" snapToObjects="1">
      <p:cViewPr varScale="1">
        <p:scale>
          <a:sx n="70" d="100"/>
          <a:sy n="70" d="100"/>
        </p:scale>
        <p:origin x="72" y="108"/>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ber Gillis" userId="1d2fa45cee6b8a71" providerId="LiveId" clId="{08012A2C-1CB6-463C-B1BC-A30322D0D5B8}"/>
    <pc:docChg chg="custSel modSld">
      <pc:chgData name="Amber Gillis" userId="1d2fa45cee6b8a71" providerId="LiveId" clId="{08012A2C-1CB6-463C-B1BC-A30322D0D5B8}" dt="2021-10-29T23:12:18.380" v="924"/>
      <pc:docMkLst>
        <pc:docMk/>
      </pc:docMkLst>
      <pc:sldChg chg="modSp mod">
        <pc:chgData name="Amber Gillis" userId="1d2fa45cee6b8a71" providerId="LiveId" clId="{08012A2C-1CB6-463C-B1BC-A30322D0D5B8}" dt="2021-10-29T23:05:14.737" v="758" actId="20577"/>
        <pc:sldMkLst>
          <pc:docMk/>
          <pc:sldMk cId="323781645" sldId="264"/>
        </pc:sldMkLst>
        <pc:spChg chg="mod">
          <ac:chgData name="Amber Gillis" userId="1d2fa45cee6b8a71" providerId="LiveId" clId="{08012A2C-1CB6-463C-B1BC-A30322D0D5B8}" dt="2021-10-29T23:05:14.737" v="758" actId="20577"/>
          <ac:spMkLst>
            <pc:docMk/>
            <pc:sldMk cId="323781645" sldId="264"/>
            <ac:spMk id="3" creationId="{358707B8-39BE-4205-8418-D22282AC7385}"/>
          </ac:spMkLst>
        </pc:spChg>
      </pc:sldChg>
      <pc:sldChg chg="modSp mod">
        <pc:chgData name="Amber Gillis" userId="1d2fa45cee6b8a71" providerId="LiveId" clId="{08012A2C-1CB6-463C-B1BC-A30322D0D5B8}" dt="2021-10-29T23:05:54.404" v="785" actId="6549"/>
        <pc:sldMkLst>
          <pc:docMk/>
          <pc:sldMk cId="609753723" sldId="270"/>
        </pc:sldMkLst>
        <pc:spChg chg="mod">
          <ac:chgData name="Amber Gillis" userId="1d2fa45cee6b8a71" providerId="LiveId" clId="{08012A2C-1CB6-463C-B1BC-A30322D0D5B8}" dt="2021-10-29T23:05:54.404" v="785" actId="6549"/>
          <ac:spMkLst>
            <pc:docMk/>
            <pc:sldMk cId="609753723" sldId="270"/>
            <ac:spMk id="2" creationId="{B825242D-DD48-40D9-9BFD-110EC3556FD1}"/>
          </ac:spMkLst>
        </pc:spChg>
      </pc:sldChg>
      <pc:sldChg chg="modSp mod">
        <pc:chgData name="Amber Gillis" userId="1d2fa45cee6b8a71" providerId="LiveId" clId="{08012A2C-1CB6-463C-B1BC-A30322D0D5B8}" dt="2021-10-29T23:07:16.773" v="829" actId="207"/>
        <pc:sldMkLst>
          <pc:docMk/>
          <pc:sldMk cId="2586561471" sldId="271"/>
        </pc:sldMkLst>
        <pc:spChg chg="mod">
          <ac:chgData name="Amber Gillis" userId="1d2fa45cee6b8a71" providerId="LiveId" clId="{08012A2C-1CB6-463C-B1BC-A30322D0D5B8}" dt="2021-10-29T23:07:16.773" v="829" actId="207"/>
          <ac:spMkLst>
            <pc:docMk/>
            <pc:sldMk cId="2586561471" sldId="271"/>
            <ac:spMk id="6" creationId="{AC59B025-5603-41B8-B8CF-06FE71CEFE78}"/>
          </ac:spMkLst>
        </pc:spChg>
        <pc:picChg chg="mod">
          <ac:chgData name="Amber Gillis" userId="1d2fa45cee6b8a71" providerId="LiveId" clId="{08012A2C-1CB6-463C-B1BC-A30322D0D5B8}" dt="2021-10-29T23:07:08.214" v="828" actId="1076"/>
          <ac:picMkLst>
            <pc:docMk/>
            <pc:sldMk cId="2586561471" sldId="271"/>
            <ac:picMk id="10" creationId="{D9047A75-F799-4839-ADBA-B7981113B99E}"/>
          </ac:picMkLst>
        </pc:picChg>
      </pc:sldChg>
      <pc:sldChg chg="modSp mod">
        <pc:chgData name="Amber Gillis" userId="1d2fa45cee6b8a71" providerId="LiveId" clId="{08012A2C-1CB6-463C-B1BC-A30322D0D5B8}" dt="2021-10-29T23:08:30.148" v="880" actId="20577"/>
        <pc:sldMkLst>
          <pc:docMk/>
          <pc:sldMk cId="286058664" sldId="272"/>
        </pc:sldMkLst>
        <pc:spChg chg="mod">
          <ac:chgData name="Amber Gillis" userId="1d2fa45cee6b8a71" providerId="LiveId" clId="{08012A2C-1CB6-463C-B1BC-A30322D0D5B8}" dt="2021-10-29T23:07:43.952" v="832" actId="113"/>
          <ac:spMkLst>
            <pc:docMk/>
            <pc:sldMk cId="286058664" sldId="272"/>
            <ac:spMk id="2" creationId="{ECA5602C-7AF3-4109-961E-42A2AF50FF1F}"/>
          </ac:spMkLst>
        </pc:spChg>
        <pc:spChg chg="mod">
          <ac:chgData name="Amber Gillis" userId="1d2fa45cee6b8a71" providerId="LiveId" clId="{08012A2C-1CB6-463C-B1BC-A30322D0D5B8}" dt="2021-10-29T23:08:30.148" v="880" actId="20577"/>
          <ac:spMkLst>
            <pc:docMk/>
            <pc:sldMk cId="286058664" sldId="272"/>
            <ac:spMk id="3" creationId="{A45A1F16-A750-4547-9862-19E89151B69D}"/>
          </ac:spMkLst>
        </pc:spChg>
        <pc:picChg chg="mod">
          <ac:chgData name="Amber Gillis" userId="1d2fa45cee6b8a71" providerId="LiveId" clId="{08012A2C-1CB6-463C-B1BC-A30322D0D5B8}" dt="2021-10-29T23:08:06.808" v="861" actId="1076"/>
          <ac:picMkLst>
            <pc:docMk/>
            <pc:sldMk cId="286058664" sldId="272"/>
            <ac:picMk id="6" creationId="{00A08342-A35C-4D13-AAAD-1834C8D4C207}"/>
          </ac:picMkLst>
        </pc:picChg>
      </pc:sldChg>
      <pc:sldChg chg="modSp mod">
        <pc:chgData name="Amber Gillis" userId="1d2fa45cee6b8a71" providerId="LiveId" clId="{08012A2C-1CB6-463C-B1BC-A30322D0D5B8}" dt="2021-10-29T23:08:57.618" v="886" actId="2711"/>
        <pc:sldMkLst>
          <pc:docMk/>
          <pc:sldMk cId="1166393234" sldId="273"/>
        </pc:sldMkLst>
        <pc:spChg chg="mod">
          <ac:chgData name="Amber Gillis" userId="1d2fa45cee6b8a71" providerId="LiveId" clId="{08012A2C-1CB6-463C-B1BC-A30322D0D5B8}" dt="2021-10-29T23:08:48.857" v="884" actId="113"/>
          <ac:spMkLst>
            <pc:docMk/>
            <pc:sldMk cId="1166393234" sldId="273"/>
            <ac:spMk id="2" creationId="{7CC0B741-DD9C-42C2-98A9-A6038DB1C597}"/>
          </ac:spMkLst>
        </pc:spChg>
        <pc:spChg chg="mod">
          <ac:chgData name="Amber Gillis" userId="1d2fa45cee6b8a71" providerId="LiveId" clId="{08012A2C-1CB6-463C-B1BC-A30322D0D5B8}" dt="2021-10-29T23:08:57.618" v="886" actId="2711"/>
          <ac:spMkLst>
            <pc:docMk/>
            <pc:sldMk cId="1166393234" sldId="273"/>
            <ac:spMk id="3" creationId="{FB4DCB2E-799D-4C75-B6C8-6EDC7DF5A4B9}"/>
          </ac:spMkLst>
        </pc:spChg>
      </pc:sldChg>
      <pc:sldChg chg="modSp mod">
        <pc:chgData name="Amber Gillis" userId="1d2fa45cee6b8a71" providerId="LiveId" clId="{08012A2C-1CB6-463C-B1BC-A30322D0D5B8}" dt="2021-10-29T23:10:17.467" v="901" actId="20577"/>
        <pc:sldMkLst>
          <pc:docMk/>
          <pc:sldMk cId="999005485" sldId="276"/>
        </pc:sldMkLst>
        <pc:spChg chg="mod">
          <ac:chgData name="Amber Gillis" userId="1d2fa45cee6b8a71" providerId="LiveId" clId="{08012A2C-1CB6-463C-B1BC-A30322D0D5B8}" dt="2021-10-29T23:10:17.467" v="901" actId="20577"/>
          <ac:spMkLst>
            <pc:docMk/>
            <pc:sldMk cId="999005485" sldId="276"/>
            <ac:spMk id="2" creationId="{6AAA650A-EA96-40C6-9717-8E020FC4B44B}"/>
          </ac:spMkLst>
        </pc:spChg>
        <pc:spChg chg="mod">
          <ac:chgData name="Amber Gillis" userId="1d2fa45cee6b8a71" providerId="LiveId" clId="{08012A2C-1CB6-463C-B1BC-A30322D0D5B8}" dt="2021-10-29T23:10:08.699" v="888" actId="255"/>
          <ac:spMkLst>
            <pc:docMk/>
            <pc:sldMk cId="999005485" sldId="276"/>
            <ac:spMk id="3" creationId="{28050547-704E-4F62-8245-A026F6F91346}"/>
          </ac:spMkLst>
        </pc:spChg>
      </pc:sldChg>
      <pc:sldChg chg="modSp mod">
        <pc:chgData name="Amber Gillis" userId="1d2fa45cee6b8a71" providerId="LiveId" clId="{08012A2C-1CB6-463C-B1BC-A30322D0D5B8}" dt="2021-10-29T23:10:29.228" v="903" actId="120"/>
        <pc:sldMkLst>
          <pc:docMk/>
          <pc:sldMk cId="2774491277" sldId="277"/>
        </pc:sldMkLst>
        <pc:spChg chg="mod">
          <ac:chgData name="Amber Gillis" userId="1d2fa45cee6b8a71" providerId="LiveId" clId="{08012A2C-1CB6-463C-B1BC-A30322D0D5B8}" dt="2021-10-29T23:10:29.228" v="903" actId="120"/>
          <ac:spMkLst>
            <pc:docMk/>
            <pc:sldMk cId="2774491277" sldId="277"/>
            <ac:spMk id="2" creationId="{D7118FDF-F7BF-4224-B5FF-FF2B226B74AA}"/>
          </ac:spMkLst>
        </pc:spChg>
        <pc:spChg chg="mod">
          <ac:chgData name="Amber Gillis" userId="1d2fa45cee6b8a71" providerId="LiveId" clId="{08012A2C-1CB6-463C-B1BC-A30322D0D5B8}" dt="2021-10-29T23:10:26.158" v="902" actId="207"/>
          <ac:spMkLst>
            <pc:docMk/>
            <pc:sldMk cId="2774491277" sldId="277"/>
            <ac:spMk id="3" creationId="{36E4D56A-3530-4C12-8093-53145663DFAD}"/>
          </ac:spMkLst>
        </pc:spChg>
      </pc:sldChg>
      <pc:sldChg chg="modSp mod">
        <pc:chgData name="Amber Gillis" userId="1d2fa45cee6b8a71" providerId="LiveId" clId="{08012A2C-1CB6-463C-B1BC-A30322D0D5B8}" dt="2021-10-29T23:11:00.519" v="913" actId="207"/>
        <pc:sldMkLst>
          <pc:docMk/>
          <pc:sldMk cId="2743973296" sldId="278"/>
        </pc:sldMkLst>
        <pc:spChg chg="mod">
          <ac:chgData name="Amber Gillis" userId="1d2fa45cee6b8a71" providerId="LiveId" clId="{08012A2C-1CB6-463C-B1BC-A30322D0D5B8}" dt="2021-10-29T23:10:51.664" v="911" actId="1076"/>
          <ac:spMkLst>
            <pc:docMk/>
            <pc:sldMk cId="2743973296" sldId="278"/>
            <ac:spMk id="2" creationId="{C9B3C358-4CED-4780-8F93-A434220BAB26}"/>
          </ac:spMkLst>
        </pc:spChg>
        <pc:spChg chg="mod">
          <ac:chgData name="Amber Gillis" userId="1d2fa45cee6b8a71" providerId="LiveId" clId="{08012A2C-1CB6-463C-B1BC-A30322D0D5B8}" dt="2021-10-29T23:11:00.519" v="913" actId="207"/>
          <ac:spMkLst>
            <pc:docMk/>
            <pc:sldMk cId="2743973296" sldId="278"/>
            <ac:spMk id="3" creationId="{4F655DA1-EBD7-49BC-8F18-37EBB9BF4FDC}"/>
          </ac:spMkLst>
        </pc:spChg>
      </pc:sldChg>
      <pc:sldChg chg="modSp mod">
        <pc:chgData name="Amber Gillis" userId="1d2fa45cee6b8a71" providerId="LiveId" clId="{08012A2C-1CB6-463C-B1BC-A30322D0D5B8}" dt="2021-10-29T23:12:18.380" v="924"/>
        <pc:sldMkLst>
          <pc:docMk/>
          <pc:sldMk cId="4051705294" sldId="279"/>
        </pc:sldMkLst>
        <pc:spChg chg="mod">
          <ac:chgData name="Amber Gillis" userId="1d2fa45cee6b8a71" providerId="LiveId" clId="{08012A2C-1CB6-463C-B1BC-A30322D0D5B8}" dt="2021-10-29T23:11:14.842" v="918" actId="20577"/>
          <ac:spMkLst>
            <pc:docMk/>
            <pc:sldMk cId="4051705294" sldId="279"/>
            <ac:spMk id="2" creationId="{34BC5855-E2CA-47BA-BA9A-BC3406022702}"/>
          </ac:spMkLst>
        </pc:spChg>
        <pc:spChg chg="mod">
          <ac:chgData name="Amber Gillis" userId="1d2fa45cee6b8a71" providerId="LiveId" clId="{08012A2C-1CB6-463C-B1BC-A30322D0D5B8}" dt="2021-10-29T23:12:18.380" v="924"/>
          <ac:spMkLst>
            <pc:docMk/>
            <pc:sldMk cId="4051705294" sldId="279"/>
            <ac:spMk id="3" creationId="{223E7466-36C4-4E3D-85AF-7E7D09AE9E2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C2A6D0-5D39-664E-AE73-15BB849394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84BB5E9-8DAD-A04E-9691-81BB78297D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8ADA93F-E7DF-6F4A-8E56-B48E845A5391}" type="datetimeFigureOut">
              <a:rPr lang="en-US"/>
              <a:pPr>
                <a:defRPr/>
              </a:pPr>
              <a:t>10/29/2021</a:t>
            </a:fld>
            <a:endParaRPr lang="en-US"/>
          </a:p>
        </p:txBody>
      </p:sp>
      <p:sp>
        <p:nvSpPr>
          <p:cNvPr id="4" name="Footer Placeholder 3">
            <a:extLst>
              <a:ext uri="{FF2B5EF4-FFF2-40B4-BE49-F238E27FC236}">
                <a16:creationId xmlns:a16="http://schemas.microsoft.com/office/drawing/2014/main" id="{2EA98972-4EA1-A742-B357-2CF743B923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C1DBA76E-688F-0F4E-BA30-6790D10ABA4E}"/>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8D268D4-1DCC-C64C-A18E-8FC5FEA5067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7A6A58-33A5-6B4F-A3A0-194E6FC30B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3DC095B-F663-5447-9453-A245D06CE5B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0264C6E-3E86-7840-8CB1-62BD7FCE4DB1}" type="datetimeFigureOut">
              <a:rPr lang="en-US"/>
              <a:pPr>
                <a:defRPr/>
              </a:pPr>
              <a:t>10/29/2021</a:t>
            </a:fld>
            <a:endParaRPr lang="en-US"/>
          </a:p>
        </p:txBody>
      </p:sp>
      <p:sp>
        <p:nvSpPr>
          <p:cNvPr id="4" name="Slide Image Placeholder 3">
            <a:extLst>
              <a:ext uri="{FF2B5EF4-FFF2-40B4-BE49-F238E27FC236}">
                <a16:creationId xmlns:a16="http://schemas.microsoft.com/office/drawing/2014/main" id="{B723C4E8-3F4D-D04A-BAF8-651E54DF1BB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70532E2-2D0B-2C42-BFE7-00EA5CF5016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3E5ACFC-B433-704A-BFA9-4F462171B37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02EA6DDD-C8E9-444B-A973-CAFAFDD95C8A}"/>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8C0C864-278B-374A-A6F0-4CEE3ADE8FE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319158" y="2752853"/>
            <a:ext cx="5502727" cy="3725893"/>
          </a:xfrm>
        </p:spPr>
        <p:txBody>
          <a:bodyP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30343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alterna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91886" y="947057"/>
            <a:ext cx="4359729" cy="5535386"/>
          </a:xfrm>
        </p:spPr>
        <p:txBody>
          <a:bodyP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23972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Section Slide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4F7D80-DBC0-904C-9E65-7A36551C7DFA}"/>
              </a:ext>
            </a:extLst>
          </p:cNvPr>
          <p:cNvPicPr>
            <a:picLocks noChangeAspect="1"/>
          </p:cNvPicPr>
          <p:nvPr userDrawn="1"/>
        </p:nvPicPr>
        <p:blipFill>
          <a:blip r:embed="rId2"/>
          <a:stretch>
            <a:fillRect/>
          </a:stretch>
        </p:blipFill>
        <p:spPr>
          <a:xfrm>
            <a:off x="370" y="1588"/>
            <a:ext cx="4007698" cy="6923087"/>
          </a:xfrm>
          <a:prstGeom prst="rect">
            <a:avLst/>
          </a:prstGeom>
          <a:effectLst>
            <a:outerShdw blurRad="190500" dist="38100" algn="l" rotWithShape="0">
              <a:prstClr val="black">
                <a:alpha val="40000"/>
              </a:prstClr>
            </a:outerShdw>
          </a:effectLst>
        </p:spPr>
      </p:pic>
      <p:sp>
        <p:nvSpPr>
          <p:cNvPr id="6" name="Rectangle 5">
            <a:extLst>
              <a:ext uri="{FF2B5EF4-FFF2-40B4-BE49-F238E27FC236}">
                <a16:creationId xmlns:a16="http://schemas.microsoft.com/office/drawing/2014/main" id="{9F958F44-9432-314D-AE33-ACB262C2D300}"/>
              </a:ext>
            </a:extLst>
          </p:cNvPr>
          <p:cNvSpPr/>
          <p:nvPr userDrawn="1"/>
        </p:nvSpPr>
        <p:spPr>
          <a:xfrm>
            <a:off x="370" y="1133475"/>
            <a:ext cx="4007698" cy="4614182"/>
          </a:xfrm>
          <a:prstGeom prst="rect">
            <a:avLst/>
          </a:prstGeom>
          <a:solidFill>
            <a:schemeClr val="accent5">
              <a:alpha val="25000"/>
            </a:schemeClr>
          </a:solidFill>
          <a:ln>
            <a:noFill/>
          </a:ln>
          <a:effectLst>
            <a:outerShdw blurRad="393700" dir="11400000" sx="1000" sy="1000" algn="ctr" rotWithShape="0">
              <a:schemeClr val="tx2"/>
            </a:outerShdw>
            <a:softEdge rad="254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pic>
        <p:nvPicPr>
          <p:cNvPr id="8" name="Picture 7">
            <a:extLst>
              <a:ext uri="{FF2B5EF4-FFF2-40B4-BE49-F238E27FC236}">
                <a16:creationId xmlns:a16="http://schemas.microsoft.com/office/drawing/2014/main" id="{2E307029-25B3-4242-91F6-1E629F750B0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608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7885" y="1335091"/>
            <a:ext cx="3583461" cy="1611995"/>
          </a:xfrm>
        </p:spPr>
        <p:txBody>
          <a:bodyPr anchor="b">
            <a:normAutofit/>
          </a:bodyPr>
          <a:lstStyle>
            <a:lvl1pPr algn="ct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356705" y="1335091"/>
            <a:ext cx="6672648" cy="489012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227885" y="2947086"/>
            <a:ext cx="3583461" cy="2575824"/>
          </a:xfrm>
          <a:ln>
            <a:noFill/>
          </a:ln>
        </p:spPr>
        <p:txBody>
          <a:bodyPr>
            <a:normAutofit/>
          </a:bodyPr>
          <a:lstStyle>
            <a:lvl1pPr marL="0" indent="0" algn="ctr">
              <a:buNone/>
              <a:defRPr sz="2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6">
            <a:extLst>
              <a:ext uri="{FF2B5EF4-FFF2-40B4-BE49-F238E27FC236}">
                <a16:creationId xmlns:a16="http://schemas.microsoft.com/office/drawing/2014/main" id="{2973C2A9-E941-1945-8517-AD68E5C2C4B7}"/>
              </a:ext>
            </a:extLst>
          </p:cNvPr>
          <p:cNvSpPr>
            <a:spLocks noGrp="1"/>
          </p:cNvSpPr>
          <p:nvPr>
            <p:ph type="sldNum" sz="quarter" idx="10"/>
          </p:nvPr>
        </p:nvSpPr>
        <p:spPr>
          <a:xfrm>
            <a:off x="9890125" y="6356350"/>
            <a:ext cx="1143000" cy="368300"/>
          </a:xfrm>
        </p:spPr>
        <p:txBody>
          <a:bodyPr/>
          <a:lstStyle>
            <a:lvl1pPr>
              <a:defRPr/>
            </a:lvl1pPr>
          </a:lstStyle>
          <a:p>
            <a:pPr>
              <a:defRPr/>
            </a:pPr>
            <a:fld id="{BA612EA7-8AF5-6D4A-BB65-EDB273F44EC3}" type="slidenum">
              <a:rPr lang="en-US" altLang="en-US"/>
              <a:pPr>
                <a:defRPr/>
              </a:pPr>
              <a:t>‹#›</a:t>
            </a:fld>
            <a:endParaRPr lang="en-US" altLang="en-US"/>
          </a:p>
        </p:txBody>
      </p:sp>
      <p:sp>
        <p:nvSpPr>
          <p:cNvPr id="10" name="Rectangle 9">
            <a:extLst>
              <a:ext uri="{FF2B5EF4-FFF2-40B4-BE49-F238E27FC236}">
                <a16:creationId xmlns:a16="http://schemas.microsoft.com/office/drawing/2014/main" id="{E6D6B82C-039A-6E43-97A5-CAA12C1E5213}"/>
              </a:ext>
            </a:extLst>
          </p:cNvPr>
          <p:cNvSpPr/>
          <p:nvPr userDrawn="1"/>
        </p:nvSpPr>
        <p:spPr>
          <a:xfrm>
            <a:off x="11377991" y="0"/>
            <a:ext cx="814010" cy="6858000"/>
          </a:xfrm>
          <a:prstGeom prst="rect">
            <a:avLst/>
          </a:prstGeom>
          <a:gradFill flip="none" rotWithShape="1">
            <a:gsLst>
              <a:gs pos="77000">
                <a:srgbClr val="B4E4E0"/>
              </a:gs>
              <a:gs pos="25000">
                <a:srgbClr val="6DD5E5"/>
              </a:gs>
              <a:gs pos="100000">
                <a:srgbClr val="F0F1DC"/>
              </a:gs>
            </a:gsLst>
            <a:lin ang="198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3690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C19392-FD29-8D49-8560-1C7E7F1D967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E21365F-1657-3C40-90EB-F6DD9D95DB2D}"/>
              </a:ext>
            </a:extLst>
          </p:cNvPr>
          <p:cNvPicPr>
            <a:picLocks noChangeAspect="1"/>
          </p:cNvPicPr>
          <p:nvPr userDrawn="1"/>
        </p:nvPicPr>
        <p:blipFill>
          <a:blip r:embed="rId3"/>
          <a:stretch>
            <a:fillRect/>
          </a:stretch>
        </p:blipFill>
        <p:spPr>
          <a:xfrm>
            <a:off x="0" y="2646"/>
            <a:ext cx="822325" cy="6852708"/>
          </a:xfrm>
          <a:prstGeom prst="rect">
            <a:avLst/>
          </a:prstGeom>
          <a:effectLst>
            <a:outerShdw blurRad="190500" dist="381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577BBE42-6646-574A-8F8F-061779CCC8C6}"/>
              </a:ext>
            </a:extLst>
          </p:cNvPr>
          <p:cNvSpPr>
            <a:spLocks noGrp="1"/>
          </p:cNvSpPr>
          <p:nvPr>
            <p:ph type="sldNum" sz="quarter" idx="10"/>
          </p:nvPr>
        </p:nvSpPr>
        <p:spPr/>
        <p:txBody>
          <a:bodyPr/>
          <a:lstStyle>
            <a:lvl1pPr>
              <a:defRPr/>
            </a:lvl1pPr>
          </a:lstStyle>
          <a:p>
            <a:pPr>
              <a:defRPr/>
            </a:pPr>
            <a:fld id="{ACC24514-134D-334B-9247-30111F82FF65}" type="slidenum">
              <a:rPr lang="en-US" altLang="en-US"/>
              <a:pPr>
                <a:defRPr/>
              </a:pPr>
              <a:t>‹#›</a:t>
            </a:fld>
            <a:endParaRPr lang="en-US" altLang="en-US"/>
          </a:p>
        </p:txBody>
      </p:sp>
    </p:spTree>
    <p:extLst>
      <p:ext uri="{BB962C8B-B14F-4D97-AF65-F5344CB8AC3E}">
        <p14:creationId xmlns:p14="http://schemas.microsoft.com/office/powerpoint/2010/main" val="3500531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DC406C7-C891-854D-B11C-9BA3F33D0C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BF1D28D4-0B63-4F49-885F-3C0F3FF9DDFD}"/>
              </a:ext>
            </a:extLst>
          </p:cNvPr>
          <p:cNvSpPr>
            <a:spLocks noGrp="1"/>
          </p:cNvSpPr>
          <p:nvPr>
            <p:ph type="sldNum" sz="quarter" idx="10"/>
          </p:nvPr>
        </p:nvSpPr>
        <p:spPr/>
        <p:txBody>
          <a:bodyPr/>
          <a:lstStyle>
            <a:lvl1pPr>
              <a:defRPr/>
            </a:lvl1pPr>
          </a:lstStyle>
          <a:p>
            <a:pPr>
              <a:defRPr/>
            </a:pPr>
            <a:fld id="{B3DECD38-FFDC-B946-A4F7-DDE361C58630}" type="slidenum">
              <a:rPr lang="en-US" altLang="en-US"/>
              <a:pPr>
                <a:defRPr/>
              </a:pPr>
              <a:t>‹#›</a:t>
            </a:fld>
            <a:endParaRPr lang="en-US" altLang="en-US"/>
          </a:p>
        </p:txBody>
      </p:sp>
      <p:pic>
        <p:nvPicPr>
          <p:cNvPr id="7" name="Picture 6">
            <a:extLst>
              <a:ext uri="{FF2B5EF4-FFF2-40B4-BE49-F238E27FC236}">
                <a16:creationId xmlns:a16="http://schemas.microsoft.com/office/drawing/2014/main" id="{6FBF5BDE-73CE-E04D-BC78-641C5C53E342}"/>
              </a:ext>
            </a:extLst>
          </p:cNvPr>
          <p:cNvPicPr>
            <a:picLocks noChangeAspect="1"/>
          </p:cNvPicPr>
          <p:nvPr userDrawn="1"/>
        </p:nvPicPr>
        <p:blipFill>
          <a:blip r:embed="rId3"/>
          <a:stretch>
            <a:fillRect/>
          </a:stretch>
        </p:blipFill>
        <p:spPr>
          <a:xfrm>
            <a:off x="0" y="2646"/>
            <a:ext cx="822325" cy="6852708"/>
          </a:xfrm>
          <a:prstGeom prst="rect">
            <a:avLst/>
          </a:prstGeom>
          <a:effectLst>
            <a:outerShdw blurRad="190500" dist="38100" algn="ctr" rotWithShape="0">
              <a:srgbClr val="000000">
                <a:alpha val="40000"/>
              </a:srgbClr>
            </a:outerShdw>
          </a:effectLst>
        </p:spPr>
      </p:pic>
    </p:spTree>
    <p:extLst>
      <p:ext uri="{BB962C8B-B14F-4D97-AF65-F5344CB8AC3E}">
        <p14:creationId xmlns:p14="http://schemas.microsoft.com/office/powerpoint/2010/main" val="1390661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1 Column Slide">
    <p:bg>
      <p:bgPr>
        <a:gradFill>
          <a:gsLst>
            <a:gs pos="50000">
              <a:schemeClr val="accent4"/>
            </a:gs>
            <a:gs pos="81000">
              <a:srgbClr val="B4E4E0">
                <a:alpha val="99000"/>
              </a:srgbClr>
            </a:gs>
            <a:gs pos="100000">
              <a:srgbClr val="F0F1DC"/>
            </a:gs>
          </a:gsLst>
          <a:lin ang="19800000" scaled="0"/>
        </a:gra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DC406C7-C891-854D-B11C-9BA3F33D0C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76150" cy="1325563"/>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76150" cy="4419600"/>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BF1D28D4-0B63-4F49-885F-3C0F3FF9DDFD}"/>
              </a:ext>
            </a:extLst>
          </p:cNvPr>
          <p:cNvSpPr>
            <a:spLocks noGrp="1"/>
          </p:cNvSpPr>
          <p:nvPr>
            <p:ph type="sldNum" sz="quarter" idx="10"/>
          </p:nvPr>
        </p:nvSpPr>
        <p:spPr/>
        <p:txBody>
          <a:bodyPr/>
          <a:lstStyle>
            <a:lvl1pPr>
              <a:defRPr/>
            </a:lvl1pPr>
          </a:lstStyle>
          <a:p>
            <a:pPr>
              <a:defRPr/>
            </a:pPr>
            <a:fld id="{B3DECD38-FFDC-B946-A4F7-DDE361C58630}" type="slidenum">
              <a:rPr lang="en-US" altLang="en-US"/>
              <a:pPr>
                <a:defRPr/>
              </a:pPr>
              <a:t>‹#›</a:t>
            </a:fld>
            <a:endParaRPr lang="en-US" altLang="en-US"/>
          </a:p>
        </p:txBody>
      </p:sp>
    </p:spTree>
    <p:extLst>
      <p:ext uri="{BB962C8B-B14F-4D97-AF65-F5344CB8AC3E}">
        <p14:creationId xmlns:p14="http://schemas.microsoft.com/office/powerpoint/2010/main" val="3563358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64D85B75-C2A5-1348-BA29-5AC2B5B45E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71E71348-A66C-BF47-901E-578BE3ECBFBC}"/>
              </a:ext>
            </a:extLst>
          </p:cNvPr>
          <p:cNvSpPr>
            <a:spLocks noGrp="1"/>
          </p:cNvSpPr>
          <p:nvPr>
            <p:ph type="sldNum" sz="quarter" idx="10"/>
          </p:nvPr>
        </p:nvSpPr>
        <p:spPr>
          <a:xfrm>
            <a:off x="10298113" y="6356350"/>
            <a:ext cx="1055687" cy="365125"/>
          </a:xfrm>
        </p:spPr>
        <p:txBody>
          <a:bodyPr/>
          <a:lstStyle>
            <a:lvl1pPr>
              <a:defRPr/>
            </a:lvl1pPr>
          </a:lstStyle>
          <a:p>
            <a:pPr>
              <a:defRPr/>
            </a:pPr>
            <a:fld id="{D5D2CB04-307F-394D-9421-4C7BD16D86F1}" type="slidenum">
              <a:rPr lang="en-US" altLang="en-US"/>
              <a:pPr>
                <a:defRPr/>
              </a:pPr>
              <a:t>‹#›</a:t>
            </a:fld>
            <a:endParaRPr lang="en-US" altLang="en-US"/>
          </a:p>
        </p:txBody>
      </p:sp>
    </p:spTree>
    <p:extLst>
      <p:ext uri="{BB962C8B-B14F-4D97-AF65-F5344CB8AC3E}">
        <p14:creationId xmlns:p14="http://schemas.microsoft.com/office/powerpoint/2010/main" val="111633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6F429E9-F1BC-924F-A832-CDCEB5407F00}"/>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D87FE5A2-9799-5641-B170-D4D046B0495A}"/>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6EC4CEF-8B82-7242-84B1-FF9D2B43C7DD}"/>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8398C44E-10D6-8241-94A7-2F5A39EDCE3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89" r:id="rId1"/>
    <p:sldLayoutId id="2147483784" r:id="rId2"/>
    <p:sldLayoutId id="2147483785" r:id="rId3"/>
    <p:sldLayoutId id="2147483786" r:id="rId4"/>
    <p:sldLayoutId id="2147483787" r:id="rId5"/>
    <p:sldLayoutId id="2147483790" r:id="rId6"/>
    <p:sldLayoutId id="2147483788" r:id="rId7"/>
  </p:sldLayoutIdLst>
  <p:hf hdr="0" dt="0"/>
  <p:txStyles>
    <p:titleStyle>
      <a:lvl1pPr algn="l" rtl="0" eaLnBrk="1" fontAlgn="base" hangingPunct="1">
        <a:lnSpc>
          <a:spcPct val="90000"/>
        </a:lnSpc>
        <a:spcBef>
          <a:spcPct val="0"/>
        </a:spcBef>
        <a:spcAft>
          <a:spcPct val="0"/>
        </a:spcAft>
        <a:defRPr sz="4400" kern="1200">
          <a:solidFill>
            <a:schemeClr val="tx2"/>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s://www.asccc.org/communities/caucuses"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asccc.org/sites/default/files/F21%20Session%20New%20Delegate%20Information%20Packet%20km_4.pdf"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s://asccc.org/sites/default/files/07_Resolution_Writing_Advice_0.pdf"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hyperlink" Target="https://asccc.org/disciplines-list" TargetMode="External"/><Relationship Id="rId3" Type="http://schemas.openxmlformats.org/officeDocument/2006/relationships/hyperlink" Target="https://www.asccc.org/sites/default/files/MQ%20in%20Asian%20American%20Studies%20.pdf" TargetMode="External"/><Relationship Id="rId7" Type="http://schemas.openxmlformats.org/officeDocument/2006/relationships/hyperlink" Target="https://asccc.org/sites/default/files/GIS%20Response.pdf" TargetMode="External"/><Relationship Id="rId2" Type="http://schemas.openxmlformats.org/officeDocument/2006/relationships/hyperlink" Target="https://www.asccc.org/sites/default/files/Confer%20Participant%20Instructions%20for%20Call%20in_7.pdf" TargetMode="External"/><Relationship Id="rId1" Type="http://schemas.openxmlformats.org/officeDocument/2006/relationships/slideLayout" Target="../slideLayouts/slideLayout5.xml"/><Relationship Id="rId6" Type="http://schemas.openxmlformats.org/officeDocument/2006/relationships/hyperlink" Target="https://www.asccc.org/sites/default/files/GISdisciplineproposalfinal.pdf" TargetMode="External"/><Relationship Id="rId5" Type="http://schemas.openxmlformats.org/officeDocument/2006/relationships/hyperlink" Target="https://www.asccc.org/sites/default/files/MQ%20in%20Advanced%20Materials%20-%20Nanotechnology.pdf" TargetMode="External"/><Relationship Id="rId4" Type="http://schemas.openxmlformats.org/officeDocument/2006/relationships/hyperlink" Target="https://www.asccc.org/sites/default/files/Native%20American-Indian%20Studies%20-%20received%20by%20mail%205.06.21%20Dr%20Leal.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www.asccc.org/sites/default/files/Senate%20Delegates%20Roles%20%26%20Responsibilities_0.pdf" TargetMode="External"/><Relationship Id="rId2" Type="http://schemas.openxmlformats.org/officeDocument/2006/relationships/hyperlink" Target="http://www.asccc.org/about" TargetMode="External"/><Relationship Id="rId1" Type="http://schemas.openxmlformats.org/officeDocument/2006/relationships/slideLayout" Target="../slideLayouts/slideLayout5.xml"/><Relationship Id="rId4" Type="http://schemas.openxmlformats.org/officeDocument/2006/relationships/hyperlink" Target="http://www.asccc.org/papers/resolution-handbook"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asccc.org/about/bylaws" TargetMode="External"/><Relationship Id="rId2" Type="http://schemas.openxmlformats.org/officeDocument/2006/relationships/hyperlink" Target="http://asccc.org/resources/resolutions"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9E2FD-70C5-0F48-9030-41438C7DA97A}"/>
              </a:ext>
            </a:extLst>
          </p:cNvPr>
          <p:cNvSpPr>
            <a:spLocks noGrp="1"/>
          </p:cNvSpPr>
          <p:nvPr>
            <p:ph type="title"/>
          </p:nvPr>
        </p:nvSpPr>
        <p:spPr>
          <a:xfrm>
            <a:off x="4763386" y="2752853"/>
            <a:ext cx="7058499" cy="3725893"/>
          </a:xfrm>
        </p:spPr>
        <p:txBody>
          <a:bodyPr/>
          <a:lstStyle/>
          <a:p>
            <a:r>
              <a:rPr lang="en-US" dirty="0"/>
              <a:t>New Delegate Information Session</a:t>
            </a:r>
            <a:br>
              <a:rPr lang="en-US" dirty="0"/>
            </a:br>
            <a:r>
              <a:rPr lang="en-US" sz="2800" dirty="0"/>
              <a:t>Amber Gillis, South Representative</a:t>
            </a:r>
            <a:br>
              <a:rPr lang="en-US" sz="2800" dirty="0"/>
            </a:br>
            <a:r>
              <a:rPr lang="en-US" sz="2800" dirty="0"/>
              <a:t>Nancy Persons, Santa Rosa Junior College</a:t>
            </a:r>
            <a:br>
              <a:rPr lang="en-US" sz="2800" dirty="0"/>
            </a:br>
            <a:r>
              <a:rPr lang="en-US" sz="2800" dirty="0"/>
              <a:t>Resolutions Committee</a:t>
            </a:r>
          </a:p>
        </p:txBody>
      </p:sp>
    </p:spTree>
    <p:extLst>
      <p:ext uri="{BB962C8B-B14F-4D97-AF65-F5344CB8AC3E}">
        <p14:creationId xmlns:p14="http://schemas.microsoft.com/office/powerpoint/2010/main" val="1925394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EFA13-031F-47C2-921D-89F12684E8C5}"/>
              </a:ext>
            </a:extLst>
          </p:cNvPr>
          <p:cNvSpPr>
            <a:spLocks noGrp="1"/>
          </p:cNvSpPr>
          <p:nvPr>
            <p:ph type="title"/>
          </p:nvPr>
        </p:nvSpPr>
        <p:spPr/>
        <p:txBody>
          <a:bodyPr>
            <a:normAutofit/>
          </a:bodyPr>
          <a:lstStyle/>
          <a:p>
            <a:r>
              <a:rPr lang="en-US" sz="4800" dirty="0">
                <a:solidFill>
                  <a:srgbClr val="000000"/>
                </a:solidFill>
              </a:rPr>
              <a:t>Plenary Logistics</a:t>
            </a:r>
          </a:p>
        </p:txBody>
      </p:sp>
      <p:sp>
        <p:nvSpPr>
          <p:cNvPr id="3" name="Content Placeholder 2">
            <a:extLst>
              <a:ext uri="{FF2B5EF4-FFF2-40B4-BE49-F238E27FC236}">
                <a16:creationId xmlns:a16="http://schemas.microsoft.com/office/drawing/2014/main" id="{40602F77-0444-4B25-85A3-D5DDFD8F0CA6}"/>
              </a:ext>
            </a:extLst>
          </p:cNvPr>
          <p:cNvSpPr>
            <a:spLocks noGrp="1"/>
          </p:cNvSpPr>
          <p:nvPr>
            <p:ph sz="half" idx="1"/>
          </p:nvPr>
        </p:nvSpPr>
        <p:spPr/>
        <p:txBody>
          <a:bodyPr/>
          <a:lstStyle/>
          <a:p>
            <a:pPr marL="342900" indent="-342900">
              <a:buFont typeface="Arial" panose="020B0604020202020204" pitchFamily="34" charset="0"/>
              <a:buChar char="•"/>
            </a:pPr>
            <a:r>
              <a:rPr lang="en-US" sz="2400" dirty="0">
                <a:solidFill>
                  <a:srgbClr val="000000"/>
                </a:solidFill>
              </a:rPr>
              <a:t>Breakouts</a:t>
            </a:r>
          </a:p>
          <a:p>
            <a:pPr marL="342900" indent="-342900">
              <a:buFont typeface="Arial" panose="020B0604020202020204" pitchFamily="34" charset="0"/>
              <a:buChar char="•"/>
            </a:pPr>
            <a:r>
              <a:rPr lang="en-US" sz="2400" dirty="0">
                <a:solidFill>
                  <a:srgbClr val="000000"/>
                </a:solidFill>
              </a:rPr>
              <a:t>General Sessions </a:t>
            </a:r>
          </a:p>
          <a:p>
            <a:pPr marL="342900" indent="-342900">
              <a:buFont typeface="Arial" panose="020B0604020202020204" pitchFamily="34" charset="0"/>
              <a:buChar char="•"/>
            </a:pPr>
            <a:r>
              <a:rPr lang="en-US" sz="2400" dirty="0">
                <a:solidFill>
                  <a:srgbClr val="000000"/>
                </a:solidFill>
              </a:rPr>
              <a:t>Morning Activities and Social Activities. Yes, even online!</a:t>
            </a:r>
          </a:p>
          <a:p>
            <a:pPr marL="342900" indent="-342900">
              <a:buFont typeface="Arial" panose="020B0604020202020204" pitchFamily="34" charset="0"/>
              <a:buChar char="•"/>
            </a:pPr>
            <a:r>
              <a:rPr lang="en-US" sz="2400" dirty="0">
                <a:solidFill>
                  <a:srgbClr val="000000"/>
                </a:solidFill>
              </a:rPr>
              <a:t>Caucus Rooms Available </a:t>
            </a:r>
          </a:p>
          <a:p>
            <a:pPr marL="342900" indent="-342900">
              <a:buFont typeface="Arial" panose="020B0604020202020204" pitchFamily="34" charset="0"/>
              <a:buChar char="•"/>
            </a:pPr>
            <a:r>
              <a:rPr lang="en-US" sz="2400" dirty="0">
                <a:solidFill>
                  <a:srgbClr val="000000"/>
                </a:solidFill>
              </a:rPr>
              <a:t>State of the Senate – First General Session </a:t>
            </a:r>
          </a:p>
          <a:p>
            <a:pPr marL="342900" indent="-342900">
              <a:buFont typeface="Arial" panose="020B0604020202020204" pitchFamily="34" charset="0"/>
              <a:buChar char="•"/>
            </a:pPr>
            <a:r>
              <a:rPr lang="en-US" sz="2400" dirty="0">
                <a:solidFill>
                  <a:srgbClr val="000000"/>
                </a:solidFill>
              </a:rPr>
              <a:t>Foundation for Academic Senate for California Community Colleges </a:t>
            </a:r>
          </a:p>
          <a:p>
            <a:pPr marL="342900" indent="-342900">
              <a:buFont typeface="Arial" panose="020B0604020202020204" pitchFamily="34" charset="0"/>
              <a:buChar char="•"/>
            </a:pPr>
            <a:r>
              <a:rPr lang="en-US" sz="2400" dirty="0">
                <a:solidFill>
                  <a:srgbClr val="000000"/>
                </a:solidFill>
              </a:rPr>
              <a:t>Disciplines List Hearings </a:t>
            </a:r>
          </a:p>
          <a:p>
            <a:pPr marL="342900" indent="-342900">
              <a:buFont typeface="Arial" panose="020B0604020202020204" pitchFamily="34" charset="0"/>
              <a:buChar char="•"/>
            </a:pPr>
            <a:r>
              <a:rPr lang="en-US" sz="2400" dirty="0">
                <a:solidFill>
                  <a:srgbClr val="000000"/>
                </a:solidFill>
              </a:rPr>
              <a:t>Area Meetings on Friday, November 5</a:t>
            </a:r>
          </a:p>
        </p:txBody>
      </p:sp>
      <p:sp>
        <p:nvSpPr>
          <p:cNvPr id="4" name="Slide Number Placeholder 3">
            <a:extLst>
              <a:ext uri="{FF2B5EF4-FFF2-40B4-BE49-F238E27FC236}">
                <a16:creationId xmlns:a16="http://schemas.microsoft.com/office/drawing/2014/main" id="{B37D5720-C426-4AD9-8034-2019A0AB99D6}"/>
              </a:ext>
            </a:extLst>
          </p:cNvPr>
          <p:cNvSpPr>
            <a:spLocks noGrp="1"/>
          </p:cNvSpPr>
          <p:nvPr>
            <p:ph type="sldNum" sz="quarter" idx="10"/>
          </p:nvPr>
        </p:nvSpPr>
        <p:spPr/>
        <p:txBody>
          <a:bodyPr/>
          <a:lstStyle/>
          <a:p>
            <a:pPr>
              <a:defRPr/>
            </a:pPr>
            <a:fld id="{B3DECD38-FFDC-B946-A4F7-DDE361C58630}" type="slidenum">
              <a:rPr lang="en-US" altLang="en-US" smtClean="0"/>
              <a:pPr>
                <a:defRPr/>
              </a:pPr>
              <a:t>10</a:t>
            </a:fld>
            <a:endParaRPr lang="en-US" altLang="en-US"/>
          </a:p>
        </p:txBody>
      </p:sp>
    </p:spTree>
    <p:extLst>
      <p:ext uri="{BB962C8B-B14F-4D97-AF65-F5344CB8AC3E}">
        <p14:creationId xmlns:p14="http://schemas.microsoft.com/office/powerpoint/2010/main" val="3041168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277D7-3288-4513-B18F-A1A3AB42FD80}"/>
              </a:ext>
            </a:extLst>
          </p:cNvPr>
          <p:cNvSpPr>
            <a:spLocks noGrp="1"/>
          </p:cNvSpPr>
          <p:nvPr>
            <p:ph type="title"/>
          </p:nvPr>
        </p:nvSpPr>
        <p:spPr/>
        <p:txBody>
          <a:bodyPr>
            <a:normAutofit/>
          </a:bodyPr>
          <a:lstStyle/>
          <a:p>
            <a:r>
              <a:rPr lang="en-US" sz="4800" dirty="0">
                <a:solidFill>
                  <a:srgbClr val="000000"/>
                </a:solidFill>
              </a:rPr>
              <a:t>Caucuses</a:t>
            </a:r>
          </a:p>
        </p:txBody>
      </p:sp>
      <p:sp>
        <p:nvSpPr>
          <p:cNvPr id="3" name="Content Placeholder 2">
            <a:extLst>
              <a:ext uri="{FF2B5EF4-FFF2-40B4-BE49-F238E27FC236}">
                <a16:creationId xmlns:a16="http://schemas.microsoft.com/office/drawing/2014/main" id="{5A9E39D1-B0D0-4E29-BFCE-A0B240D90E67}"/>
              </a:ext>
            </a:extLst>
          </p:cNvPr>
          <p:cNvSpPr>
            <a:spLocks noGrp="1"/>
          </p:cNvSpPr>
          <p:nvPr>
            <p:ph sz="half" idx="1"/>
          </p:nvPr>
        </p:nvSpPr>
        <p:spPr/>
        <p:txBody>
          <a:bodyPr/>
          <a:lstStyle/>
          <a:p>
            <a:pPr marL="482600" lvl="0" indent="0">
              <a:lnSpc>
                <a:spcPct val="115000"/>
              </a:lnSpc>
              <a:spcBef>
                <a:spcPts val="1200"/>
              </a:spcBef>
              <a:buClr>
                <a:schemeClr val="dk1"/>
              </a:buClr>
              <a:buSzPts val="3200"/>
              <a:buNone/>
            </a:pPr>
            <a:r>
              <a:rPr lang="en-US" sz="2400" dirty="0">
                <a:solidFill>
                  <a:srgbClr val="000000"/>
                </a:solidFill>
              </a:rPr>
              <a:t>These groups hold meetings during fall and spring plenaries:</a:t>
            </a:r>
          </a:p>
          <a:p>
            <a:pPr marL="939800" lvl="0" indent="-457200">
              <a:lnSpc>
                <a:spcPct val="115000"/>
              </a:lnSpc>
              <a:spcBef>
                <a:spcPts val="1200"/>
              </a:spcBef>
              <a:buClr>
                <a:schemeClr val="dk1"/>
              </a:buClr>
              <a:buSzPts val="3200"/>
              <a:buFont typeface="Arial" panose="020B0604020202020204" pitchFamily="34" charset="0"/>
              <a:buChar char="•"/>
            </a:pPr>
            <a:r>
              <a:rPr lang="en-US" sz="2400" dirty="0">
                <a:solidFill>
                  <a:srgbClr val="000000"/>
                </a:solidFill>
              </a:rPr>
              <a:t>Black Caucus</a:t>
            </a:r>
          </a:p>
          <a:p>
            <a:pPr marL="939800" lvl="0" indent="-457200">
              <a:lnSpc>
                <a:spcPct val="115000"/>
              </a:lnSpc>
              <a:spcBef>
                <a:spcPts val="0"/>
              </a:spcBef>
              <a:buClr>
                <a:schemeClr val="dk1"/>
              </a:buClr>
              <a:buSzPts val="3200"/>
              <a:buFont typeface="Arial" panose="020B0604020202020204" pitchFamily="34" charset="0"/>
              <a:buChar char="•"/>
            </a:pPr>
            <a:r>
              <a:rPr lang="en-US" sz="2400" dirty="0">
                <a:solidFill>
                  <a:srgbClr val="000000"/>
                </a:solidFill>
              </a:rPr>
              <a:t>Latinx Caucus							</a:t>
            </a:r>
          </a:p>
          <a:p>
            <a:pPr marL="939800" lvl="0" indent="-457200">
              <a:lnSpc>
                <a:spcPct val="115000"/>
              </a:lnSpc>
              <a:spcBef>
                <a:spcPts val="0"/>
              </a:spcBef>
              <a:buClr>
                <a:schemeClr val="dk1"/>
              </a:buClr>
              <a:buSzPts val="3200"/>
              <a:buFont typeface="Arial" panose="020B0604020202020204" pitchFamily="34" charset="0"/>
              <a:buChar char="•"/>
            </a:pPr>
            <a:r>
              <a:rPr lang="en-US" sz="2400" dirty="0">
                <a:solidFill>
                  <a:srgbClr val="000000"/>
                </a:solidFill>
              </a:rPr>
              <a:t>LGBTQIA+ Caucus</a:t>
            </a:r>
          </a:p>
          <a:p>
            <a:pPr marL="939800" lvl="0" indent="-457200">
              <a:lnSpc>
                <a:spcPct val="115000"/>
              </a:lnSpc>
              <a:spcBef>
                <a:spcPts val="0"/>
              </a:spcBef>
              <a:buClr>
                <a:schemeClr val="dk1"/>
              </a:buClr>
              <a:buSzPts val="3200"/>
              <a:buFont typeface="Arial" panose="020B0604020202020204" pitchFamily="34" charset="0"/>
              <a:buChar char="•"/>
            </a:pPr>
            <a:r>
              <a:rPr lang="en-US" sz="2400" dirty="0">
                <a:solidFill>
                  <a:srgbClr val="000000"/>
                </a:solidFill>
              </a:rPr>
              <a:t>Small or Rural College Caucus</a:t>
            </a:r>
          </a:p>
          <a:p>
            <a:pPr marL="939800" lvl="0" indent="-457200">
              <a:lnSpc>
                <a:spcPct val="115000"/>
              </a:lnSpc>
              <a:spcBef>
                <a:spcPts val="0"/>
              </a:spcBef>
              <a:buClr>
                <a:schemeClr val="dk1"/>
              </a:buClr>
              <a:buSzPts val="3200"/>
              <a:buFont typeface="Arial" panose="020B0604020202020204" pitchFamily="34" charset="0"/>
              <a:buChar char="•"/>
            </a:pPr>
            <a:r>
              <a:rPr lang="en-US" sz="2400" dirty="0">
                <a:solidFill>
                  <a:srgbClr val="000000"/>
                </a:solidFill>
              </a:rPr>
              <a:t>Womyn’s Caucus</a:t>
            </a:r>
          </a:p>
          <a:p>
            <a:pPr marL="939800" lvl="0" indent="-457200">
              <a:lnSpc>
                <a:spcPct val="115000"/>
              </a:lnSpc>
              <a:spcBef>
                <a:spcPts val="0"/>
              </a:spcBef>
              <a:buClr>
                <a:schemeClr val="dk1"/>
              </a:buClr>
              <a:buSzPts val="3200"/>
              <a:buFont typeface="Arial" panose="020B0604020202020204" pitchFamily="34" charset="0"/>
              <a:buChar char="•"/>
            </a:pPr>
            <a:r>
              <a:rPr lang="en-US" sz="2400" dirty="0">
                <a:solidFill>
                  <a:srgbClr val="000000"/>
                </a:solidFill>
              </a:rPr>
              <a:t>Asian and Pacific Islanders Caucus</a:t>
            </a:r>
          </a:p>
          <a:p>
            <a:pPr marL="482600" lvl="0" indent="0">
              <a:lnSpc>
                <a:spcPct val="115000"/>
              </a:lnSpc>
              <a:spcBef>
                <a:spcPts val="0"/>
              </a:spcBef>
              <a:buClr>
                <a:schemeClr val="dk1"/>
              </a:buClr>
              <a:buSzPts val="3200"/>
              <a:buNone/>
            </a:pPr>
            <a:endParaRPr lang="en-US" dirty="0">
              <a:solidFill>
                <a:srgbClr val="000000"/>
              </a:solidFill>
            </a:endParaRPr>
          </a:p>
          <a:p>
            <a:pPr marL="482600" lvl="0" indent="0">
              <a:lnSpc>
                <a:spcPct val="115000"/>
              </a:lnSpc>
              <a:spcBef>
                <a:spcPts val="0"/>
              </a:spcBef>
              <a:buClr>
                <a:schemeClr val="dk1"/>
              </a:buClr>
              <a:buSzPts val="3200"/>
              <a:buNone/>
            </a:pPr>
            <a:r>
              <a:rPr lang="en-US" dirty="0">
                <a:solidFill>
                  <a:srgbClr val="000000"/>
                </a:solidFill>
              </a:rPr>
              <a:t>For more information about caucuses, </a:t>
            </a:r>
            <a:r>
              <a:rPr lang="en-US" dirty="0">
                <a:solidFill>
                  <a:srgbClr val="000000"/>
                </a:solidFill>
                <a:hlinkClick r:id="rId2"/>
              </a:rPr>
              <a:t>click here</a:t>
            </a:r>
            <a:r>
              <a:rPr lang="en-US" dirty="0">
                <a:solidFill>
                  <a:srgbClr val="000000"/>
                </a:solidFill>
              </a:rPr>
              <a:t>.</a:t>
            </a:r>
            <a:endParaRPr lang="en-US" sz="2400" dirty="0">
              <a:solidFill>
                <a:srgbClr val="000000"/>
              </a:solidFill>
            </a:endParaRPr>
          </a:p>
        </p:txBody>
      </p:sp>
      <p:sp>
        <p:nvSpPr>
          <p:cNvPr id="4" name="Slide Number Placeholder 3">
            <a:extLst>
              <a:ext uri="{FF2B5EF4-FFF2-40B4-BE49-F238E27FC236}">
                <a16:creationId xmlns:a16="http://schemas.microsoft.com/office/drawing/2014/main" id="{DFCD3A49-9C44-42BD-A727-475CB77E9F25}"/>
              </a:ext>
            </a:extLst>
          </p:cNvPr>
          <p:cNvSpPr>
            <a:spLocks noGrp="1"/>
          </p:cNvSpPr>
          <p:nvPr>
            <p:ph type="sldNum" sz="quarter" idx="10"/>
          </p:nvPr>
        </p:nvSpPr>
        <p:spPr/>
        <p:txBody>
          <a:bodyPr/>
          <a:lstStyle/>
          <a:p>
            <a:pPr>
              <a:defRPr/>
            </a:pPr>
            <a:fld id="{B3DECD38-FFDC-B946-A4F7-DDE361C58630}" type="slidenum">
              <a:rPr lang="en-US" altLang="en-US" smtClean="0"/>
              <a:pPr>
                <a:defRPr/>
              </a:pPr>
              <a:t>11</a:t>
            </a:fld>
            <a:endParaRPr lang="en-US" altLang="en-US"/>
          </a:p>
        </p:txBody>
      </p:sp>
    </p:spTree>
    <p:extLst>
      <p:ext uri="{BB962C8B-B14F-4D97-AF65-F5344CB8AC3E}">
        <p14:creationId xmlns:p14="http://schemas.microsoft.com/office/powerpoint/2010/main" val="2541470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AF80C-3F7E-4BB5-BA64-2C1DDA910C47}"/>
              </a:ext>
            </a:extLst>
          </p:cNvPr>
          <p:cNvSpPr>
            <a:spLocks noGrp="1"/>
          </p:cNvSpPr>
          <p:nvPr>
            <p:ph type="title"/>
          </p:nvPr>
        </p:nvSpPr>
        <p:spPr>
          <a:xfrm>
            <a:off x="1277650" y="519112"/>
            <a:ext cx="10046043" cy="1325563"/>
          </a:xfrm>
        </p:spPr>
        <p:txBody>
          <a:bodyPr>
            <a:noAutofit/>
          </a:bodyPr>
          <a:lstStyle/>
          <a:p>
            <a:r>
              <a:rPr lang="en-US" sz="4800" dirty="0">
                <a:solidFill>
                  <a:srgbClr val="000000"/>
                </a:solidFill>
              </a:rPr>
              <a:t>Accessing Session PowerPoints and Chats in </a:t>
            </a:r>
            <a:r>
              <a:rPr lang="en-US" sz="4800" dirty="0" err="1">
                <a:solidFill>
                  <a:srgbClr val="000000"/>
                </a:solidFill>
              </a:rPr>
              <a:t>Pathable</a:t>
            </a:r>
            <a:r>
              <a:rPr lang="en-US" sz="4800" dirty="0">
                <a:solidFill>
                  <a:srgbClr val="000000"/>
                </a:solidFill>
              </a:rPr>
              <a:t> </a:t>
            </a:r>
          </a:p>
        </p:txBody>
      </p:sp>
      <p:sp>
        <p:nvSpPr>
          <p:cNvPr id="3" name="Content Placeholder 2">
            <a:extLst>
              <a:ext uri="{FF2B5EF4-FFF2-40B4-BE49-F238E27FC236}">
                <a16:creationId xmlns:a16="http://schemas.microsoft.com/office/drawing/2014/main" id="{A670AC3B-B459-4476-A461-BBD933FCE7F3}"/>
              </a:ext>
            </a:extLst>
          </p:cNvPr>
          <p:cNvSpPr>
            <a:spLocks noGrp="1"/>
          </p:cNvSpPr>
          <p:nvPr>
            <p:ph sz="half" idx="1"/>
          </p:nvPr>
        </p:nvSpPr>
        <p:spPr>
          <a:xfrm>
            <a:off x="1265293" y="2466753"/>
            <a:ext cx="10058400" cy="4026122"/>
          </a:xfrm>
        </p:spPr>
        <p:txBody>
          <a:bodyPr/>
          <a:lstStyle/>
          <a:p>
            <a:pPr marL="1022350" marR="0" lvl="0" indent="-571500" algn="l" rtl="0">
              <a:lnSpc>
                <a:spcPct val="150000"/>
              </a:lnSpc>
              <a:spcBef>
                <a:spcPts val="0"/>
              </a:spcBef>
              <a:spcAft>
                <a:spcPts val="0"/>
              </a:spcAft>
              <a:buClr>
                <a:schemeClr val="dk1"/>
              </a:buClr>
              <a:buSzPts val="3700"/>
              <a:buFont typeface="Arial" panose="020B0604020202020204" pitchFamily="34" charset="0"/>
              <a:buChar char="•"/>
            </a:pPr>
            <a:r>
              <a:rPr lang="en-US" sz="2800" dirty="0">
                <a:solidFill>
                  <a:srgbClr val="000000"/>
                </a:solidFill>
              </a:rPr>
              <a:t>In </a:t>
            </a:r>
            <a:r>
              <a:rPr lang="en-US" sz="2800" dirty="0" err="1">
                <a:solidFill>
                  <a:srgbClr val="000000"/>
                </a:solidFill>
              </a:rPr>
              <a:t>Pathable</a:t>
            </a:r>
            <a:r>
              <a:rPr lang="en-US" sz="2800" dirty="0">
                <a:solidFill>
                  <a:srgbClr val="000000"/>
                </a:solidFill>
              </a:rPr>
              <a:t>, access PowerPoint presentations by clicking on “Files.”</a:t>
            </a:r>
          </a:p>
          <a:p>
            <a:pPr marL="1022350" marR="0" lvl="0" indent="-571500" algn="l" rtl="0">
              <a:lnSpc>
                <a:spcPct val="150000"/>
              </a:lnSpc>
              <a:spcBef>
                <a:spcPts val="0"/>
              </a:spcBef>
              <a:spcAft>
                <a:spcPts val="0"/>
              </a:spcAft>
              <a:buClr>
                <a:schemeClr val="dk1"/>
              </a:buClr>
              <a:buSzPts val="3700"/>
              <a:buFont typeface="Arial" panose="020B0604020202020204" pitchFamily="34" charset="0"/>
              <a:buChar char="•"/>
            </a:pPr>
            <a:r>
              <a:rPr lang="en-US" sz="2800" dirty="0">
                <a:solidFill>
                  <a:srgbClr val="000000"/>
                </a:solidFill>
              </a:rPr>
              <a:t>The chats are also archived in “Conversations.” These are only accessible through the </a:t>
            </a:r>
            <a:r>
              <a:rPr lang="en-US" sz="2800" dirty="0" err="1">
                <a:solidFill>
                  <a:srgbClr val="000000"/>
                </a:solidFill>
              </a:rPr>
              <a:t>Pathable</a:t>
            </a:r>
            <a:r>
              <a:rPr lang="en-US" sz="2800" dirty="0">
                <a:solidFill>
                  <a:srgbClr val="000000"/>
                </a:solidFill>
              </a:rPr>
              <a:t> platform. </a:t>
            </a:r>
          </a:p>
          <a:p>
            <a:pPr marL="1022350" marR="0" lvl="0" indent="-571500" algn="l" rtl="0">
              <a:lnSpc>
                <a:spcPct val="90000"/>
              </a:lnSpc>
              <a:spcBef>
                <a:spcPts val="0"/>
              </a:spcBef>
              <a:spcAft>
                <a:spcPts val="0"/>
              </a:spcAft>
              <a:buClr>
                <a:schemeClr val="dk1"/>
              </a:buClr>
              <a:buSzPts val="3700"/>
              <a:buFont typeface="Arial" panose="020B0604020202020204" pitchFamily="34" charset="0"/>
              <a:buChar char="•"/>
            </a:pPr>
            <a:endParaRPr lang="en-US" sz="2800" dirty="0">
              <a:solidFill>
                <a:srgbClr val="000000"/>
              </a:solidFill>
            </a:endParaRPr>
          </a:p>
          <a:p>
            <a:pPr marL="1022350" marR="0" lvl="0" indent="-571500" algn="l" rtl="0">
              <a:lnSpc>
                <a:spcPct val="90000"/>
              </a:lnSpc>
              <a:spcBef>
                <a:spcPts val="0"/>
              </a:spcBef>
              <a:spcAft>
                <a:spcPts val="0"/>
              </a:spcAft>
              <a:buClr>
                <a:schemeClr val="dk1"/>
              </a:buClr>
              <a:buSzPts val="3700"/>
              <a:buFont typeface="Arial" panose="020B0604020202020204" pitchFamily="34" charset="0"/>
              <a:buChar char="•"/>
            </a:pPr>
            <a:endParaRPr lang="en-US" sz="2400" dirty="0">
              <a:solidFill>
                <a:srgbClr val="000000"/>
              </a:solidFill>
            </a:endParaRPr>
          </a:p>
          <a:p>
            <a:pPr marL="0" marR="0" lvl="0" indent="0" algn="l" rtl="0">
              <a:lnSpc>
                <a:spcPct val="90000"/>
              </a:lnSpc>
              <a:spcBef>
                <a:spcPts val="0"/>
              </a:spcBef>
              <a:spcAft>
                <a:spcPts val="0"/>
              </a:spcAft>
              <a:buClr>
                <a:srgbClr val="3F3F3F"/>
              </a:buClr>
              <a:buSzPts val="2400"/>
              <a:buFont typeface="Arial"/>
              <a:buNone/>
            </a:pPr>
            <a:endParaRPr lang="en-US" dirty="0"/>
          </a:p>
        </p:txBody>
      </p:sp>
      <p:sp>
        <p:nvSpPr>
          <p:cNvPr id="4" name="Slide Number Placeholder 3">
            <a:extLst>
              <a:ext uri="{FF2B5EF4-FFF2-40B4-BE49-F238E27FC236}">
                <a16:creationId xmlns:a16="http://schemas.microsoft.com/office/drawing/2014/main" id="{104F0A84-8DA0-49BD-AD2A-5982D2C2E902}"/>
              </a:ext>
            </a:extLst>
          </p:cNvPr>
          <p:cNvSpPr>
            <a:spLocks noGrp="1"/>
          </p:cNvSpPr>
          <p:nvPr>
            <p:ph type="sldNum" sz="quarter" idx="10"/>
          </p:nvPr>
        </p:nvSpPr>
        <p:spPr/>
        <p:txBody>
          <a:bodyPr/>
          <a:lstStyle/>
          <a:p>
            <a:pPr>
              <a:defRPr/>
            </a:pPr>
            <a:fld id="{B3DECD38-FFDC-B946-A4F7-DDE361C58630}" type="slidenum">
              <a:rPr lang="en-US" altLang="en-US" smtClean="0"/>
              <a:pPr>
                <a:defRPr/>
              </a:pPr>
              <a:t>12</a:t>
            </a:fld>
            <a:endParaRPr lang="en-US" altLang="en-US"/>
          </a:p>
        </p:txBody>
      </p:sp>
    </p:spTree>
    <p:extLst>
      <p:ext uri="{BB962C8B-B14F-4D97-AF65-F5344CB8AC3E}">
        <p14:creationId xmlns:p14="http://schemas.microsoft.com/office/powerpoint/2010/main" val="2773243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FB923-4519-4E3D-8955-91643BE3FF13}"/>
              </a:ext>
            </a:extLst>
          </p:cNvPr>
          <p:cNvSpPr>
            <a:spLocks noGrp="1"/>
          </p:cNvSpPr>
          <p:nvPr>
            <p:ph type="title"/>
          </p:nvPr>
        </p:nvSpPr>
        <p:spPr>
          <a:xfrm>
            <a:off x="1277650" y="496688"/>
            <a:ext cx="10046043" cy="1325563"/>
          </a:xfrm>
        </p:spPr>
        <p:txBody>
          <a:bodyPr>
            <a:noAutofit/>
          </a:bodyPr>
          <a:lstStyle/>
          <a:p>
            <a:r>
              <a:rPr lang="en-US" sz="4800" dirty="0" err="1">
                <a:solidFill>
                  <a:srgbClr val="000000"/>
                </a:solidFill>
              </a:rPr>
              <a:t>Pathable</a:t>
            </a:r>
            <a:r>
              <a:rPr lang="en-US" sz="4800" dirty="0">
                <a:solidFill>
                  <a:srgbClr val="000000"/>
                </a:solidFill>
              </a:rPr>
              <a:t> Tips and How to Connect with Others</a:t>
            </a:r>
          </a:p>
        </p:txBody>
      </p:sp>
      <p:sp>
        <p:nvSpPr>
          <p:cNvPr id="3" name="Content Placeholder 2">
            <a:extLst>
              <a:ext uri="{FF2B5EF4-FFF2-40B4-BE49-F238E27FC236}">
                <a16:creationId xmlns:a16="http://schemas.microsoft.com/office/drawing/2014/main" id="{F4617DC4-4873-452B-A89D-26A211E3E3C6}"/>
              </a:ext>
            </a:extLst>
          </p:cNvPr>
          <p:cNvSpPr>
            <a:spLocks noGrp="1"/>
          </p:cNvSpPr>
          <p:nvPr>
            <p:ph sz="half" idx="1"/>
          </p:nvPr>
        </p:nvSpPr>
        <p:spPr>
          <a:xfrm>
            <a:off x="1277650" y="2019868"/>
            <a:ext cx="10058400" cy="4198051"/>
          </a:xfrm>
        </p:spPr>
        <p:txBody>
          <a:bodyPr/>
          <a:lstStyle/>
          <a:p>
            <a:pPr marL="952500" marR="0" lvl="0" indent="-457200" algn="l" rtl="0">
              <a:lnSpc>
                <a:spcPct val="90000"/>
              </a:lnSpc>
              <a:spcBef>
                <a:spcPts val="0"/>
              </a:spcBef>
              <a:spcAft>
                <a:spcPts val="0"/>
              </a:spcAft>
              <a:buSzPts val="3000"/>
              <a:buFont typeface="Arial" panose="020B0604020202020204" pitchFamily="34" charset="0"/>
              <a:buChar char="•"/>
            </a:pPr>
            <a:r>
              <a:rPr lang="en-US" sz="2400" b="1" dirty="0">
                <a:solidFill>
                  <a:srgbClr val="000000"/>
                </a:solidFill>
              </a:rPr>
              <a:t>People</a:t>
            </a:r>
            <a:r>
              <a:rPr lang="en-US" b="1" dirty="0">
                <a:solidFill>
                  <a:srgbClr val="000000"/>
                </a:solidFill>
              </a:rPr>
              <a:t> – </a:t>
            </a:r>
            <a:r>
              <a:rPr lang="en-US" sz="2400" dirty="0">
                <a:solidFill>
                  <a:srgbClr val="000000"/>
                </a:solidFill>
              </a:rPr>
              <a:t>Allows you to see who is attending plenary and their college contact information. </a:t>
            </a:r>
          </a:p>
          <a:p>
            <a:pPr marL="952500" marR="0" lvl="0" indent="-457200" algn="l" rtl="0">
              <a:lnSpc>
                <a:spcPct val="90000"/>
              </a:lnSpc>
              <a:spcBef>
                <a:spcPts val="0"/>
              </a:spcBef>
              <a:spcAft>
                <a:spcPts val="0"/>
              </a:spcAft>
              <a:buSzPts val="3000"/>
              <a:buFont typeface="Arial" panose="020B0604020202020204" pitchFamily="34" charset="0"/>
              <a:buChar char="•"/>
            </a:pPr>
            <a:r>
              <a:rPr lang="en-US" sz="2400" b="1" dirty="0">
                <a:solidFill>
                  <a:srgbClr val="000000"/>
                </a:solidFill>
              </a:rPr>
              <a:t>Schedule</a:t>
            </a:r>
            <a:r>
              <a:rPr lang="en-US" b="1" dirty="0">
                <a:solidFill>
                  <a:srgbClr val="000000"/>
                </a:solidFill>
              </a:rPr>
              <a:t> –</a:t>
            </a:r>
            <a:r>
              <a:rPr lang="en-US" sz="2400" dirty="0">
                <a:solidFill>
                  <a:srgbClr val="000000"/>
                </a:solidFill>
              </a:rPr>
              <a:t> Allows you to see the full agenda and customize your own schedule. </a:t>
            </a:r>
          </a:p>
          <a:p>
            <a:pPr marL="952500" marR="0" lvl="0" indent="-457200" algn="l" rtl="0">
              <a:lnSpc>
                <a:spcPct val="90000"/>
              </a:lnSpc>
              <a:spcBef>
                <a:spcPts val="0"/>
              </a:spcBef>
              <a:spcAft>
                <a:spcPts val="0"/>
              </a:spcAft>
              <a:buSzPts val="3000"/>
              <a:buFont typeface="Arial" panose="020B0604020202020204" pitchFamily="34" charset="0"/>
              <a:buChar char="•"/>
            </a:pPr>
            <a:r>
              <a:rPr lang="en-US" sz="2400" b="1" dirty="0">
                <a:solidFill>
                  <a:srgbClr val="000000"/>
                </a:solidFill>
              </a:rPr>
              <a:t>Conversations</a:t>
            </a:r>
            <a:r>
              <a:rPr lang="en-US" b="1" dirty="0">
                <a:solidFill>
                  <a:srgbClr val="000000"/>
                </a:solidFill>
              </a:rPr>
              <a:t> –</a:t>
            </a:r>
            <a:r>
              <a:rPr lang="en-US" sz="2400" dirty="0">
                <a:solidFill>
                  <a:srgbClr val="000000"/>
                </a:solidFill>
              </a:rPr>
              <a:t> Allows you to view general and archived chats (Need Help? Ask Here). </a:t>
            </a:r>
          </a:p>
          <a:p>
            <a:pPr marL="952500" marR="0" lvl="0" indent="-457200" algn="l" rtl="0">
              <a:lnSpc>
                <a:spcPct val="90000"/>
              </a:lnSpc>
              <a:spcBef>
                <a:spcPts val="0"/>
              </a:spcBef>
              <a:spcAft>
                <a:spcPts val="0"/>
              </a:spcAft>
              <a:buSzPts val="3000"/>
              <a:buFont typeface="Arial" panose="020B0604020202020204" pitchFamily="34" charset="0"/>
              <a:buChar char="•"/>
            </a:pPr>
            <a:r>
              <a:rPr lang="en-US" sz="2400" b="1" dirty="0">
                <a:solidFill>
                  <a:srgbClr val="000000"/>
                </a:solidFill>
              </a:rPr>
              <a:t>Resources</a:t>
            </a:r>
            <a:r>
              <a:rPr lang="en-US" b="1" dirty="0">
                <a:solidFill>
                  <a:srgbClr val="000000"/>
                </a:solidFill>
              </a:rPr>
              <a:t> –</a:t>
            </a:r>
            <a:r>
              <a:rPr lang="en-US" sz="2400" dirty="0">
                <a:solidFill>
                  <a:srgbClr val="000000"/>
                </a:solidFill>
              </a:rPr>
              <a:t> Links to </a:t>
            </a:r>
            <a:r>
              <a:rPr lang="en-US" sz="2400">
                <a:solidFill>
                  <a:srgbClr val="000000"/>
                </a:solidFill>
              </a:rPr>
              <a:t>ASCCC Resources. </a:t>
            </a:r>
            <a:endParaRPr lang="en-US" sz="2400" dirty="0">
              <a:solidFill>
                <a:srgbClr val="000000"/>
              </a:solidFill>
            </a:endParaRPr>
          </a:p>
        </p:txBody>
      </p:sp>
      <p:sp>
        <p:nvSpPr>
          <p:cNvPr id="4" name="Slide Number Placeholder 3">
            <a:extLst>
              <a:ext uri="{FF2B5EF4-FFF2-40B4-BE49-F238E27FC236}">
                <a16:creationId xmlns:a16="http://schemas.microsoft.com/office/drawing/2014/main" id="{EAF2C627-530E-44F4-99CE-38BB50DF997C}"/>
              </a:ext>
            </a:extLst>
          </p:cNvPr>
          <p:cNvSpPr>
            <a:spLocks noGrp="1"/>
          </p:cNvSpPr>
          <p:nvPr>
            <p:ph type="sldNum" sz="quarter" idx="10"/>
          </p:nvPr>
        </p:nvSpPr>
        <p:spPr/>
        <p:txBody>
          <a:bodyPr/>
          <a:lstStyle/>
          <a:p>
            <a:pPr>
              <a:defRPr/>
            </a:pPr>
            <a:fld id="{B3DECD38-FFDC-B946-A4F7-DDE361C58630}" type="slidenum">
              <a:rPr lang="en-US" altLang="en-US" smtClean="0"/>
              <a:pPr>
                <a:defRPr/>
              </a:pPr>
              <a:t>13</a:t>
            </a:fld>
            <a:endParaRPr lang="en-US" altLang="en-US"/>
          </a:p>
        </p:txBody>
      </p:sp>
    </p:spTree>
    <p:extLst>
      <p:ext uri="{BB962C8B-B14F-4D97-AF65-F5344CB8AC3E}">
        <p14:creationId xmlns:p14="http://schemas.microsoft.com/office/powerpoint/2010/main" val="1528067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5242D-DD48-40D9-9BFD-110EC3556FD1}"/>
              </a:ext>
            </a:extLst>
          </p:cNvPr>
          <p:cNvSpPr>
            <a:spLocks noGrp="1"/>
          </p:cNvSpPr>
          <p:nvPr>
            <p:ph type="title"/>
          </p:nvPr>
        </p:nvSpPr>
        <p:spPr/>
        <p:txBody>
          <a:bodyPr>
            <a:normAutofit/>
          </a:bodyPr>
          <a:lstStyle/>
          <a:p>
            <a:r>
              <a:rPr lang="en-US" dirty="0">
                <a:solidFill>
                  <a:schemeClr val="accent5"/>
                </a:solidFill>
                <a:latin typeface="Palatino"/>
                <a:ea typeface="Georgia"/>
                <a:cs typeface="Georgia"/>
                <a:sym typeface="Georgia"/>
              </a:rPr>
              <a:t>I’m a new delegate…</a:t>
            </a:r>
            <a:br>
              <a:rPr lang="en-US" dirty="0">
                <a:solidFill>
                  <a:schemeClr val="accent5"/>
                </a:solidFill>
                <a:latin typeface="Palatino"/>
                <a:ea typeface="Georgia"/>
                <a:cs typeface="Georgia"/>
                <a:sym typeface="Georgia"/>
              </a:rPr>
            </a:br>
            <a:r>
              <a:rPr lang="en-US" dirty="0">
                <a:solidFill>
                  <a:schemeClr val="accent5"/>
                </a:solidFill>
                <a:latin typeface="Palatino"/>
                <a:ea typeface="Georgia"/>
                <a:cs typeface="Georgia"/>
                <a:sym typeface="Georgia"/>
              </a:rPr>
              <a:t>What Should I do at Plenary?</a:t>
            </a:r>
            <a:endParaRPr lang="en-US" dirty="0">
              <a:solidFill>
                <a:schemeClr val="accent5"/>
              </a:solidFill>
              <a:latin typeface="Palatino"/>
            </a:endParaRPr>
          </a:p>
        </p:txBody>
      </p:sp>
      <p:sp>
        <p:nvSpPr>
          <p:cNvPr id="3" name="Content Placeholder 2">
            <a:extLst>
              <a:ext uri="{FF2B5EF4-FFF2-40B4-BE49-F238E27FC236}">
                <a16:creationId xmlns:a16="http://schemas.microsoft.com/office/drawing/2014/main" id="{6498307F-8C5B-46D0-A194-19369282319C}"/>
              </a:ext>
            </a:extLst>
          </p:cNvPr>
          <p:cNvSpPr>
            <a:spLocks noGrp="1"/>
          </p:cNvSpPr>
          <p:nvPr>
            <p:ph sz="half" idx="1"/>
          </p:nvPr>
        </p:nvSpPr>
        <p:spPr/>
        <p:txBody>
          <a:bodyPr/>
          <a:lstStyle/>
          <a:p>
            <a:pPr marL="889000" lvl="0" indent="-457200">
              <a:lnSpc>
                <a:spcPct val="80000"/>
              </a:lnSpc>
              <a:spcBef>
                <a:spcPts val="0"/>
              </a:spcBef>
              <a:spcAft>
                <a:spcPts val="0"/>
              </a:spcAft>
              <a:buClr>
                <a:schemeClr val="dk1"/>
              </a:buClr>
              <a:buSzPts val="3200"/>
            </a:pPr>
            <a:r>
              <a:rPr lang="en-US" sz="3200" dirty="0">
                <a:solidFill>
                  <a:srgbClr val="000000"/>
                </a:solidFill>
              </a:rPr>
              <a:t>Attend Area meetings at plenary</a:t>
            </a:r>
            <a:endParaRPr lang="en-US" sz="2800" dirty="0">
              <a:solidFill>
                <a:srgbClr val="000000"/>
              </a:solidFill>
            </a:endParaRPr>
          </a:p>
          <a:p>
            <a:pPr marL="889000" lvl="0" indent="-457200">
              <a:lnSpc>
                <a:spcPct val="80000"/>
              </a:lnSpc>
              <a:spcAft>
                <a:spcPts val="0"/>
              </a:spcAft>
              <a:buClr>
                <a:schemeClr val="dk1"/>
              </a:buClr>
              <a:buSzPts val="3200"/>
            </a:pPr>
            <a:r>
              <a:rPr lang="en-US" sz="3200" dirty="0">
                <a:solidFill>
                  <a:srgbClr val="000000"/>
                </a:solidFill>
              </a:rPr>
              <a:t>Read session resolutions packets.</a:t>
            </a:r>
            <a:endParaRPr lang="en-US" sz="2800" dirty="0">
              <a:solidFill>
                <a:srgbClr val="000000"/>
              </a:solidFill>
            </a:endParaRPr>
          </a:p>
          <a:p>
            <a:pPr marL="889000" lvl="0" indent="-457200">
              <a:lnSpc>
                <a:spcPct val="80000"/>
              </a:lnSpc>
              <a:spcAft>
                <a:spcPts val="0"/>
              </a:spcAft>
              <a:buClr>
                <a:schemeClr val="dk1"/>
              </a:buClr>
              <a:buSzPts val="3200"/>
            </a:pPr>
            <a:r>
              <a:rPr lang="en-US" sz="3200" dirty="0">
                <a:solidFill>
                  <a:srgbClr val="000000"/>
                </a:solidFill>
              </a:rPr>
              <a:t>Debate and vote on resolutions - represent your local senate’s positions</a:t>
            </a:r>
            <a:endParaRPr lang="en-US" sz="2800" dirty="0">
              <a:solidFill>
                <a:srgbClr val="000000"/>
              </a:solidFill>
            </a:endParaRPr>
          </a:p>
          <a:p>
            <a:pPr marL="889000" lvl="0" indent="-457200">
              <a:lnSpc>
                <a:spcPct val="80000"/>
              </a:lnSpc>
              <a:spcAft>
                <a:spcPts val="0"/>
              </a:spcAft>
              <a:buClr>
                <a:schemeClr val="dk1"/>
              </a:buClr>
              <a:buSzPts val="3200"/>
            </a:pPr>
            <a:r>
              <a:rPr lang="en-US" sz="3200" dirty="0">
                <a:solidFill>
                  <a:srgbClr val="000000"/>
                </a:solidFill>
              </a:rPr>
              <a:t>Network!</a:t>
            </a:r>
            <a:endParaRPr lang="en-US" sz="2800" dirty="0">
              <a:solidFill>
                <a:srgbClr val="000000"/>
              </a:solidFill>
            </a:endParaRPr>
          </a:p>
          <a:p>
            <a:pPr marL="1346200" lvl="1" indent="-457200">
              <a:lnSpc>
                <a:spcPct val="80000"/>
              </a:lnSpc>
              <a:spcAft>
                <a:spcPts val="0"/>
              </a:spcAft>
              <a:buClr>
                <a:schemeClr val="dk1"/>
              </a:buClr>
              <a:buSzPts val="3200"/>
            </a:pPr>
            <a:r>
              <a:rPr lang="en-US" sz="3200" dirty="0">
                <a:solidFill>
                  <a:srgbClr val="000000"/>
                </a:solidFill>
              </a:rPr>
              <a:t>Get to know your Area Representative and the entire Executive Committee…we’re here to help!</a:t>
            </a:r>
            <a:endParaRPr lang="en-US" sz="2800" dirty="0">
              <a:solidFill>
                <a:srgbClr val="000000"/>
              </a:solidFill>
            </a:endParaRPr>
          </a:p>
          <a:p>
            <a:pPr marL="889000" lvl="0" indent="-457200">
              <a:lnSpc>
                <a:spcPct val="80000"/>
              </a:lnSpc>
              <a:spcAft>
                <a:spcPts val="0"/>
              </a:spcAft>
              <a:buClr>
                <a:schemeClr val="dk1"/>
              </a:buClr>
              <a:buSzPts val="3200"/>
            </a:pPr>
            <a:r>
              <a:rPr lang="en-US" sz="3200" dirty="0">
                <a:solidFill>
                  <a:srgbClr val="000000"/>
                </a:solidFill>
              </a:rPr>
              <a:t>And remember – have fun!</a:t>
            </a:r>
            <a:endParaRPr lang="en-US" sz="2800" dirty="0">
              <a:solidFill>
                <a:srgbClr val="000000"/>
              </a:solidFill>
            </a:endParaRPr>
          </a:p>
          <a:p>
            <a:endParaRPr lang="en-US" dirty="0"/>
          </a:p>
        </p:txBody>
      </p:sp>
      <p:sp>
        <p:nvSpPr>
          <p:cNvPr id="4" name="Slide Number Placeholder 3">
            <a:extLst>
              <a:ext uri="{FF2B5EF4-FFF2-40B4-BE49-F238E27FC236}">
                <a16:creationId xmlns:a16="http://schemas.microsoft.com/office/drawing/2014/main" id="{385E94A7-7FAE-4B56-8728-58A9393568BC}"/>
              </a:ext>
            </a:extLst>
          </p:cNvPr>
          <p:cNvSpPr>
            <a:spLocks noGrp="1"/>
          </p:cNvSpPr>
          <p:nvPr>
            <p:ph type="sldNum" sz="quarter" idx="10"/>
          </p:nvPr>
        </p:nvSpPr>
        <p:spPr/>
        <p:txBody>
          <a:bodyPr/>
          <a:lstStyle/>
          <a:p>
            <a:pPr>
              <a:defRPr/>
            </a:pPr>
            <a:fld id="{B3DECD38-FFDC-B946-A4F7-DDE361C58630}" type="slidenum">
              <a:rPr lang="en-US" altLang="en-US" smtClean="0"/>
              <a:pPr>
                <a:defRPr/>
              </a:pPr>
              <a:t>14</a:t>
            </a:fld>
            <a:endParaRPr lang="en-US" altLang="en-US"/>
          </a:p>
        </p:txBody>
      </p:sp>
    </p:spTree>
    <p:extLst>
      <p:ext uri="{BB962C8B-B14F-4D97-AF65-F5344CB8AC3E}">
        <p14:creationId xmlns:p14="http://schemas.microsoft.com/office/powerpoint/2010/main" val="609753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FA0F7-B0B4-44F4-995D-F905C235E50F}"/>
              </a:ext>
            </a:extLst>
          </p:cNvPr>
          <p:cNvSpPr>
            <a:spLocks noGrp="1"/>
          </p:cNvSpPr>
          <p:nvPr>
            <p:ph type="title"/>
          </p:nvPr>
        </p:nvSpPr>
        <p:spPr/>
        <p:txBody>
          <a:bodyPr/>
          <a:lstStyle/>
          <a:p>
            <a:r>
              <a:rPr lang="en-US" dirty="0">
                <a:solidFill>
                  <a:schemeClr val="accent5"/>
                </a:solidFill>
              </a:rPr>
              <a:t>Questions on Being a Delegate? </a:t>
            </a:r>
          </a:p>
        </p:txBody>
      </p:sp>
      <p:sp>
        <p:nvSpPr>
          <p:cNvPr id="4" name="Slide Number Placeholder 3">
            <a:extLst>
              <a:ext uri="{FF2B5EF4-FFF2-40B4-BE49-F238E27FC236}">
                <a16:creationId xmlns:a16="http://schemas.microsoft.com/office/drawing/2014/main" id="{2EC7CD35-9834-4B08-9E60-DFF6CC7B11B4}"/>
              </a:ext>
            </a:extLst>
          </p:cNvPr>
          <p:cNvSpPr>
            <a:spLocks noGrp="1"/>
          </p:cNvSpPr>
          <p:nvPr>
            <p:ph type="sldNum" sz="quarter" idx="10"/>
          </p:nvPr>
        </p:nvSpPr>
        <p:spPr/>
        <p:txBody>
          <a:bodyPr/>
          <a:lstStyle/>
          <a:p>
            <a:pPr>
              <a:defRPr/>
            </a:pPr>
            <a:fld id="{B3DECD38-FFDC-B946-A4F7-DDE361C58630}" type="slidenum">
              <a:rPr lang="en-US" altLang="en-US" smtClean="0"/>
              <a:pPr>
                <a:defRPr/>
              </a:pPr>
              <a:t>15</a:t>
            </a:fld>
            <a:endParaRPr lang="en-US" altLang="en-US"/>
          </a:p>
        </p:txBody>
      </p:sp>
      <p:sp>
        <p:nvSpPr>
          <p:cNvPr id="6" name="Content Placeholder 5">
            <a:extLst>
              <a:ext uri="{FF2B5EF4-FFF2-40B4-BE49-F238E27FC236}">
                <a16:creationId xmlns:a16="http://schemas.microsoft.com/office/drawing/2014/main" id="{AC59B025-5603-41B8-B8CF-06FE71CEFE78}"/>
              </a:ext>
            </a:extLst>
          </p:cNvPr>
          <p:cNvSpPr>
            <a:spLocks noGrp="1"/>
          </p:cNvSpPr>
          <p:nvPr>
            <p:ph sz="half" idx="1"/>
          </p:nvPr>
        </p:nvSpPr>
        <p:spPr>
          <a:xfrm>
            <a:off x="1277650" y="1798320"/>
            <a:ext cx="10058400" cy="4419600"/>
          </a:xfrm>
        </p:spPr>
        <p:txBody>
          <a:bodyPr/>
          <a:lstStyle/>
          <a:p>
            <a:pPr marL="0" indent="0">
              <a:buNone/>
            </a:pPr>
            <a:endParaRPr lang="en-US" dirty="0">
              <a:solidFill>
                <a:srgbClr val="000000"/>
              </a:solidFill>
            </a:endParaRPr>
          </a:p>
          <a:p>
            <a:pPr marL="0" indent="0">
              <a:buNone/>
            </a:pPr>
            <a:r>
              <a:rPr lang="en-US" b="1" dirty="0">
                <a:solidFill>
                  <a:srgbClr val="000000"/>
                </a:solidFill>
              </a:rPr>
              <a:t>The </a:t>
            </a:r>
            <a:r>
              <a:rPr lang="en-US" b="1" dirty="0">
                <a:solidFill>
                  <a:srgbClr val="000000"/>
                </a:solidFill>
                <a:hlinkClick r:id="rId2"/>
              </a:rPr>
              <a:t>New Delegate Information Packet </a:t>
            </a:r>
            <a:endParaRPr lang="en-US" b="1" dirty="0">
              <a:solidFill>
                <a:srgbClr val="000000"/>
              </a:solidFill>
            </a:endParaRPr>
          </a:p>
          <a:p>
            <a:pPr marL="0" indent="0">
              <a:buNone/>
            </a:pPr>
            <a:r>
              <a:rPr lang="en-US" b="1" dirty="0">
                <a:solidFill>
                  <a:srgbClr val="000000"/>
                </a:solidFill>
              </a:rPr>
              <a:t>is your new best friend</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10" name="Picture 9">
            <a:extLst>
              <a:ext uri="{FF2B5EF4-FFF2-40B4-BE49-F238E27FC236}">
                <a16:creationId xmlns:a16="http://schemas.microsoft.com/office/drawing/2014/main" id="{D9047A75-F799-4839-ADBA-B7981113B99E}"/>
              </a:ext>
            </a:extLst>
          </p:cNvPr>
          <p:cNvPicPr>
            <a:picLocks noChangeAspect="1"/>
          </p:cNvPicPr>
          <p:nvPr/>
        </p:nvPicPr>
        <p:blipFill>
          <a:blip r:embed="rId3"/>
          <a:stretch>
            <a:fillRect/>
          </a:stretch>
        </p:blipFill>
        <p:spPr>
          <a:xfrm>
            <a:off x="6113080" y="2745881"/>
            <a:ext cx="4801270" cy="2524477"/>
          </a:xfrm>
          <a:prstGeom prst="rect">
            <a:avLst/>
          </a:prstGeom>
        </p:spPr>
      </p:pic>
    </p:spTree>
    <p:extLst>
      <p:ext uri="{BB962C8B-B14F-4D97-AF65-F5344CB8AC3E}">
        <p14:creationId xmlns:p14="http://schemas.microsoft.com/office/powerpoint/2010/main" val="2586561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5602C-7AF3-4109-961E-42A2AF50FF1F}"/>
              </a:ext>
            </a:extLst>
          </p:cNvPr>
          <p:cNvSpPr>
            <a:spLocks noGrp="1"/>
          </p:cNvSpPr>
          <p:nvPr>
            <p:ph type="title"/>
          </p:nvPr>
        </p:nvSpPr>
        <p:spPr/>
        <p:txBody>
          <a:bodyPr/>
          <a:lstStyle/>
          <a:p>
            <a:r>
              <a:rPr lang="en-US" dirty="0">
                <a:solidFill>
                  <a:schemeClr val="accent5"/>
                </a:solidFill>
                <a:latin typeface="Palatino"/>
                <a:ea typeface="Georgia"/>
                <a:cs typeface="Georgia"/>
                <a:sym typeface="Georgia"/>
              </a:rPr>
              <a:t>Saturday is Voting Day - Resolutions</a:t>
            </a:r>
            <a:endParaRPr lang="en-US" dirty="0">
              <a:solidFill>
                <a:schemeClr val="accent5"/>
              </a:solidFill>
              <a:latin typeface="Palatino"/>
            </a:endParaRPr>
          </a:p>
        </p:txBody>
      </p:sp>
      <p:sp>
        <p:nvSpPr>
          <p:cNvPr id="3" name="Content Placeholder 2">
            <a:extLst>
              <a:ext uri="{FF2B5EF4-FFF2-40B4-BE49-F238E27FC236}">
                <a16:creationId xmlns:a16="http://schemas.microsoft.com/office/drawing/2014/main" id="{A45A1F16-A750-4547-9862-19E89151B69D}"/>
              </a:ext>
            </a:extLst>
          </p:cNvPr>
          <p:cNvSpPr>
            <a:spLocks noGrp="1"/>
          </p:cNvSpPr>
          <p:nvPr>
            <p:ph sz="half" idx="1"/>
          </p:nvPr>
        </p:nvSpPr>
        <p:spPr/>
        <p:txBody>
          <a:bodyPr/>
          <a:lstStyle/>
          <a:p>
            <a:pPr marL="984250" lvl="0" indent="-571500">
              <a:lnSpc>
                <a:spcPct val="150000"/>
              </a:lnSpc>
              <a:spcBef>
                <a:spcPts val="0"/>
              </a:spcBef>
              <a:spcAft>
                <a:spcPts val="0"/>
              </a:spcAft>
              <a:buClr>
                <a:schemeClr val="dk1"/>
              </a:buClr>
              <a:buSzPts val="4300"/>
            </a:pPr>
            <a:r>
              <a:rPr lang="en-US" sz="3600" dirty="0">
                <a:solidFill>
                  <a:srgbClr val="000000"/>
                </a:solidFill>
                <a:ea typeface="Arial"/>
                <a:cs typeface="Arial"/>
                <a:sym typeface="Arial"/>
              </a:rPr>
              <a:t>Resolutions:  The process</a:t>
            </a:r>
            <a:endParaRPr lang="en-US" sz="3600" dirty="0">
              <a:solidFill>
                <a:srgbClr val="000000"/>
              </a:solidFill>
            </a:endParaRPr>
          </a:p>
          <a:p>
            <a:pPr marL="984250" indent="-571500">
              <a:lnSpc>
                <a:spcPct val="150000"/>
              </a:lnSpc>
              <a:spcBef>
                <a:spcPts val="0"/>
              </a:spcBef>
              <a:spcAft>
                <a:spcPts val="0"/>
              </a:spcAft>
              <a:buClr>
                <a:schemeClr val="dk1"/>
              </a:buClr>
              <a:buSzPts val="4300"/>
            </a:pPr>
            <a:r>
              <a:rPr lang="en-US" sz="3600" dirty="0">
                <a:solidFill>
                  <a:srgbClr val="000000"/>
                </a:solidFill>
                <a:ea typeface="Arial"/>
                <a:cs typeface="Arial"/>
                <a:sym typeface="Arial"/>
              </a:rPr>
              <a:t>Discussion:  </a:t>
            </a:r>
            <a:r>
              <a:rPr lang="en-US" sz="3600" dirty="0">
                <a:solidFill>
                  <a:srgbClr val="000000"/>
                </a:solidFill>
              </a:rPr>
              <a:t>Pro/Con/Parliamentary </a:t>
            </a:r>
          </a:p>
          <a:p>
            <a:pPr marL="412750" indent="0">
              <a:lnSpc>
                <a:spcPct val="150000"/>
              </a:lnSpc>
              <a:spcBef>
                <a:spcPts val="0"/>
              </a:spcBef>
              <a:spcAft>
                <a:spcPts val="0"/>
              </a:spcAft>
              <a:buClr>
                <a:schemeClr val="dk1"/>
              </a:buClr>
              <a:buSzPts val="4300"/>
              <a:buNone/>
            </a:pPr>
            <a:r>
              <a:rPr lang="en-US" sz="3600" dirty="0">
                <a:solidFill>
                  <a:srgbClr val="000000"/>
                </a:solidFill>
              </a:rPr>
              <a:t>           Inquiries </a:t>
            </a:r>
          </a:p>
          <a:p>
            <a:pPr marL="984250" lvl="0" indent="-571500">
              <a:lnSpc>
                <a:spcPct val="150000"/>
              </a:lnSpc>
              <a:spcBef>
                <a:spcPts val="0"/>
              </a:spcBef>
              <a:spcAft>
                <a:spcPts val="0"/>
              </a:spcAft>
              <a:buClr>
                <a:schemeClr val="dk1"/>
              </a:buClr>
              <a:buSzPts val="4300"/>
            </a:pPr>
            <a:r>
              <a:rPr lang="en-US" sz="3600" dirty="0">
                <a:solidFill>
                  <a:srgbClr val="000000"/>
                </a:solidFill>
                <a:ea typeface="Arial"/>
                <a:cs typeface="Arial"/>
                <a:sym typeface="Arial"/>
              </a:rPr>
              <a:t>Voting: Who votes?</a:t>
            </a:r>
            <a:endParaRPr lang="en-US" sz="3600" dirty="0">
              <a:solidFill>
                <a:srgbClr val="000000"/>
              </a:solidFill>
            </a:endParaRPr>
          </a:p>
          <a:p>
            <a:pPr marL="0" indent="0">
              <a:buNone/>
            </a:pPr>
            <a:endParaRPr lang="en-US" dirty="0"/>
          </a:p>
        </p:txBody>
      </p:sp>
      <p:sp>
        <p:nvSpPr>
          <p:cNvPr id="4" name="Slide Number Placeholder 3">
            <a:extLst>
              <a:ext uri="{FF2B5EF4-FFF2-40B4-BE49-F238E27FC236}">
                <a16:creationId xmlns:a16="http://schemas.microsoft.com/office/drawing/2014/main" id="{3D2ED31A-93D9-42B2-9A51-99EEFAB238DB}"/>
              </a:ext>
            </a:extLst>
          </p:cNvPr>
          <p:cNvSpPr>
            <a:spLocks noGrp="1"/>
          </p:cNvSpPr>
          <p:nvPr>
            <p:ph type="sldNum" sz="quarter" idx="10"/>
          </p:nvPr>
        </p:nvSpPr>
        <p:spPr/>
        <p:txBody>
          <a:bodyPr/>
          <a:lstStyle/>
          <a:p>
            <a:pPr>
              <a:defRPr/>
            </a:pPr>
            <a:fld id="{B3DECD38-FFDC-B946-A4F7-DDE361C58630}" type="slidenum">
              <a:rPr lang="en-US" altLang="en-US" smtClean="0"/>
              <a:pPr>
                <a:defRPr/>
              </a:pPr>
              <a:t>16</a:t>
            </a:fld>
            <a:endParaRPr lang="en-US" altLang="en-US"/>
          </a:p>
        </p:txBody>
      </p:sp>
      <p:pic>
        <p:nvPicPr>
          <p:cNvPr id="6" name="Picture 5">
            <a:extLst>
              <a:ext uri="{FF2B5EF4-FFF2-40B4-BE49-F238E27FC236}">
                <a16:creationId xmlns:a16="http://schemas.microsoft.com/office/drawing/2014/main" id="{00A08342-A35C-4D13-AAAD-1834C8D4C207}"/>
              </a:ext>
            </a:extLst>
          </p:cNvPr>
          <p:cNvPicPr>
            <a:picLocks noChangeAspect="1"/>
          </p:cNvPicPr>
          <p:nvPr/>
        </p:nvPicPr>
        <p:blipFill>
          <a:blip r:embed="rId2"/>
          <a:stretch>
            <a:fillRect/>
          </a:stretch>
        </p:blipFill>
        <p:spPr>
          <a:xfrm>
            <a:off x="8038022" y="3476519"/>
            <a:ext cx="3068531" cy="3062393"/>
          </a:xfrm>
          <a:prstGeom prst="rect">
            <a:avLst/>
          </a:prstGeom>
        </p:spPr>
      </p:pic>
    </p:spTree>
    <p:extLst>
      <p:ext uri="{BB962C8B-B14F-4D97-AF65-F5344CB8AC3E}">
        <p14:creationId xmlns:p14="http://schemas.microsoft.com/office/powerpoint/2010/main" val="286058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0B741-DD9C-42C2-98A9-A6038DB1C597}"/>
              </a:ext>
            </a:extLst>
          </p:cNvPr>
          <p:cNvSpPr>
            <a:spLocks noGrp="1"/>
          </p:cNvSpPr>
          <p:nvPr>
            <p:ph type="title"/>
          </p:nvPr>
        </p:nvSpPr>
        <p:spPr/>
        <p:txBody>
          <a:bodyPr/>
          <a:lstStyle/>
          <a:p>
            <a:r>
              <a:rPr lang="en-US" dirty="0">
                <a:solidFill>
                  <a:schemeClr val="accent5"/>
                </a:solidFill>
                <a:latin typeface="Palatino"/>
                <a:ea typeface="Georgia"/>
                <a:cs typeface="Georgia"/>
                <a:sym typeface="Georgia"/>
              </a:rPr>
              <a:t>Requirements for Resolutions</a:t>
            </a:r>
            <a:endParaRPr lang="en-US" dirty="0">
              <a:solidFill>
                <a:schemeClr val="accent5"/>
              </a:solidFill>
              <a:latin typeface="Palatino"/>
            </a:endParaRPr>
          </a:p>
        </p:txBody>
      </p:sp>
      <p:sp>
        <p:nvSpPr>
          <p:cNvPr id="3" name="Content Placeholder 2">
            <a:extLst>
              <a:ext uri="{FF2B5EF4-FFF2-40B4-BE49-F238E27FC236}">
                <a16:creationId xmlns:a16="http://schemas.microsoft.com/office/drawing/2014/main" id="{FB4DCB2E-799D-4C75-B6C8-6EDC7DF5A4B9}"/>
              </a:ext>
            </a:extLst>
          </p:cNvPr>
          <p:cNvSpPr>
            <a:spLocks noGrp="1"/>
          </p:cNvSpPr>
          <p:nvPr>
            <p:ph sz="half" idx="1"/>
          </p:nvPr>
        </p:nvSpPr>
        <p:spPr/>
        <p:txBody>
          <a:bodyPr/>
          <a:lstStyle/>
          <a:p>
            <a:pPr marL="774700" lvl="0" indent="-342900">
              <a:spcBef>
                <a:spcPts val="0"/>
              </a:spcBef>
              <a:spcAft>
                <a:spcPts val="0"/>
              </a:spcAft>
              <a:buClr>
                <a:schemeClr val="dk1"/>
              </a:buClr>
              <a:buSzPts val="3200"/>
            </a:pPr>
            <a:r>
              <a:rPr lang="en-US" sz="2800" dirty="0">
                <a:solidFill>
                  <a:srgbClr val="000000"/>
                </a:solidFill>
                <a:ea typeface="Georgia"/>
                <a:cs typeface="Georgia"/>
                <a:sym typeface="Georgia"/>
              </a:rPr>
              <a:t>Four is the limit for Resolved and Whereas statements. </a:t>
            </a:r>
            <a:endParaRPr lang="en-US" sz="2800" dirty="0">
              <a:solidFill>
                <a:srgbClr val="000000"/>
              </a:solidFill>
            </a:endParaRPr>
          </a:p>
          <a:p>
            <a:pPr marL="774700" lvl="0" indent="-342900">
              <a:spcAft>
                <a:spcPts val="0"/>
              </a:spcAft>
              <a:buClr>
                <a:schemeClr val="dk1"/>
              </a:buClr>
              <a:buSzPts val="3200"/>
            </a:pPr>
            <a:r>
              <a:rPr lang="en-US" sz="2800" dirty="0">
                <a:solidFill>
                  <a:srgbClr val="000000"/>
                </a:solidFill>
                <a:ea typeface="Georgia"/>
                <a:cs typeface="Georgia"/>
                <a:sym typeface="Georgia"/>
              </a:rPr>
              <a:t>Action must be within ASCCC purview. </a:t>
            </a:r>
            <a:endParaRPr lang="en-US" sz="2800" dirty="0">
              <a:solidFill>
                <a:srgbClr val="000000"/>
              </a:solidFill>
            </a:endParaRPr>
          </a:p>
          <a:p>
            <a:pPr marL="774700" lvl="0" indent="-342900">
              <a:spcAft>
                <a:spcPts val="0"/>
              </a:spcAft>
              <a:buClr>
                <a:schemeClr val="dk1"/>
              </a:buClr>
              <a:buSzPts val="3200"/>
            </a:pPr>
            <a:r>
              <a:rPr lang="en-US" sz="2800" dirty="0">
                <a:solidFill>
                  <a:srgbClr val="000000"/>
                </a:solidFill>
                <a:ea typeface="Georgia"/>
                <a:cs typeface="Georgia"/>
                <a:sym typeface="Georgia"/>
              </a:rPr>
              <a:t>Facts needed in Whereas statement. </a:t>
            </a:r>
            <a:endParaRPr lang="en-US" sz="2800" dirty="0">
              <a:solidFill>
                <a:srgbClr val="000000"/>
              </a:solidFill>
            </a:endParaRPr>
          </a:p>
          <a:p>
            <a:pPr marL="774700" lvl="0" indent="-342900">
              <a:spcAft>
                <a:spcPts val="0"/>
              </a:spcAft>
              <a:buClr>
                <a:schemeClr val="dk1"/>
              </a:buClr>
              <a:buSzPts val="3200"/>
            </a:pPr>
            <a:r>
              <a:rPr lang="en-US" sz="2800" dirty="0">
                <a:solidFill>
                  <a:srgbClr val="000000"/>
                </a:solidFill>
                <a:ea typeface="Georgia"/>
                <a:cs typeface="Georgia"/>
                <a:sym typeface="Georgia"/>
              </a:rPr>
              <a:t>Check Resolutions website for previous positions. </a:t>
            </a:r>
            <a:endParaRPr lang="en-US" sz="2800" dirty="0">
              <a:solidFill>
                <a:srgbClr val="000000"/>
              </a:solidFill>
            </a:endParaRPr>
          </a:p>
          <a:p>
            <a:pPr marL="774700" lvl="0" indent="-342900">
              <a:spcAft>
                <a:spcPts val="0"/>
              </a:spcAft>
              <a:buClr>
                <a:schemeClr val="dk1"/>
              </a:buClr>
              <a:buSzPts val="3200"/>
            </a:pPr>
            <a:r>
              <a:rPr lang="en-US" sz="2800" dirty="0">
                <a:solidFill>
                  <a:srgbClr val="000000"/>
                </a:solidFill>
                <a:ea typeface="Georgia"/>
                <a:cs typeface="Georgia"/>
                <a:sym typeface="Georgia"/>
              </a:rPr>
              <a:t>More specific requirements:</a:t>
            </a:r>
          </a:p>
          <a:p>
            <a:pPr marL="431800" lvl="0" indent="0">
              <a:spcAft>
                <a:spcPts val="0"/>
              </a:spcAft>
              <a:buClr>
                <a:schemeClr val="dk1"/>
              </a:buClr>
              <a:buSzPts val="3200"/>
              <a:buNone/>
            </a:pPr>
            <a:r>
              <a:rPr lang="en-US" sz="2800" dirty="0">
                <a:solidFill>
                  <a:srgbClr val="000000"/>
                </a:solidFill>
                <a:ea typeface="Georgia"/>
                <a:cs typeface="Georgia"/>
                <a:sym typeface="Georgia"/>
              </a:rPr>
              <a:t> </a:t>
            </a:r>
            <a:r>
              <a:rPr lang="en-US" sz="2800" u="sng" dirty="0">
                <a:solidFill>
                  <a:srgbClr val="000000"/>
                </a:solidFill>
                <a:ea typeface="Georgia"/>
                <a:cs typeface="Georgia"/>
                <a:sym typeface="Georgia"/>
                <a:hlinkClick r:id="rId2">
                  <a:extLst>
                    <a:ext uri="{A12FA001-AC4F-418D-AE19-62706E023703}">
                      <ahyp:hlinkClr xmlns:ahyp="http://schemas.microsoft.com/office/drawing/2018/hyperlinkcolor" val="tx"/>
                    </a:ext>
                  </a:extLst>
                </a:hlinkClick>
              </a:rPr>
              <a:t>https://asccc.org/sites/default/files/07_Resolution_Writing_Advice_0.pdf</a:t>
            </a:r>
            <a:endParaRPr lang="en-US" sz="2800" dirty="0">
              <a:solidFill>
                <a:srgbClr val="000000"/>
              </a:solidFill>
              <a:ea typeface="Georgia"/>
              <a:cs typeface="Georgia"/>
              <a:sym typeface="Georgia"/>
            </a:endParaRPr>
          </a:p>
          <a:p>
            <a:endParaRPr lang="en-US" dirty="0"/>
          </a:p>
        </p:txBody>
      </p:sp>
      <p:sp>
        <p:nvSpPr>
          <p:cNvPr id="4" name="Slide Number Placeholder 3">
            <a:extLst>
              <a:ext uri="{FF2B5EF4-FFF2-40B4-BE49-F238E27FC236}">
                <a16:creationId xmlns:a16="http://schemas.microsoft.com/office/drawing/2014/main" id="{34A44BD2-5420-4D9B-9255-CE6E8FE15099}"/>
              </a:ext>
            </a:extLst>
          </p:cNvPr>
          <p:cNvSpPr>
            <a:spLocks noGrp="1"/>
          </p:cNvSpPr>
          <p:nvPr>
            <p:ph type="sldNum" sz="quarter" idx="10"/>
          </p:nvPr>
        </p:nvSpPr>
        <p:spPr/>
        <p:txBody>
          <a:bodyPr/>
          <a:lstStyle/>
          <a:p>
            <a:pPr>
              <a:defRPr/>
            </a:pPr>
            <a:fld id="{B3DECD38-FFDC-B946-A4F7-DDE361C58630}" type="slidenum">
              <a:rPr lang="en-US" altLang="en-US" smtClean="0"/>
              <a:pPr>
                <a:defRPr/>
              </a:pPr>
              <a:t>17</a:t>
            </a:fld>
            <a:endParaRPr lang="en-US" altLang="en-US"/>
          </a:p>
        </p:txBody>
      </p:sp>
    </p:spTree>
    <p:extLst>
      <p:ext uri="{BB962C8B-B14F-4D97-AF65-F5344CB8AC3E}">
        <p14:creationId xmlns:p14="http://schemas.microsoft.com/office/powerpoint/2010/main" val="1166393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59DC9-C8E8-40C9-A53F-971557CC3929}"/>
              </a:ext>
            </a:extLst>
          </p:cNvPr>
          <p:cNvSpPr>
            <a:spLocks noGrp="1"/>
          </p:cNvSpPr>
          <p:nvPr>
            <p:ph type="title"/>
          </p:nvPr>
        </p:nvSpPr>
        <p:spPr/>
        <p:txBody>
          <a:bodyPr/>
          <a:lstStyle/>
          <a:p>
            <a:r>
              <a:rPr lang="en-US" dirty="0">
                <a:solidFill>
                  <a:schemeClr val="accent5"/>
                </a:solidFill>
              </a:rPr>
              <a:t>Resolutions, Voting &amp; Discussion</a:t>
            </a:r>
          </a:p>
        </p:txBody>
      </p:sp>
      <p:sp>
        <p:nvSpPr>
          <p:cNvPr id="3" name="Content Placeholder 2">
            <a:extLst>
              <a:ext uri="{FF2B5EF4-FFF2-40B4-BE49-F238E27FC236}">
                <a16:creationId xmlns:a16="http://schemas.microsoft.com/office/drawing/2014/main" id="{8BF93394-A4F3-42CD-A912-9A06830AC493}"/>
              </a:ext>
            </a:extLst>
          </p:cNvPr>
          <p:cNvSpPr>
            <a:spLocks noGrp="1"/>
          </p:cNvSpPr>
          <p:nvPr>
            <p:ph sz="half" idx="1"/>
          </p:nvPr>
        </p:nvSpPr>
        <p:spPr/>
        <p:txBody>
          <a:bodyPr/>
          <a:lstStyle/>
          <a:p>
            <a:pPr marL="622300" lvl="0" indent="-342900">
              <a:lnSpc>
                <a:spcPct val="100000"/>
              </a:lnSpc>
              <a:spcBef>
                <a:spcPts val="0"/>
              </a:spcBef>
              <a:spcAft>
                <a:spcPts val="0"/>
              </a:spcAft>
              <a:buClr>
                <a:schemeClr val="dk1"/>
              </a:buClr>
              <a:buSzPts val="2800"/>
            </a:pPr>
            <a:r>
              <a:rPr lang="en-US" sz="2800" dirty="0">
                <a:solidFill>
                  <a:srgbClr val="000000"/>
                </a:solidFill>
              </a:rPr>
              <a:t>Resolutions are debated and voted…</a:t>
            </a:r>
            <a:r>
              <a:rPr lang="en-US" sz="2800" u="sng" dirty="0">
                <a:solidFill>
                  <a:srgbClr val="000000"/>
                </a:solidFill>
              </a:rPr>
              <a:t>anyone can debate</a:t>
            </a:r>
            <a:r>
              <a:rPr lang="en-US" sz="2800" dirty="0">
                <a:solidFill>
                  <a:srgbClr val="000000"/>
                </a:solidFill>
              </a:rPr>
              <a:t>.</a:t>
            </a:r>
            <a:endParaRPr lang="en-US" sz="2800" dirty="0"/>
          </a:p>
          <a:p>
            <a:pPr marL="622300" lvl="0" indent="-342900">
              <a:lnSpc>
                <a:spcPct val="100000"/>
              </a:lnSpc>
              <a:spcBef>
                <a:spcPts val="0"/>
              </a:spcBef>
              <a:spcAft>
                <a:spcPts val="0"/>
              </a:spcAft>
              <a:buClr>
                <a:schemeClr val="dk1"/>
              </a:buClr>
              <a:buSzPts val="2800"/>
            </a:pPr>
            <a:r>
              <a:rPr lang="en-US" sz="2800" dirty="0">
                <a:solidFill>
                  <a:srgbClr val="000000"/>
                </a:solidFill>
              </a:rPr>
              <a:t>Arguments are made at the pro and con “mics”.</a:t>
            </a:r>
            <a:endParaRPr lang="en-US" sz="2800" dirty="0"/>
          </a:p>
          <a:p>
            <a:pPr marL="1231900" lvl="1" indent="-342900">
              <a:lnSpc>
                <a:spcPct val="100000"/>
              </a:lnSpc>
              <a:spcAft>
                <a:spcPts val="0"/>
              </a:spcAft>
              <a:buClr>
                <a:srgbClr val="000000"/>
              </a:buClr>
              <a:buSzPts val="2800"/>
            </a:pPr>
            <a:r>
              <a:rPr lang="en-US" sz="2800" dirty="0">
                <a:solidFill>
                  <a:srgbClr val="000000"/>
                </a:solidFill>
              </a:rPr>
              <a:t>Debate continues until no one is at a mic, or until time for debate expires (15 minutes)</a:t>
            </a:r>
          </a:p>
          <a:p>
            <a:pPr marL="622300" lvl="0" indent="-342900">
              <a:lnSpc>
                <a:spcPct val="100000"/>
              </a:lnSpc>
              <a:spcBef>
                <a:spcPts val="500"/>
              </a:spcBef>
              <a:spcAft>
                <a:spcPts val="0"/>
              </a:spcAft>
              <a:buClr>
                <a:schemeClr val="dk1"/>
              </a:buClr>
              <a:buSzPts val="2800"/>
            </a:pPr>
            <a:r>
              <a:rPr lang="en-US" sz="2800" dirty="0">
                <a:solidFill>
                  <a:srgbClr val="000000"/>
                </a:solidFill>
              </a:rPr>
              <a:t>Parliamentary mic is for making motions, parliamentary inquiries to the chair, etc.</a:t>
            </a:r>
            <a:endParaRPr lang="en-US" sz="2800" dirty="0"/>
          </a:p>
          <a:p>
            <a:pPr marL="622300" lvl="0" indent="-342900">
              <a:lnSpc>
                <a:spcPct val="100000"/>
              </a:lnSpc>
              <a:spcBef>
                <a:spcPts val="500"/>
              </a:spcBef>
              <a:spcAft>
                <a:spcPts val="0"/>
              </a:spcAft>
              <a:buClr>
                <a:schemeClr val="dk1"/>
              </a:buClr>
              <a:buSzPts val="2800"/>
            </a:pPr>
            <a:r>
              <a:rPr lang="en-US" sz="2800" dirty="0">
                <a:solidFill>
                  <a:srgbClr val="000000"/>
                </a:solidFill>
              </a:rPr>
              <a:t>Voting will be done through the app Poll Everywhere </a:t>
            </a:r>
          </a:p>
          <a:p>
            <a:pPr marL="622300" lvl="0" indent="-342900">
              <a:lnSpc>
                <a:spcPct val="100000"/>
              </a:lnSpc>
              <a:spcBef>
                <a:spcPts val="500"/>
              </a:spcBef>
              <a:spcAft>
                <a:spcPts val="0"/>
              </a:spcAft>
              <a:buClr>
                <a:schemeClr val="dk1"/>
              </a:buClr>
              <a:buSzPts val="2800"/>
            </a:pPr>
            <a:r>
              <a:rPr lang="en-US" sz="2800" dirty="0">
                <a:solidFill>
                  <a:srgbClr val="000000"/>
                </a:solidFill>
              </a:rPr>
              <a:t>Voting order on Saturday 1.01, 2.01, 5.01, 2.02, 5.02, 2.03</a:t>
            </a:r>
            <a:endParaRPr lang="en-US" sz="2800" dirty="0"/>
          </a:p>
        </p:txBody>
      </p:sp>
      <p:sp>
        <p:nvSpPr>
          <p:cNvPr id="4" name="Slide Number Placeholder 3">
            <a:extLst>
              <a:ext uri="{FF2B5EF4-FFF2-40B4-BE49-F238E27FC236}">
                <a16:creationId xmlns:a16="http://schemas.microsoft.com/office/drawing/2014/main" id="{FDE39505-EE10-4C23-8881-D17444664AB8}"/>
              </a:ext>
            </a:extLst>
          </p:cNvPr>
          <p:cNvSpPr>
            <a:spLocks noGrp="1"/>
          </p:cNvSpPr>
          <p:nvPr>
            <p:ph type="sldNum" sz="quarter" idx="10"/>
          </p:nvPr>
        </p:nvSpPr>
        <p:spPr/>
        <p:txBody>
          <a:bodyPr/>
          <a:lstStyle/>
          <a:p>
            <a:pPr>
              <a:defRPr/>
            </a:pPr>
            <a:fld id="{B3DECD38-FFDC-B946-A4F7-DDE361C58630}" type="slidenum">
              <a:rPr lang="en-US" altLang="en-US" smtClean="0"/>
              <a:pPr>
                <a:defRPr/>
              </a:pPr>
              <a:t>18</a:t>
            </a:fld>
            <a:endParaRPr lang="en-US" altLang="en-US"/>
          </a:p>
        </p:txBody>
      </p:sp>
    </p:spTree>
    <p:extLst>
      <p:ext uri="{BB962C8B-B14F-4D97-AF65-F5344CB8AC3E}">
        <p14:creationId xmlns:p14="http://schemas.microsoft.com/office/powerpoint/2010/main" val="1455123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79E0-2BE6-4476-8CEB-2BDC7536E1BC}"/>
              </a:ext>
            </a:extLst>
          </p:cNvPr>
          <p:cNvSpPr>
            <a:spLocks noGrp="1"/>
          </p:cNvSpPr>
          <p:nvPr>
            <p:ph type="title"/>
          </p:nvPr>
        </p:nvSpPr>
        <p:spPr/>
        <p:txBody>
          <a:bodyPr/>
          <a:lstStyle/>
          <a:p>
            <a:r>
              <a:rPr lang="en-US" dirty="0">
                <a:solidFill>
                  <a:schemeClr val="accent5"/>
                </a:solidFill>
              </a:rPr>
              <a:t>Disciplines List Timeline </a:t>
            </a:r>
          </a:p>
        </p:txBody>
      </p:sp>
      <p:sp>
        <p:nvSpPr>
          <p:cNvPr id="3" name="Content Placeholder 2">
            <a:extLst>
              <a:ext uri="{FF2B5EF4-FFF2-40B4-BE49-F238E27FC236}">
                <a16:creationId xmlns:a16="http://schemas.microsoft.com/office/drawing/2014/main" id="{AE4D6E53-680E-4B28-B997-6915743022E6}"/>
              </a:ext>
            </a:extLst>
          </p:cNvPr>
          <p:cNvSpPr>
            <a:spLocks noGrp="1"/>
          </p:cNvSpPr>
          <p:nvPr>
            <p:ph sz="half" idx="1"/>
          </p:nvPr>
        </p:nvSpPr>
        <p:spPr/>
        <p:txBody>
          <a:bodyPr/>
          <a:lstStyle/>
          <a:p>
            <a:pPr marL="425450" lvl="0" indent="-342900">
              <a:lnSpc>
                <a:spcPct val="115000"/>
              </a:lnSpc>
              <a:spcBef>
                <a:spcPts val="1200"/>
              </a:spcBef>
              <a:spcAft>
                <a:spcPts val="0"/>
              </a:spcAft>
              <a:buClr>
                <a:schemeClr val="dk1"/>
              </a:buClr>
              <a:buSzPts val="2300"/>
            </a:pPr>
            <a:r>
              <a:rPr lang="en-US" b="1" dirty="0">
                <a:solidFill>
                  <a:schemeClr val="accent5"/>
                </a:solidFill>
                <a:latin typeface="Calibri"/>
                <a:ea typeface="Calibri"/>
                <a:cs typeface="Calibri"/>
                <a:sym typeface="Calibri"/>
              </a:rPr>
              <a:t>February</a:t>
            </a:r>
            <a:r>
              <a:rPr lang="en-US" dirty="0">
                <a:solidFill>
                  <a:schemeClr val="accent5"/>
                </a:solidFill>
                <a:latin typeface="Calibri"/>
                <a:ea typeface="Calibri"/>
                <a:cs typeface="Calibri"/>
                <a:sym typeface="Calibri"/>
              </a:rPr>
              <a:t>: Request for Proposals</a:t>
            </a:r>
          </a:p>
          <a:p>
            <a:pPr marL="425450" lvl="0" indent="-342900">
              <a:lnSpc>
                <a:spcPct val="115000"/>
              </a:lnSpc>
              <a:spcBef>
                <a:spcPts val="0"/>
              </a:spcBef>
              <a:spcAft>
                <a:spcPts val="0"/>
              </a:spcAft>
              <a:buClr>
                <a:schemeClr val="dk1"/>
              </a:buClr>
              <a:buSzPts val="2300"/>
            </a:pPr>
            <a:r>
              <a:rPr lang="en-US" b="1" dirty="0">
                <a:solidFill>
                  <a:schemeClr val="accent5"/>
                </a:solidFill>
                <a:latin typeface="Calibri"/>
                <a:ea typeface="Calibri"/>
                <a:cs typeface="Calibri"/>
                <a:sym typeface="Calibri"/>
              </a:rPr>
              <a:t>September:</a:t>
            </a:r>
            <a:r>
              <a:rPr lang="en-US" dirty="0">
                <a:solidFill>
                  <a:schemeClr val="accent5"/>
                </a:solidFill>
                <a:latin typeface="Calibri"/>
                <a:ea typeface="Calibri"/>
                <a:cs typeface="Calibri"/>
                <a:sym typeface="Calibri"/>
              </a:rPr>
              <a:t> Final Call for Proposals (due September 30) and Summary of Submitted Proposals Distributed</a:t>
            </a:r>
          </a:p>
          <a:p>
            <a:pPr marL="425450" lvl="0" indent="-342900">
              <a:lnSpc>
                <a:spcPct val="115000"/>
              </a:lnSpc>
              <a:spcBef>
                <a:spcPts val="0"/>
              </a:spcBef>
              <a:spcAft>
                <a:spcPts val="0"/>
              </a:spcAft>
              <a:buClr>
                <a:schemeClr val="dk1"/>
              </a:buClr>
              <a:buSzPts val="2300"/>
            </a:pPr>
            <a:r>
              <a:rPr lang="en-US" b="1" dirty="0">
                <a:solidFill>
                  <a:schemeClr val="accent5"/>
                </a:solidFill>
                <a:latin typeface="Calibri"/>
                <a:ea typeface="Calibri"/>
                <a:cs typeface="Calibri"/>
                <a:sym typeface="Calibri"/>
              </a:rPr>
              <a:t>October</a:t>
            </a:r>
            <a:r>
              <a:rPr lang="en-US" dirty="0">
                <a:solidFill>
                  <a:schemeClr val="accent5"/>
                </a:solidFill>
                <a:latin typeface="Calibri"/>
                <a:ea typeface="Calibri"/>
                <a:cs typeface="Calibri"/>
                <a:sym typeface="Calibri"/>
              </a:rPr>
              <a:t>: Proposals Discussed at Area Meetings with Written Testimony Submitted to ASCCC Office</a:t>
            </a:r>
          </a:p>
          <a:p>
            <a:pPr marL="425450" lvl="0" indent="-342900">
              <a:lnSpc>
                <a:spcPct val="115000"/>
              </a:lnSpc>
              <a:spcBef>
                <a:spcPts val="0"/>
              </a:spcBef>
              <a:spcAft>
                <a:spcPts val="0"/>
              </a:spcAft>
              <a:buClr>
                <a:schemeClr val="dk1"/>
              </a:buClr>
              <a:buSzPts val="2300"/>
            </a:pPr>
            <a:r>
              <a:rPr lang="en-US" b="1" dirty="0">
                <a:solidFill>
                  <a:schemeClr val="accent5"/>
                </a:solidFill>
                <a:latin typeface="Calibri"/>
                <a:ea typeface="Calibri"/>
                <a:cs typeface="Calibri"/>
                <a:sym typeface="Calibri"/>
              </a:rPr>
              <a:t>November</a:t>
            </a:r>
            <a:r>
              <a:rPr lang="en-US" dirty="0">
                <a:solidFill>
                  <a:schemeClr val="accent5"/>
                </a:solidFill>
                <a:latin typeface="Calibri"/>
                <a:ea typeface="Calibri"/>
                <a:cs typeface="Calibri"/>
                <a:sym typeface="Calibri"/>
              </a:rPr>
              <a:t>: First Hearing and Testimony Collected</a:t>
            </a:r>
          </a:p>
          <a:p>
            <a:pPr marL="425450" lvl="0" indent="-342900">
              <a:lnSpc>
                <a:spcPct val="115000"/>
              </a:lnSpc>
              <a:spcBef>
                <a:spcPts val="0"/>
              </a:spcBef>
              <a:spcAft>
                <a:spcPts val="0"/>
              </a:spcAft>
              <a:buClr>
                <a:schemeClr val="dk1"/>
              </a:buClr>
              <a:buSzPts val="2300"/>
            </a:pPr>
            <a:r>
              <a:rPr lang="en-US" b="1" dirty="0">
                <a:solidFill>
                  <a:schemeClr val="accent5"/>
                </a:solidFill>
                <a:latin typeface="Calibri"/>
                <a:ea typeface="Calibri"/>
                <a:cs typeface="Calibri"/>
                <a:sym typeface="Calibri"/>
              </a:rPr>
              <a:t>January/February</a:t>
            </a:r>
            <a:r>
              <a:rPr lang="en-US" dirty="0">
                <a:solidFill>
                  <a:schemeClr val="accent5"/>
                </a:solidFill>
                <a:latin typeface="Calibri"/>
                <a:ea typeface="Calibri"/>
                <a:cs typeface="Calibri"/>
                <a:sym typeface="Calibri"/>
              </a:rPr>
              <a:t>: Proposals Reviewed by ASCCC Executive Committee</a:t>
            </a:r>
          </a:p>
          <a:p>
            <a:pPr marL="425450" lvl="0" indent="-342900">
              <a:lnSpc>
                <a:spcPct val="115000"/>
              </a:lnSpc>
              <a:spcBef>
                <a:spcPts val="0"/>
              </a:spcBef>
              <a:spcAft>
                <a:spcPts val="0"/>
              </a:spcAft>
              <a:buClr>
                <a:schemeClr val="dk1"/>
              </a:buClr>
              <a:buSzPts val="2300"/>
            </a:pPr>
            <a:r>
              <a:rPr lang="en-US" b="1" dirty="0">
                <a:solidFill>
                  <a:schemeClr val="accent5"/>
                </a:solidFill>
                <a:latin typeface="Calibri"/>
                <a:ea typeface="Calibri"/>
                <a:cs typeface="Calibri"/>
                <a:sym typeface="Calibri"/>
              </a:rPr>
              <a:t>March</a:t>
            </a:r>
            <a:r>
              <a:rPr lang="en-US" dirty="0">
                <a:solidFill>
                  <a:schemeClr val="accent5"/>
                </a:solidFill>
                <a:latin typeface="Calibri"/>
                <a:ea typeface="Calibri"/>
                <a:cs typeface="Calibri"/>
                <a:sym typeface="Calibri"/>
              </a:rPr>
              <a:t>: Summary of Proposals to Area Meetings for Second Hearing</a:t>
            </a:r>
          </a:p>
          <a:p>
            <a:pPr marL="425450" lvl="0" indent="-342900">
              <a:lnSpc>
                <a:spcPct val="115000"/>
              </a:lnSpc>
              <a:spcBef>
                <a:spcPts val="0"/>
              </a:spcBef>
              <a:spcAft>
                <a:spcPts val="0"/>
              </a:spcAft>
              <a:buClr>
                <a:schemeClr val="dk1"/>
              </a:buClr>
              <a:buSzPts val="2300"/>
            </a:pPr>
            <a:r>
              <a:rPr lang="en-US" b="1" dirty="0">
                <a:solidFill>
                  <a:schemeClr val="accent5"/>
                </a:solidFill>
                <a:latin typeface="Calibri"/>
                <a:ea typeface="Calibri"/>
                <a:cs typeface="Calibri"/>
                <a:sym typeface="Calibri"/>
              </a:rPr>
              <a:t>April</a:t>
            </a:r>
            <a:r>
              <a:rPr lang="en-US" dirty="0">
                <a:solidFill>
                  <a:schemeClr val="accent5"/>
                </a:solidFill>
                <a:latin typeface="Calibri"/>
                <a:ea typeface="Calibri"/>
                <a:cs typeface="Calibri"/>
                <a:sym typeface="Calibri"/>
              </a:rPr>
              <a:t>: Second Hearing and Vote at Plenary to Recommend Changes to Disciplines</a:t>
            </a:r>
            <a:endParaRPr lang="en-US" dirty="0">
              <a:solidFill>
                <a:schemeClr val="accent5"/>
              </a:solidFill>
            </a:endParaRPr>
          </a:p>
        </p:txBody>
      </p:sp>
      <p:sp>
        <p:nvSpPr>
          <p:cNvPr id="4" name="Slide Number Placeholder 3">
            <a:extLst>
              <a:ext uri="{FF2B5EF4-FFF2-40B4-BE49-F238E27FC236}">
                <a16:creationId xmlns:a16="http://schemas.microsoft.com/office/drawing/2014/main" id="{200A6FCD-20C9-4993-A6A0-8DA5D388336D}"/>
              </a:ext>
            </a:extLst>
          </p:cNvPr>
          <p:cNvSpPr>
            <a:spLocks noGrp="1"/>
          </p:cNvSpPr>
          <p:nvPr>
            <p:ph type="sldNum" sz="quarter" idx="10"/>
          </p:nvPr>
        </p:nvSpPr>
        <p:spPr/>
        <p:txBody>
          <a:bodyPr/>
          <a:lstStyle/>
          <a:p>
            <a:pPr>
              <a:defRPr/>
            </a:pPr>
            <a:fld id="{B3DECD38-FFDC-B946-A4F7-DDE361C58630}" type="slidenum">
              <a:rPr lang="en-US" altLang="en-US" smtClean="0"/>
              <a:pPr>
                <a:defRPr/>
              </a:pPr>
              <a:t>19</a:t>
            </a:fld>
            <a:endParaRPr lang="en-US" altLang="en-US"/>
          </a:p>
        </p:txBody>
      </p:sp>
    </p:spTree>
    <p:extLst>
      <p:ext uri="{BB962C8B-B14F-4D97-AF65-F5344CB8AC3E}">
        <p14:creationId xmlns:p14="http://schemas.microsoft.com/office/powerpoint/2010/main" val="2236368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639668B-759B-EC49-8697-931C01175DDA}"/>
              </a:ext>
            </a:extLst>
          </p:cNvPr>
          <p:cNvPicPr>
            <a:picLocks noChangeAspect="1"/>
          </p:cNvPicPr>
          <p:nvPr/>
        </p:nvPicPr>
        <p:blipFill>
          <a:blip r:embed="rId2"/>
          <a:stretch>
            <a:fillRect/>
          </a:stretch>
        </p:blipFill>
        <p:spPr>
          <a:xfrm>
            <a:off x="5963056" y="3756301"/>
            <a:ext cx="5889420" cy="2877963"/>
          </a:xfrm>
          <a:prstGeom prst="rect">
            <a:avLst/>
          </a:prstGeom>
        </p:spPr>
      </p:pic>
      <p:sp>
        <p:nvSpPr>
          <p:cNvPr id="2" name="Title 1">
            <a:extLst>
              <a:ext uri="{FF2B5EF4-FFF2-40B4-BE49-F238E27FC236}">
                <a16:creationId xmlns:a16="http://schemas.microsoft.com/office/drawing/2014/main" id="{DFCDACEF-DC26-5146-B28A-DB3489C1766A}"/>
              </a:ext>
            </a:extLst>
          </p:cNvPr>
          <p:cNvSpPr>
            <a:spLocks noGrp="1"/>
          </p:cNvSpPr>
          <p:nvPr>
            <p:ph type="title"/>
          </p:nvPr>
        </p:nvSpPr>
        <p:spPr/>
        <p:txBody>
          <a:bodyPr>
            <a:normAutofit/>
          </a:bodyPr>
          <a:lstStyle/>
          <a:p>
            <a:r>
              <a:rPr lang="en-US" sz="4800" dirty="0">
                <a:solidFill>
                  <a:srgbClr val="000000"/>
                </a:solidFill>
              </a:rPr>
              <a:t>Event Mask Guidelines</a:t>
            </a:r>
          </a:p>
        </p:txBody>
      </p:sp>
      <p:sp>
        <p:nvSpPr>
          <p:cNvPr id="3" name="Content Placeholder 2">
            <a:extLst>
              <a:ext uri="{FF2B5EF4-FFF2-40B4-BE49-F238E27FC236}">
                <a16:creationId xmlns:a16="http://schemas.microsoft.com/office/drawing/2014/main" id="{61250FF5-5795-D74E-BD46-B1A3262D3FB1}"/>
              </a:ext>
            </a:extLst>
          </p:cNvPr>
          <p:cNvSpPr>
            <a:spLocks noGrp="1"/>
          </p:cNvSpPr>
          <p:nvPr>
            <p:ph sz="half" idx="1"/>
          </p:nvPr>
        </p:nvSpPr>
        <p:spPr>
          <a:xfrm>
            <a:off x="1277650" y="1798320"/>
            <a:ext cx="10046043" cy="4419600"/>
          </a:xfrm>
        </p:spPr>
        <p:txBody>
          <a:bodyPr/>
          <a:lstStyle/>
          <a:p>
            <a:pPr marL="0" indent="0">
              <a:buNone/>
            </a:pPr>
            <a:r>
              <a:rPr lang="en-US" dirty="0">
                <a:solidFill>
                  <a:srgbClr val="000000"/>
                </a:solidFill>
              </a:rPr>
              <a:t>The Westin Long Beach continues to follow all city and state guidelines regarding safety and mask requirements. At this time, the hotel is enforcing the mask mandate, and all guests and employees are required to wear a mask when in public spaces throughout the hotel (except when actively eating or drinking in the hotel restaurant or event space). There are signs posted throughout the property to remind people of the mask requirement and masks are available </a:t>
            </a:r>
            <a:br>
              <a:rPr lang="en-US" dirty="0">
                <a:solidFill>
                  <a:srgbClr val="000000"/>
                </a:solidFill>
              </a:rPr>
            </a:br>
            <a:r>
              <a:rPr lang="en-US" dirty="0">
                <a:solidFill>
                  <a:srgbClr val="000000"/>
                </a:solidFill>
              </a:rPr>
              <a:t>at the Westin Long Beach front counter </a:t>
            </a:r>
            <a:br>
              <a:rPr lang="en-US" dirty="0">
                <a:solidFill>
                  <a:srgbClr val="000000"/>
                </a:solidFill>
              </a:rPr>
            </a:br>
            <a:r>
              <a:rPr lang="en-US" dirty="0">
                <a:solidFill>
                  <a:srgbClr val="000000"/>
                </a:solidFill>
              </a:rPr>
              <a:t>or the ASCCC Registration Desk. </a:t>
            </a:r>
          </a:p>
        </p:txBody>
      </p:sp>
      <p:sp>
        <p:nvSpPr>
          <p:cNvPr id="4" name="Slide Number Placeholder 3">
            <a:extLst>
              <a:ext uri="{FF2B5EF4-FFF2-40B4-BE49-F238E27FC236}">
                <a16:creationId xmlns:a16="http://schemas.microsoft.com/office/drawing/2014/main" id="{32ED152D-F4C9-B14F-AB7A-B29C4FE33940}"/>
              </a:ext>
            </a:extLst>
          </p:cNvPr>
          <p:cNvSpPr>
            <a:spLocks noGrp="1"/>
          </p:cNvSpPr>
          <p:nvPr>
            <p:ph type="sldNum" sz="quarter" idx="10"/>
          </p:nvPr>
        </p:nvSpPr>
        <p:spPr/>
        <p:txBody>
          <a:bodyPr/>
          <a:lstStyle/>
          <a:p>
            <a:pPr>
              <a:defRPr/>
            </a:pPr>
            <a:fld id="{0154297E-07AE-1449-BCEE-4C04EBDD19BF}" type="slidenum">
              <a:rPr lang="en-US" altLang="en-US" smtClean="0"/>
              <a:pPr>
                <a:defRPr/>
              </a:pPr>
              <a:t>2</a:t>
            </a:fld>
            <a:endParaRPr lang="en-US" altLang="en-US"/>
          </a:p>
        </p:txBody>
      </p:sp>
    </p:spTree>
    <p:extLst>
      <p:ext uri="{BB962C8B-B14F-4D97-AF65-F5344CB8AC3E}">
        <p14:creationId xmlns:p14="http://schemas.microsoft.com/office/powerpoint/2010/main" val="2833694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A650A-EA96-40C6-9717-8E020FC4B44B}"/>
              </a:ext>
            </a:extLst>
          </p:cNvPr>
          <p:cNvSpPr>
            <a:spLocks noGrp="1"/>
          </p:cNvSpPr>
          <p:nvPr>
            <p:ph type="title"/>
          </p:nvPr>
        </p:nvSpPr>
        <p:spPr/>
        <p:txBody>
          <a:bodyPr/>
          <a:lstStyle/>
          <a:p>
            <a:r>
              <a:rPr lang="en-US" dirty="0">
                <a:solidFill>
                  <a:schemeClr val="accent5"/>
                </a:solidFill>
              </a:rPr>
              <a:t>Disciplines List Proposals: Fall 2021 </a:t>
            </a:r>
          </a:p>
        </p:txBody>
      </p:sp>
      <p:sp>
        <p:nvSpPr>
          <p:cNvPr id="3" name="Content Placeholder 2">
            <a:extLst>
              <a:ext uri="{FF2B5EF4-FFF2-40B4-BE49-F238E27FC236}">
                <a16:creationId xmlns:a16="http://schemas.microsoft.com/office/drawing/2014/main" id="{28050547-704E-4F62-8245-A026F6F91346}"/>
              </a:ext>
            </a:extLst>
          </p:cNvPr>
          <p:cNvSpPr>
            <a:spLocks noGrp="1"/>
          </p:cNvSpPr>
          <p:nvPr>
            <p:ph sz="half" idx="1"/>
          </p:nvPr>
        </p:nvSpPr>
        <p:spPr/>
        <p:txBody>
          <a:bodyPr/>
          <a:lstStyle/>
          <a:p>
            <a:r>
              <a:rPr lang="en-US" sz="2000" dirty="0"/>
              <a:t>Disciplines List Hearing will be held Friday, November 5th from 8:00a.m. to 9:00am. During this session, attendees will be informed about the proposals submitted to change the Disciplines List by the authors or their designee. Delegates unsure about the Disciplines List process are encouraged to attend. </a:t>
            </a:r>
            <a:r>
              <a:rPr lang="en-US" sz="2000" dirty="0">
                <a:hlinkClick r:id="rId2"/>
              </a:rPr>
              <a:t>Click here</a:t>
            </a:r>
            <a:r>
              <a:rPr lang="en-US" sz="2000" dirty="0"/>
              <a:t> for CCC Confer Participant Instructions.</a:t>
            </a:r>
          </a:p>
          <a:p>
            <a:r>
              <a:rPr lang="en-US" sz="2000" dirty="0"/>
              <a:t>Disciplines List Revision Proposal - </a:t>
            </a:r>
            <a:r>
              <a:rPr lang="en-US" sz="2000" dirty="0">
                <a:hlinkClick r:id="rId3"/>
              </a:rPr>
              <a:t>Asian American Studies</a:t>
            </a:r>
            <a:r>
              <a:rPr lang="en-US" sz="2000" dirty="0"/>
              <a:t>*, </a:t>
            </a:r>
            <a:r>
              <a:rPr lang="en-US" sz="2000" dirty="0">
                <a:hlinkClick r:id="rId4"/>
              </a:rPr>
              <a:t>Native American/American Indian Studies</a:t>
            </a:r>
            <a:r>
              <a:rPr lang="en-US" sz="2000" dirty="0"/>
              <a:t>*, </a:t>
            </a:r>
            <a:r>
              <a:rPr lang="en-US" sz="2000" dirty="0">
                <a:hlinkClick r:id="rId5"/>
              </a:rPr>
              <a:t>Nanotechnology Studies</a:t>
            </a:r>
            <a:r>
              <a:rPr lang="en-US" sz="2000" dirty="0"/>
              <a:t>, and </a:t>
            </a:r>
            <a:r>
              <a:rPr lang="en-US" sz="2000" dirty="0">
                <a:hlinkClick r:id="rId6"/>
              </a:rPr>
              <a:t>Geographic Information Systems</a:t>
            </a:r>
            <a:r>
              <a:rPr lang="en-US" sz="2000" dirty="0"/>
              <a:t>**.</a:t>
            </a:r>
          </a:p>
          <a:p>
            <a:r>
              <a:rPr lang="en-US" sz="2000" dirty="0"/>
              <a:t>*(2) identical proposals were received for Asian American Studies and Native American Studies so we are providing the proposal that provides the additional back-up documentation.</a:t>
            </a:r>
          </a:p>
          <a:p>
            <a:r>
              <a:rPr lang="en-US" sz="2000" dirty="0"/>
              <a:t>** </a:t>
            </a:r>
            <a:r>
              <a:rPr lang="en-US" sz="2000" dirty="0">
                <a:hlinkClick r:id="rId7"/>
              </a:rPr>
              <a:t>Additional documentation</a:t>
            </a:r>
            <a:r>
              <a:rPr lang="en-US" sz="2000" dirty="0"/>
              <a:t> for the Geographic Information Systems proposal.  </a:t>
            </a:r>
          </a:p>
          <a:p>
            <a:r>
              <a:rPr lang="en-US" sz="2000" b="1" dirty="0">
                <a:hlinkClick r:id="rId8"/>
              </a:rPr>
              <a:t>See Additional Disciplines List Information here.</a:t>
            </a:r>
            <a:endParaRPr lang="en-US" sz="2000" dirty="0"/>
          </a:p>
        </p:txBody>
      </p:sp>
      <p:sp>
        <p:nvSpPr>
          <p:cNvPr id="4" name="Slide Number Placeholder 3">
            <a:extLst>
              <a:ext uri="{FF2B5EF4-FFF2-40B4-BE49-F238E27FC236}">
                <a16:creationId xmlns:a16="http://schemas.microsoft.com/office/drawing/2014/main" id="{C0643E2D-4678-4A64-BD83-0FAB539B8F41}"/>
              </a:ext>
            </a:extLst>
          </p:cNvPr>
          <p:cNvSpPr>
            <a:spLocks noGrp="1"/>
          </p:cNvSpPr>
          <p:nvPr>
            <p:ph type="sldNum" sz="quarter" idx="10"/>
          </p:nvPr>
        </p:nvSpPr>
        <p:spPr/>
        <p:txBody>
          <a:bodyPr/>
          <a:lstStyle/>
          <a:p>
            <a:pPr>
              <a:defRPr/>
            </a:pPr>
            <a:fld id="{B3DECD38-FFDC-B946-A4F7-DDE361C58630}" type="slidenum">
              <a:rPr lang="en-US" altLang="en-US" smtClean="0"/>
              <a:pPr>
                <a:defRPr/>
              </a:pPr>
              <a:t>20</a:t>
            </a:fld>
            <a:endParaRPr lang="en-US" altLang="en-US"/>
          </a:p>
        </p:txBody>
      </p:sp>
    </p:spTree>
    <p:extLst>
      <p:ext uri="{BB962C8B-B14F-4D97-AF65-F5344CB8AC3E}">
        <p14:creationId xmlns:p14="http://schemas.microsoft.com/office/powerpoint/2010/main" val="999005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18FDF-F7BF-4224-B5FF-FF2B226B74AA}"/>
              </a:ext>
            </a:extLst>
          </p:cNvPr>
          <p:cNvSpPr>
            <a:spLocks noGrp="1"/>
          </p:cNvSpPr>
          <p:nvPr>
            <p:ph type="title"/>
          </p:nvPr>
        </p:nvSpPr>
        <p:spPr/>
        <p:txBody>
          <a:bodyPr>
            <a:normAutofit/>
          </a:bodyPr>
          <a:lstStyle/>
          <a:p>
            <a:r>
              <a:rPr lang="en-US" sz="5400" dirty="0">
                <a:solidFill>
                  <a:schemeClr val="accent5"/>
                </a:solidFill>
              </a:rPr>
              <a:t>ASCCC Awards</a:t>
            </a:r>
          </a:p>
        </p:txBody>
      </p:sp>
      <p:sp>
        <p:nvSpPr>
          <p:cNvPr id="3" name="Content Placeholder 2">
            <a:extLst>
              <a:ext uri="{FF2B5EF4-FFF2-40B4-BE49-F238E27FC236}">
                <a16:creationId xmlns:a16="http://schemas.microsoft.com/office/drawing/2014/main" id="{36E4D56A-3530-4C12-8093-53145663DFAD}"/>
              </a:ext>
            </a:extLst>
          </p:cNvPr>
          <p:cNvSpPr>
            <a:spLocks noGrp="1"/>
          </p:cNvSpPr>
          <p:nvPr>
            <p:ph sz="half" idx="1"/>
          </p:nvPr>
        </p:nvSpPr>
        <p:spPr/>
        <p:txBody>
          <a:bodyPr/>
          <a:lstStyle/>
          <a:p>
            <a:pPr marL="533400" lvl="0" indent="-457200">
              <a:lnSpc>
                <a:spcPct val="70000"/>
              </a:lnSpc>
              <a:spcBef>
                <a:spcPts val="0"/>
              </a:spcBef>
              <a:spcAft>
                <a:spcPts val="0"/>
              </a:spcAft>
              <a:buClr>
                <a:schemeClr val="dk1"/>
              </a:buClr>
              <a:buSzPts val="2400"/>
            </a:pPr>
            <a:r>
              <a:rPr lang="en-US" b="1" dirty="0">
                <a:solidFill>
                  <a:srgbClr val="000000"/>
                </a:solidFill>
              </a:rPr>
              <a:t>Exemplary Program Award: </a:t>
            </a:r>
            <a:r>
              <a:rPr lang="en-US" dirty="0">
                <a:solidFill>
                  <a:srgbClr val="000000"/>
                </a:solidFill>
              </a:rPr>
              <a:t>Recognizes outstanding community college programs. This year’s theme: “Equitable Practices in a Virtual Educational Environment” </a:t>
            </a:r>
          </a:p>
          <a:p>
            <a:pPr marL="800100" lvl="0" indent="-342900">
              <a:lnSpc>
                <a:spcPct val="70000"/>
              </a:lnSpc>
              <a:spcBef>
                <a:spcPts val="0"/>
              </a:spcBef>
              <a:spcAft>
                <a:spcPts val="0"/>
              </a:spcAft>
            </a:pPr>
            <a:endParaRPr lang="en-US" sz="2000" dirty="0">
              <a:solidFill>
                <a:srgbClr val="000000"/>
              </a:solidFill>
            </a:endParaRPr>
          </a:p>
          <a:p>
            <a:pPr marL="533400" lvl="0" indent="-457200">
              <a:lnSpc>
                <a:spcPct val="70000"/>
              </a:lnSpc>
              <a:spcAft>
                <a:spcPts val="0"/>
              </a:spcAft>
              <a:buClr>
                <a:schemeClr val="dk1"/>
              </a:buClr>
              <a:buSzPts val="2400"/>
            </a:pPr>
            <a:r>
              <a:rPr lang="en-US" b="1" dirty="0">
                <a:solidFill>
                  <a:srgbClr val="000000"/>
                </a:solidFill>
              </a:rPr>
              <a:t>The Hayward Award</a:t>
            </a:r>
            <a:r>
              <a:rPr lang="en-US" dirty="0">
                <a:solidFill>
                  <a:srgbClr val="000000"/>
                </a:solidFill>
              </a:rPr>
              <a:t>: Honors Outstanding community college faculty who have a track record of excellence both in teaching and in professional activities and have demonstrated commitment to their students, profession, and college.</a:t>
            </a:r>
          </a:p>
          <a:p>
            <a:pPr marL="1257300" lvl="0" indent="-342900">
              <a:lnSpc>
                <a:spcPct val="70000"/>
              </a:lnSpc>
              <a:spcAft>
                <a:spcPts val="0"/>
              </a:spcAft>
            </a:pPr>
            <a:endParaRPr lang="en-US" sz="2000" dirty="0">
              <a:solidFill>
                <a:srgbClr val="000000"/>
              </a:solidFill>
            </a:endParaRPr>
          </a:p>
          <a:p>
            <a:pPr marL="533400" lvl="0" indent="-457200">
              <a:lnSpc>
                <a:spcPct val="70000"/>
              </a:lnSpc>
              <a:spcAft>
                <a:spcPts val="0"/>
              </a:spcAft>
              <a:buClr>
                <a:schemeClr val="dk1"/>
              </a:buClr>
              <a:buSzPts val="2400"/>
            </a:pPr>
            <a:r>
              <a:rPr lang="en-US" b="1" dirty="0" err="1">
                <a:solidFill>
                  <a:srgbClr val="000000"/>
                </a:solidFill>
              </a:rPr>
              <a:t>Stanback</a:t>
            </a:r>
            <a:r>
              <a:rPr lang="en-US" b="1" dirty="0">
                <a:solidFill>
                  <a:srgbClr val="000000"/>
                </a:solidFill>
              </a:rPr>
              <a:t>-Stroud Diversity Award</a:t>
            </a:r>
            <a:r>
              <a:rPr lang="en-US" dirty="0">
                <a:solidFill>
                  <a:srgbClr val="000000"/>
                </a:solidFill>
              </a:rPr>
              <a:t>: Honors faculty who have made special contributions addressing issues involving diversity.</a:t>
            </a:r>
          </a:p>
          <a:p>
            <a:endParaRPr lang="en-US" dirty="0"/>
          </a:p>
        </p:txBody>
      </p:sp>
      <p:sp>
        <p:nvSpPr>
          <p:cNvPr id="4" name="Slide Number Placeholder 3">
            <a:extLst>
              <a:ext uri="{FF2B5EF4-FFF2-40B4-BE49-F238E27FC236}">
                <a16:creationId xmlns:a16="http://schemas.microsoft.com/office/drawing/2014/main" id="{6151B9A5-D31E-4C50-A58A-ECF29576CB83}"/>
              </a:ext>
            </a:extLst>
          </p:cNvPr>
          <p:cNvSpPr>
            <a:spLocks noGrp="1"/>
          </p:cNvSpPr>
          <p:nvPr>
            <p:ph type="sldNum" sz="quarter" idx="10"/>
          </p:nvPr>
        </p:nvSpPr>
        <p:spPr/>
        <p:txBody>
          <a:bodyPr/>
          <a:lstStyle/>
          <a:p>
            <a:pPr>
              <a:defRPr/>
            </a:pPr>
            <a:fld id="{B3DECD38-FFDC-B946-A4F7-DDE361C58630}" type="slidenum">
              <a:rPr lang="en-US" altLang="en-US" smtClean="0"/>
              <a:pPr>
                <a:defRPr/>
              </a:pPr>
              <a:t>21</a:t>
            </a:fld>
            <a:endParaRPr lang="en-US" altLang="en-US"/>
          </a:p>
        </p:txBody>
      </p:sp>
    </p:spTree>
    <p:extLst>
      <p:ext uri="{BB962C8B-B14F-4D97-AF65-F5344CB8AC3E}">
        <p14:creationId xmlns:p14="http://schemas.microsoft.com/office/powerpoint/2010/main" val="2774491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3C358-4CED-4780-8F93-A434220BAB26}"/>
              </a:ext>
            </a:extLst>
          </p:cNvPr>
          <p:cNvSpPr>
            <a:spLocks noGrp="1"/>
          </p:cNvSpPr>
          <p:nvPr>
            <p:ph type="title"/>
          </p:nvPr>
        </p:nvSpPr>
        <p:spPr>
          <a:xfrm>
            <a:off x="1265293" y="640080"/>
            <a:ext cx="10046043" cy="1200003"/>
          </a:xfrm>
        </p:spPr>
        <p:txBody>
          <a:bodyPr/>
          <a:lstStyle/>
          <a:p>
            <a:r>
              <a:rPr lang="en-US" dirty="0">
                <a:solidFill>
                  <a:schemeClr val="accent5"/>
                </a:solidFill>
                <a:latin typeface="Palatino"/>
                <a:ea typeface="Georgia"/>
                <a:cs typeface="Georgia"/>
                <a:sym typeface="Georgia"/>
              </a:rPr>
              <a:t>Important Senate Resources for Delegates</a:t>
            </a:r>
            <a:endParaRPr lang="en-US" dirty="0">
              <a:solidFill>
                <a:schemeClr val="accent5"/>
              </a:solidFill>
              <a:latin typeface="Palatino"/>
            </a:endParaRPr>
          </a:p>
        </p:txBody>
      </p:sp>
      <p:sp>
        <p:nvSpPr>
          <p:cNvPr id="3" name="Content Placeholder 2">
            <a:extLst>
              <a:ext uri="{FF2B5EF4-FFF2-40B4-BE49-F238E27FC236}">
                <a16:creationId xmlns:a16="http://schemas.microsoft.com/office/drawing/2014/main" id="{4F655DA1-EBD7-49BC-8F18-37EBB9BF4FDC}"/>
              </a:ext>
            </a:extLst>
          </p:cNvPr>
          <p:cNvSpPr>
            <a:spLocks noGrp="1"/>
          </p:cNvSpPr>
          <p:nvPr>
            <p:ph sz="half" idx="1"/>
          </p:nvPr>
        </p:nvSpPr>
        <p:spPr>
          <a:xfrm>
            <a:off x="1277650" y="2402958"/>
            <a:ext cx="10058400" cy="3814962"/>
          </a:xfrm>
        </p:spPr>
        <p:txBody>
          <a:bodyPr/>
          <a:lstStyle/>
          <a:p>
            <a:pPr marL="393700" lvl="0" indent="-342900">
              <a:lnSpc>
                <a:spcPct val="200000"/>
              </a:lnSpc>
              <a:spcBef>
                <a:spcPts val="0"/>
              </a:spcBef>
              <a:spcAft>
                <a:spcPts val="0"/>
              </a:spcAft>
              <a:buClr>
                <a:schemeClr val="dk1"/>
              </a:buClr>
              <a:buSzPts val="2800"/>
            </a:pPr>
            <a:r>
              <a:rPr lang="en-US" sz="2000" b="1" dirty="0">
                <a:solidFill>
                  <a:srgbClr val="000000"/>
                </a:solidFill>
              </a:rPr>
              <a:t>About the Academic Senate:</a:t>
            </a:r>
            <a:r>
              <a:rPr lang="en-US" sz="2000" dirty="0">
                <a:solidFill>
                  <a:srgbClr val="000000"/>
                </a:solidFill>
              </a:rPr>
              <a:t> </a:t>
            </a:r>
            <a:r>
              <a:rPr lang="en-US" sz="2000" b="1" u="sng" dirty="0">
                <a:solidFill>
                  <a:srgbClr val="000000"/>
                </a:solidFill>
                <a:hlinkClick r:id="rId2">
                  <a:extLst>
                    <a:ext uri="{A12FA001-AC4F-418D-AE19-62706E023703}">
                      <ahyp:hlinkClr xmlns:ahyp="http://schemas.microsoft.com/office/drawing/2018/hyperlinkcolor" val="tx"/>
                    </a:ext>
                  </a:extLst>
                </a:hlinkClick>
              </a:rPr>
              <a:t>http://www.asccc.org/about</a:t>
            </a:r>
            <a:r>
              <a:rPr lang="en-US" sz="2000" b="1" dirty="0">
                <a:solidFill>
                  <a:srgbClr val="000000"/>
                </a:solidFill>
              </a:rPr>
              <a:t> </a:t>
            </a:r>
            <a:endParaRPr lang="en-US" sz="2000" dirty="0">
              <a:solidFill>
                <a:srgbClr val="000000"/>
              </a:solidFill>
            </a:endParaRPr>
          </a:p>
          <a:p>
            <a:pPr marL="393700" lvl="0" indent="-342900">
              <a:lnSpc>
                <a:spcPct val="200000"/>
              </a:lnSpc>
              <a:spcBef>
                <a:spcPts val="0"/>
              </a:spcBef>
              <a:spcAft>
                <a:spcPts val="0"/>
              </a:spcAft>
              <a:buClr>
                <a:schemeClr val="dk1"/>
              </a:buClr>
              <a:buSzPts val="2800"/>
            </a:pPr>
            <a:r>
              <a:rPr lang="en-US" sz="2000" b="1" dirty="0">
                <a:solidFill>
                  <a:srgbClr val="000000"/>
                </a:solidFill>
              </a:rPr>
              <a:t>Roles and Responsibilities for Delegates:  </a:t>
            </a:r>
          </a:p>
          <a:p>
            <a:pPr marL="876300" lvl="1" indent="-342900">
              <a:lnSpc>
                <a:spcPct val="100000"/>
              </a:lnSpc>
              <a:spcBef>
                <a:spcPts val="0"/>
              </a:spcBef>
              <a:spcAft>
                <a:spcPts val="0"/>
              </a:spcAft>
              <a:buClr>
                <a:srgbClr val="000000"/>
              </a:buClr>
              <a:buSzPts val="2400"/>
            </a:pPr>
            <a:r>
              <a:rPr lang="en-US" sz="2000" b="1" u="sng" dirty="0">
                <a:solidFill>
                  <a:srgbClr val="000000"/>
                </a:solidFill>
                <a:hlinkClick r:id="rId3">
                  <a:extLst>
                    <a:ext uri="{A12FA001-AC4F-418D-AE19-62706E023703}">
                      <ahyp:hlinkClr xmlns:ahyp="http://schemas.microsoft.com/office/drawing/2018/hyperlinkcolor" val="tx"/>
                    </a:ext>
                  </a:extLst>
                </a:hlinkClick>
              </a:rPr>
              <a:t>http://www.asccc.org/sites/default/files/Senate%20Delegates%20Roles%20%26%20Responsibilities_0.pdf</a:t>
            </a:r>
            <a:r>
              <a:rPr lang="en-US" sz="2000" b="1" dirty="0">
                <a:solidFill>
                  <a:srgbClr val="000000"/>
                </a:solidFill>
              </a:rPr>
              <a:t> </a:t>
            </a:r>
          </a:p>
          <a:p>
            <a:pPr marL="800100" lvl="0" indent="-342900">
              <a:lnSpc>
                <a:spcPct val="100000"/>
              </a:lnSpc>
              <a:spcBef>
                <a:spcPts val="0"/>
              </a:spcBef>
              <a:spcAft>
                <a:spcPts val="0"/>
              </a:spcAft>
            </a:pPr>
            <a:endParaRPr lang="en-US" sz="2000" b="1" dirty="0">
              <a:solidFill>
                <a:srgbClr val="000000"/>
              </a:solidFill>
            </a:endParaRPr>
          </a:p>
          <a:p>
            <a:pPr marL="393700" lvl="0" indent="-342900">
              <a:lnSpc>
                <a:spcPct val="200000"/>
              </a:lnSpc>
              <a:spcBef>
                <a:spcPts val="0"/>
              </a:spcBef>
              <a:spcAft>
                <a:spcPts val="0"/>
              </a:spcAft>
              <a:buClr>
                <a:schemeClr val="dk1"/>
              </a:buClr>
              <a:buSzPts val="2800"/>
            </a:pPr>
            <a:r>
              <a:rPr lang="en-US" sz="2000" b="1" dirty="0">
                <a:solidFill>
                  <a:srgbClr val="000000"/>
                </a:solidFill>
              </a:rPr>
              <a:t>Resolutions Handbook:  </a:t>
            </a:r>
            <a:r>
              <a:rPr lang="en-US" sz="2000" b="1" u="sng" dirty="0">
                <a:solidFill>
                  <a:srgbClr val="000000"/>
                </a:solidFill>
                <a:hlinkClick r:id="rId4">
                  <a:extLst>
                    <a:ext uri="{A12FA001-AC4F-418D-AE19-62706E023703}">
                      <ahyp:hlinkClr xmlns:ahyp="http://schemas.microsoft.com/office/drawing/2018/hyperlinkcolor" val="tx"/>
                    </a:ext>
                  </a:extLst>
                </a:hlinkClick>
              </a:rPr>
              <a:t>http://www.asccc.org/papers/resolution-handbook</a:t>
            </a:r>
            <a:endParaRPr lang="en-US" sz="2000" b="1" dirty="0">
              <a:solidFill>
                <a:srgbClr val="000000"/>
              </a:solidFill>
            </a:endParaRPr>
          </a:p>
          <a:p>
            <a:pPr marL="0" indent="0">
              <a:buNone/>
            </a:pPr>
            <a:endParaRPr lang="en-US" dirty="0">
              <a:solidFill>
                <a:srgbClr val="000000"/>
              </a:solidFill>
            </a:endParaRPr>
          </a:p>
        </p:txBody>
      </p:sp>
      <p:sp>
        <p:nvSpPr>
          <p:cNvPr id="4" name="Slide Number Placeholder 3">
            <a:extLst>
              <a:ext uri="{FF2B5EF4-FFF2-40B4-BE49-F238E27FC236}">
                <a16:creationId xmlns:a16="http://schemas.microsoft.com/office/drawing/2014/main" id="{1FC73524-0D66-4689-AD7E-71ECC857523D}"/>
              </a:ext>
            </a:extLst>
          </p:cNvPr>
          <p:cNvSpPr>
            <a:spLocks noGrp="1"/>
          </p:cNvSpPr>
          <p:nvPr>
            <p:ph type="sldNum" sz="quarter" idx="10"/>
          </p:nvPr>
        </p:nvSpPr>
        <p:spPr/>
        <p:txBody>
          <a:bodyPr/>
          <a:lstStyle/>
          <a:p>
            <a:pPr>
              <a:defRPr/>
            </a:pPr>
            <a:fld id="{B3DECD38-FFDC-B946-A4F7-DDE361C58630}" type="slidenum">
              <a:rPr lang="en-US" altLang="en-US" smtClean="0"/>
              <a:pPr>
                <a:defRPr/>
              </a:pPr>
              <a:t>22</a:t>
            </a:fld>
            <a:endParaRPr lang="en-US" altLang="en-US"/>
          </a:p>
        </p:txBody>
      </p:sp>
    </p:spTree>
    <p:extLst>
      <p:ext uri="{BB962C8B-B14F-4D97-AF65-F5344CB8AC3E}">
        <p14:creationId xmlns:p14="http://schemas.microsoft.com/office/powerpoint/2010/main" val="2743973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5855-E2CA-47BA-BA9A-BC3406022702}"/>
              </a:ext>
            </a:extLst>
          </p:cNvPr>
          <p:cNvSpPr>
            <a:spLocks noGrp="1"/>
          </p:cNvSpPr>
          <p:nvPr>
            <p:ph type="title"/>
          </p:nvPr>
        </p:nvSpPr>
        <p:spPr/>
        <p:txBody>
          <a:bodyPr/>
          <a:lstStyle/>
          <a:p>
            <a:r>
              <a:rPr lang="en-US" dirty="0">
                <a:solidFill>
                  <a:schemeClr val="accent5"/>
                </a:solidFill>
                <a:latin typeface="Palatino"/>
                <a:ea typeface="Georgia"/>
                <a:cs typeface="Georgia"/>
                <a:sym typeface="Georgia"/>
              </a:rPr>
              <a:t>More Important Senate Resources</a:t>
            </a:r>
            <a:br>
              <a:rPr lang="en-US" dirty="0">
                <a:solidFill>
                  <a:schemeClr val="accent5"/>
                </a:solidFill>
                <a:latin typeface="Palatino"/>
                <a:ea typeface="Georgia"/>
                <a:cs typeface="Georgia"/>
                <a:sym typeface="Georgia"/>
              </a:rPr>
            </a:br>
            <a:r>
              <a:rPr lang="en-US" dirty="0">
                <a:solidFill>
                  <a:schemeClr val="accent5"/>
                </a:solidFill>
                <a:latin typeface="Palatino"/>
                <a:ea typeface="Georgia"/>
                <a:cs typeface="Georgia"/>
                <a:sym typeface="Georgia"/>
              </a:rPr>
              <a:t> for Delegates</a:t>
            </a:r>
            <a:endParaRPr lang="en-US" dirty="0">
              <a:solidFill>
                <a:schemeClr val="accent5"/>
              </a:solidFill>
              <a:latin typeface="Palatino"/>
            </a:endParaRPr>
          </a:p>
        </p:txBody>
      </p:sp>
      <p:sp>
        <p:nvSpPr>
          <p:cNvPr id="3" name="Content Placeholder 2">
            <a:extLst>
              <a:ext uri="{FF2B5EF4-FFF2-40B4-BE49-F238E27FC236}">
                <a16:creationId xmlns:a16="http://schemas.microsoft.com/office/drawing/2014/main" id="{223E7466-36C4-4E3D-85AF-7E7D09AE9E2D}"/>
              </a:ext>
            </a:extLst>
          </p:cNvPr>
          <p:cNvSpPr>
            <a:spLocks noGrp="1"/>
          </p:cNvSpPr>
          <p:nvPr>
            <p:ph sz="half" idx="1"/>
          </p:nvPr>
        </p:nvSpPr>
        <p:spPr>
          <a:xfrm>
            <a:off x="1277650" y="2339162"/>
            <a:ext cx="10058400" cy="3878757"/>
          </a:xfrm>
        </p:spPr>
        <p:txBody>
          <a:bodyPr/>
          <a:lstStyle/>
          <a:p>
            <a:pPr marL="488633" lvl="0" indent="-457200">
              <a:lnSpc>
                <a:spcPct val="125000"/>
              </a:lnSpc>
              <a:spcBef>
                <a:spcPts val="0"/>
              </a:spcBef>
              <a:spcAft>
                <a:spcPts val="0"/>
              </a:spcAft>
              <a:buClr>
                <a:schemeClr val="dk1"/>
              </a:buClr>
              <a:buSzPts val="3105"/>
            </a:pPr>
            <a:r>
              <a:rPr lang="en-US" sz="3200" dirty="0">
                <a:solidFill>
                  <a:srgbClr val="000000"/>
                </a:solidFill>
              </a:rPr>
              <a:t>Senate resolutions web page (searchable):  </a:t>
            </a:r>
            <a:r>
              <a:rPr lang="en-US" sz="3200" u="sng" dirty="0">
                <a:solidFill>
                  <a:srgbClr val="000000"/>
                </a:solidFill>
                <a:hlinkClick r:id="rId2">
                  <a:extLst>
                    <a:ext uri="{A12FA001-AC4F-418D-AE19-62706E023703}">
                      <ahyp:hlinkClr xmlns:ahyp="http://schemas.microsoft.com/office/drawing/2018/hyperlinkcolor" val="tx"/>
                    </a:ext>
                  </a:extLst>
                </a:hlinkClick>
              </a:rPr>
              <a:t>http://asccc.org/resources/resolutions</a:t>
            </a:r>
            <a:endParaRPr lang="en-US" sz="3200" dirty="0">
              <a:solidFill>
                <a:srgbClr val="000000"/>
              </a:solidFill>
            </a:endParaRPr>
          </a:p>
          <a:p>
            <a:pPr marL="488633" lvl="0" indent="-457200">
              <a:lnSpc>
                <a:spcPct val="125000"/>
              </a:lnSpc>
              <a:spcBef>
                <a:spcPts val="0"/>
              </a:spcBef>
              <a:spcAft>
                <a:spcPts val="0"/>
              </a:spcAft>
              <a:buClr>
                <a:schemeClr val="dk1"/>
              </a:buClr>
              <a:buSzPts val="3105"/>
            </a:pPr>
            <a:r>
              <a:rPr lang="en-US" sz="3200" dirty="0">
                <a:solidFill>
                  <a:srgbClr val="000000"/>
                </a:solidFill>
              </a:rPr>
              <a:t>Session Resources:  https://asccc.org/events/2021-11-04-150000-2021-11-06-230000/2021-fall-plenary-session-hybrid-event#</a:t>
            </a:r>
          </a:p>
          <a:p>
            <a:pPr marL="488633" lvl="0" indent="-457200">
              <a:lnSpc>
                <a:spcPct val="125000"/>
              </a:lnSpc>
              <a:spcBef>
                <a:spcPts val="0"/>
              </a:spcBef>
              <a:spcAft>
                <a:spcPts val="0"/>
              </a:spcAft>
              <a:buClr>
                <a:schemeClr val="dk1"/>
              </a:buClr>
              <a:buSzPts val="3105"/>
            </a:pPr>
            <a:r>
              <a:rPr lang="en-US" sz="3200" dirty="0">
                <a:solidFill>
                  <a:srgbClr val="000000"/>
                </a:solidFill>
              </a:rPr>
              <a:t>ASCCC Bylaws: </a:t>
            </a:r>
            <a:r>
              <a:rPr lang="en-US" sz="3200" u="sng" dirty="0">
                <a:solidFill>
                  <a:srgbClr val="000000"/>
                </a:solidFill>
                <a:hlinkClick r:id="rId3">
                  <a:extLst>
                    <a:ext uri="{A12FA001-AC4F-418D-AE19-62706E023703}">
                      <ahyp:hlinkClr xmlns:ahyp="http://schemas.microsoft.com/office/drawing/2018/hyperlinkcolor" val="tx"/>
                    </a:ext>
                  </a:extLst>
                </a:hlinkClick>
              </a:rPr>
              <a:t>http://asccc.org/about/bylaws</a:t>
            </a:r>
            <a:endParaRPr lang="en-US" sz="3200" dirty="0">
              <a:solidFill>
                <a:srgbClr val="000000"/>
              </a:solidFill>
            </a:endParaRPr>
          </a:p>
          <a:p>
            <a:endParaRPr lang="en-US" dirty="0"/>
          </a:p>
        </p:txBody>
      </p:sp>
      <p:sp>
        <p:nvSpPr>
          <p:cNvPr id="4" name="Slide Number Placeholder 3">
            <a:extLst>
              <a:ext uri="{FF2B5EF4-FFF2-40B4-BE49-F238E27FC236}">
                <a16:creationId xmlns:a16="http://schemas.microsoft.com/office/drawing/2014/main" id="{8A110382-8329-4CFE-9921-7EAD0ADBAC9F}"/>
              </a:ext>
            </a:extLst>
          </p:cNvPr>
          <p:cNvSpPr>
            <a:spLocks noGrp="1"/>
          </p:cNvSpPr>
          <p:nvPr>
            <p:ph type="sldNum" sz="quarter" idx="10"/>
          </p:nvPr>
        </p:nvSpPr>
        <p:spPr/>
        <p:txBody>
          <a:bodyPr/>
          <a:lstStyle/>
          <a:p>
            <a:pPr>
              <a:defRPr/>
            </a:pPr>
            <a:fld id="{B3DECD38-FFDC-B946-A4F7-DDE361C58630}" type="slidenum">
              <a:rPr lang="en-US" altLang="en-US" smtClean="0"/>
              <a:pPr>
                <a:defRPr/>
              </a:pPr>
              <a:t>23</a:t>
            </a:fld>
            <a:endParaRPr lang="en-US" altLang="en-US"/>
          </a:p>
        </p:txBody>
      </p:sp>
    </p:spTree>
    <p:extLst>
      <p:ext uri="{BB962C8B-B14F-4D97-AF65-F5344CB8AC3E}">
        <p14:creationId xmlns:p14="http://schemas.microsoft.com/office/powerpoint/2010/main" val="4051705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80E7-ED5A-4F0C-8E90-98799425A8A6}"/>
              </a:ext>
            </a:extLst>
          </p:cNvPr>
          <p:cNvSpPr>
            <a:spLocks noGrp="1"/>
          </p:cNvSpPr>
          <p:nvPr>
            <p:ph type="title"/>
          </p:nvPr>
        </p:nvSpPr>
        <p:spPr/>
        <p:txBody>
          <a:bodyPr>
            <a:normAutofit/>
          </a:bodyPr>
          <a:lstStyle/>
          <a:p>
            <a:pPr algn="ctr"/>
            <a:r>
              <a:rPr lang="en-US" sz="5400" b="1" dirty="0">
                <a:solidFill>
                  <a:schemeClr val="accent5"/>
                </a:solidFill>
                <a:latin typeface="Georgia"/>
                <a:ea typeface="Georgia"/>
                <a:cs typeface="Georgia"/>
                <a:sym typeface="Georgia"/>
              </a:rPr>
              <a:t>Questions?</a:t>
            </a:r>
            <a:endParaRPr lang="en-US" sz="5400" dirty="0">
              <a:solidFill>
                <a:schemeClr val="accent5"/>
              </a:solidFill>
            </a:endParaRPr>
          </a:p>
        </p:txBody>
      </p:sp>
      <p:sp>
        <p:nvSpPr>
          <p:cNvPr id="3" name="Content Placeholder 2">
            <a:extLst>
              <a:ext uri="{FF2B5EF4-FFF2-40B4-BE49-F238E27FC236}">
                <a16:creationId xmlns:a16="http://schemas.microsoft.com/office/drawing/2014/main" id="{6CA0EA64-D813-49A2-B697-E316712417AD}"/>
              </a:ext>
            </a:extLst>
          </p:cNvPr>
          <p:cNvSpPr>
            <a:spLocks noGrp="1"/>
          </p:cNvSpPr>
          <p:nvPr>
            <p:ph sz="half"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3200" b="1" dirty="0">
                <a:solidFill>
                  <a:schemeClr val="accent5"/>
                </a:solidFill>
              </a:rPr>
              <a:t>Contact us: info@asccc.org</a:t>
            </a:r>
          </a:p>
        </p:txBody>
      </p:sp>
      <p:sp>
        <p:nvSpPr>
          <p:cNvPr id="4" name="Slide Number Placeholder 3">
            <a:extLst>
              <a:ext uri="{FF2B5EF4-FFF2-40B4-BE49-F238E27FC236}">
                <a16:creationId xmlns:a16="http://schemas.microsoft.com/office/drawing/2014/main" id="{0FA6312B-BD28-482C-829B-F075E38AA260}"/>
              </a:ext>
            </a:extLst>
          </p:cNvPr>
          <p:cNvSpPr>
            <a:spLocks noGrp="1"/>
          </p:cNvSpPr>
          <p:nvPr>
            <p:ph type="sldNum" sz="quarter" idx="10"/>
          </p:nvPr>
        </p:nvSpPr>
        <p:spPr/>
        <p:txBody>
          <a:bodyPr/>
          <a:lstStyle/>
          <a:p>
            <a:pPr>
              <a:defRPr/>
            </a:pPr>
            <a:fld id="{B3DECD38-FFDC-B946-A4F7-DDE361C58630}" type="slidenum">
              <a:rPr lang="en-US" altLang="en-US" smtClean="0"/>
              <a:pPr>
                <a:defRPr/>
              </a:pPr>
              <a:t>24</a:t>
            </a:fld>
            <a:endParaRPr lang="en-US" altLang="en-US"/>
          </a:p>
        </p:txBody>
      </p:sp>
      <p:pic>
        <p:nvPicPr>
          <p:cNvPr id="8" name="Picture 7">
            <a:extLst>
              <a:ext uri="{FF2B5EF4-FFF2-40B4-BE49-F238E27FC236}">
                <a16:creationId xmlns:a16="http://schemas.microsoft.com/office/drawing/2014/main" id="{6B2512D1-6386-428F-8DDB-29588B3C4DAD}"/>
              </a:ext>
            </a:extLst>
          </p:cNvPr>
          <p:cNvPicPr>
            <a:picLocks noChangeAspect="1"/>
          </p:cNvPicPr>
          <p:nvPr/>
        </p:nvPicPr>
        <p:blipFill>
          <a:blip r:embed="rId2"/>
          <a:stretch>
            <a:fillRect/>
          </a:stretch>
        </p:blipFill>
        <p:spPr>
          <a:xfrm>
            <a:off x="3793276" y="1717269"/>
            <a:ext cx="4605448" cy="3052653"/>
          </a:xfrm>
          <a:prstGeom prst="rect">
            <a:avLst/>
          </a:prstGeom>
        </p:spPr>
      </p:pic>
    </p:spTree>
    <p:extLst>
      <p:ext uri="{BB962C8B-B14F-4D97-AF65-F5344CB8AC3E}">
        <p14:creationId xmlns:p14="http://schemas.microsoft.com/office/powerpoint/2010/main" val="1234405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9E82D-6585-4B90-84CE-5BCEA41AB327}"/>
              </a:ext>
            </a:extLst>
          </p:cNvPr>
          <p:cNvSpPr>
            <a:spLocks noGrp="1"/>
          </p:cNvSpPr>
          <p:nvPr>
            <p:ph type="title"/>
          </p:nvPr>
        </p:nvSpPr>
        <p:spPr/>
        <p:txBody>
          <a:bodyPr>
            <a:normAutofit/>
          </a:bodyPr>
          <a:lstStyle/>
          <a:p>
            <a:r>
              <a:rPr lang="en-US" sz="6000" dirty="0">
                <a:solidFill>
                  <a:schemeClr val="accent5"/>
                </a:solidFill>
              </a:rPr>
              <a:t>Thank you! </a:t>
            </a:r>
          </a:p>
        </p:txBody>
      </p:sp>
      <p:sp>
        <p:nvSpPr>
          <p:cNvPr id="3" name="Content Placeholder 2">
            <a:extLst>
              <a:ext uri="{FF2B5EF4-FFF2-40B4-BE49-F238E27FC236}">
                <a16:creationId xmlns:a16="http://schemas.microsoft.com/office/drawing/2014/main" id="{79C50050-78D9-44E2-A874-8867A583B9AB}"/>
              </a:ext>
            </a:extLst>
          </p:cNvPr>
          <p:cNvSpPr>
            <a:spLocks noGrp="1"/>
          </p:cNvSpPr>
          <p:nvPr>
            <p:ph sz="half" idx="1"/>
          </p:nvPr>
        </p:nvSpPr>
        <p:spPr>
          <a:xfrm>
            <a:off x="1277650" y="2147776"/>
            <a:ext cx="10058400" cy="4070143"/>
          </a:xfrm>
        </p:spPr>
        <p:txBody>
          <a:bodyPr/>
          <a:lstStyle/>
          <a:p>
            <a:pPr marL="0" indent="0" algn="ctr">
              <a:buNone/>
            </a:pPr>
            <a:r>
              <a:rPr lang="en-US" sz="4000" dirty="0">
                <a:solidFill>
                  <a:schemeClr val="accent5"/>
                </a:solidFill>
              </a:rPr>
              <a:t>Have a great plenary session!</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7322F9D-E1A3-462E-B3C4-19533BAF3CDB}"/>
              </a:ext>
            </a:extLst>
          </p:cNvPr>
          <p:cNvSpPr>
            <a:spLocks noGrp="1"/>
          </p:cNvSpPr>
          <p:nvPr>
            <p:ph type="sldNum" sz="quarter" idx="10"/>
          </p:nvPr>
        </p:nvSpPr>
        <p:spPr/>
        <p:txBody>
          <a:bodyPr/>
          <a:lstStyle/>
          <a:p>
            <a:pPr>
              <a:defRPr/>
            </a:pPr>
            <a:fld id="{B3DECD38-FFDC-B946-A4F7-DDE361C58630}" type="slidenum">
              <a:rPr lang="en-US" altLang="en-US" smtClean="0"/>
              <a:pPr>
                <a:defRPr/>
              </a:pPr>
              <a:t>25</a:t>
            </a:fld>
            <a:endParaRPr lang="en-US" altLang="en-US"/>
          </a:p>
        </p:txBody>
      </p:sp>
      <p:pic>
        <p:nvPicPr>
          <p:cNvPr id="6" name="Picture 5">
            <a:extLst>
              <a:ext uri="{FF2B5EF4-FFF2-40B4-BE49-F238E27FC236}">
                <a16:creationId xmlns:a16="http://schemas.microsoft.com/office/drawing/2014/main" id="{586ADFC6-3851-4BAF-BB5C-34602773C4A2}"/>
              </a:ext>
            </a:extLst>
          </p:cNvPr>
          <p:cNvPicPr>
            <a:picLocks noChangeAspect="1"/>
          </p:cNvPicPr>
          <p:nvPr/>
        </p:nvPicPr>
        <p:blipFill>
          <a:blip r:embed="rId2"/>
          <a:stretch>
            <a:fillRect/>
          </a:stretch>
        </p:blipFill>
        <p:spPr>
          <a:xfrm>
            <a:off x="3272790" y="2734627"/>
            <a:ext cx="5646420" cy="3590925"/>
          </a:xfrm>
          <a:prstGeom prst="rect">
            <a:avLst/>
          </a:prstGeom>
        </p:spPr>
      </p:pic>
    </p:spTree>
    <p:extLst>
      <p:ext uri="{BB962C8B-B14F-4D97-AF65-F5344CB8AC3E}">
        <p14:creationId xmlns:p14="http://schemas.microsoft.com/office/powerpoint/2010/main" val="1803019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A12AB-29FF-4868-96B8-2B1FB7312B84}"/>
              </a:ext>
            </a:extLst>
          </p:cNvPr>
          <p:cNvSpPr>
            <a:spLocks noGrp="1"/>
          </p:cNvSpPr>
          <p:nvPr>
            <p:ph type="title"/>
          </p:nvPr>
        </p:nvSpPr>
        <p:spPr>
          <a:xfrm>
            <a:off x="227885" y="1335091"/>
            <a:ext cx="3583461" cy="2458987"/>
          </a:xfrm>
        </p:spPr>
        <p:txBody>
          <a:bodyPr/>
          <a:lstStyle/>
          <a:p>
            <a:r>
              <a:rPr lang="en-US" dirty="0"/>
              <a:t>Presentation</a:t>
            </a:r>
            <a:br>
              <a:rPr lang="en-US" dirty="0"/>
            </a:br>
            <a:r>
              <a:rPr lang="en-US" dirty="0"/>
              <a:t>Description</a:t>
            </a:r>
          </a:p>
        </p:txBody>
      </p:sp>
      <p:sp>
        <p:nvSpPr>
          <p:cNvPr id="3" name="Content Placeholder 2">
            <a:extLst>
              <a:ext uri="{FF2B5EF4-FFF2-40B4-BE49-F238E27FC236}">
                <a16:creationId xmlns:a16="http://schemas.microsoft.com/office/drawing/2014/main" id="{F2DFCD95-40A8-4DA3-A33C-01D27E3CA662}"/>
              </a:ext>
            </a:extLst>
          </p:cNvPr>
          <p:cNvSpPr>
            <a:spLocks noGrp="1"/>
          </p:cNvSpPr>
          <p:nvPr>
            <p:ph idx="1"/>
          </p:nvPr>
        </p:nvSpPr>
        <p:spPr/>
        <p:txBody>
          <a:bodyPr/>
          <a:lstStyle/>
          <a:p>
            <a:r>
              <a:rPr lang="en-US" dirty="0">
                <a:solidFill>
                  <a:schemeClr val="accent5"/>
                </a:solidFill>
              </a:rPr>
              <a:t>This session will provide an overview of the ASCCC plenary session. A special focus will be placed on changes occurring due to the virtual format. The resolution process will be shared, including how resolutions originate and are brought to Plenary, and specific style requirements. Participants will also discuss the requirements and obligations for delegates, and the electronic voting process used on Saturday.</a:t>
            </a:r>
          </a:p>
          <a:p>
            <a:endParaRPr lang="en-US" dirty="0">
              <a:solidFill>
                <a:schemeClr val="accent5"/>
              </a:solidFill>
            </a:endParaRPr>
          </a:p>
        </p:txBody>
      </p:sp>
      <p:sp>
        <p:nvSpPr>
          <p:cNvPr id="5" name="Slide Number Placeholder 4">
            <a:extLst>
              <a:ext uri="{FF2B5EF4-FFF2-40B4-BE49-F238E27FC236}">
                <a16:creationId xmlns:a16="http://schemas.microsoft.com/office/drawing/2014/main" id="{6D2404DC-BE9D-4A9D-B714-06D18E78406B}"/>
              </a:ext>
            </a:extLst>
          </p:cNvPr>
          <p:cNvSpPr>
            <a:spLocks noGrp="1"/>
          </p:cNvSpPr>
          <p:nvPr>
            <p:ph type="sldNum" sz="quarter" idx="10"/>
          </p:nvPr>
        </p:nvSpPr>
        <p:spPr/>
        <p:txBody>
          <a:bodyPr/>
          <a:lstStyle/>
          <a:p>
            <a:pPr>
              <a:defRPr/>
            </a:pPr>
            <a:fld id="{BA612EA7-8AF5-6D4A-BB65-EDB273F44EC3}" type="slidenum">
              <a:rPr lang="en-US" altLang="en-US" smtClean="0"/>
              <a:pPr>
                <a:defRPr/>
              </a:pPr>
              <a:t>3</a:t>
            </a:fld>
            <a:endParaRPr lang="en-US" altLang="en-US"/>
          </a:p>
        </p:txBody>
      </p:sp>
    </p:spTree>
    <p:extLst>
      <p:ext uri="{BB962C8B-B14F-4D97-AF65-F5344CB8AC3E}">
        <p14:creationId xmlns:p14="http://schemas.microsoft.com/office/powerpoint/2010/main" val="691495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704D3-14B6-49CA-891D-90775A67B3AD}"/>
              </a:ext>
            </a:extLst>
          </p:cNvPr>
          <p:cNvSpPr>
            <a:spLocks noGrp="1"/>
          </p:cNvSpPr>
          <p:nvPr>
            <p:ph type="title"/>
          </p:nvPr>
        </p:nvSpPr>
        <p:spPr/>
        <p:txBody>
          <a:bodyPr>
            <a:normAutofit/>
          </a:bodyPr>
          <a:lstStyle/>
          <a:p>
            <a:r>
              <a:rPr lang="en-US" sz="4800" dirty="0">
                <a:solidFill>
                  <a:schemeClr val="accent5"/>
                </a:solidFill>
              </a:rPr>
              <a:t>Topics for Today</a:t>
            </a:r>
          </a:p>
        </p:txBody>
      </p:sp>
      <p:sp>
        <p:nvSpPr>
          <p:cNvPr id="3" name="Content Placeholder 2">
            <a:extLst>
              <a:ext uri="{FF2B5EF4-FFF2-40B4-BE49-F238E27FC236}">
                <a16:creationId xmlns:a16="http://schemas.microsoft.com/office/drawing/2014/main" id="{7C81708A-E45B-4871-B7DC-22D5E268ADF7}"/>
              </a:ext>
            </a:extLst>
          </p:cNvPr>
          <p:cNvSpPr>
            <a:spLocks noGrp="1"/>
          </p:cNvSpPr>
          <p:nvPr>
            <p:ph sz="half" idx="1"/>
          </p:nvPr>
        </p:nvSpPr>
        <p:spPr/>
        <p:txBody>
          <a:bodyPr/>
          <a:lstStyle/>
          <a:p>
            <a:pPr marL="774700" indent="-342900">
              <a:lnSpc>
                <a:spcPct val="80000"/>
              </a:lnSpc>
              <a:spcBef>
                <a:spcPts val="0"/>
              </a:spcBef>
              <a:spcAft>
                <a:spcPts val="0"/>
              </a:spcAft>
              <a:buClr>
                <a:schemeClr val="dk1"/>
              </a:buClr>
              <a:buSzPts val="2990"/>
            </a:pPr>
            <a:r>
              <a:rPr lang="en-US" dirty="0">
                <a:solidFill>
                  <a:schemeClr val="accent5"/>
                </a:solidFill>
              </a:rPr>
              <a:t>Make personal connections with others new to the ASCCC Plenary  </a:t>
            </a:r>
          </a:p>
          <a:p>
            <a:pPr marL="774700" indent="-342900">
              <a:lnSpc>
                <a:spcPct val="80000"/>
              </a:lnSpc>
              <a:spcAft>
                <a:spcPts val="0"/>
              </a:spcAft>
              <a:buClr>
                <a:schemeClr val="dk1"/>
              </a:buClr>
              <a:buSzPts val="2990"/>
            </a:pPr>
            <a:r>
              <a:rPr lang="en-US" dirty="0">
                <a:solidFill>
                  <a:schemeClr val="accent5"/>
                </a:solidFill>
              </a:rPr>
              <a:t>Define the Role of the ASCCC &amp; Plenary</a:t>
            </a:r>
          </a:p>
          <a:p>
            <a:pPr marL="774700" indent="-342900">
              <a:lnSpc>
                <a:spcPct val="80000"/>
              </a:lnSpc>
              <a:spcAft>
                <a:spcPts val="0"/>
              </a:spcAft>
              <a:buClr>
                <a:schemeClr val="dk1"/>
              </a:buClr>
              <a:buSzPts val="2990"/>
            </a:pPr>
            <a:r>
              <a:rPr lang="en-US" dirty="0">
                <a:solidFill>
                  <a:schemeClr val="accent5"/>
                </a:solidFill>
              </a:rPr>
              <a:t>Develop a breakout session attendance plan</a:t>
            </a:r>
          </a:p>
          <a:p>
            <a:pPr marL="774700" indent="-342900">
              <a:lnSpc>
                <a:spcPct val="80000"/>
              </a:lnSpc>
              <a:spcAft>
                <a:spcPts val="0"/>
              </a:spcAft>
              <a:buClr>
                <a:schemeClr val="dk1"/>
              </a:buClr>
              <a:buSzPts val="2990"/>
            </a:pPr>
            <a:r>
              <a:rPr lang="en-US" dirty="0">
                <a:solidFill>
                  <a:schemeClr val="accent5"/>
                </a:solidFill>
              </a:rPr>
              <a:t>Resolutions, Voting and Discussion: Who participates in each?</a:t>
            </a:r>
          </a:p>
          <a:p>
            <a:pPr marL="774700" indent="-342900">
              <a:lnSpc>
                <a:spcPct val="80000"/>
              </a:lnSpc>
              <a:spcAft>
                <a:spcPts val="0"/>
              </a:spcAft>
              <a:buClr>
                <a:schemeClr val="dk1"/>
              </a:buClr>
              <a:buSzPts val="2990"/>
            </a:pPr>
            <a:r>
              <a:rPr lang="en-US" dirty="0">
                <a:solidFill>
                  <a:schemeClr val="accent5"/>
                </a:solidFill>
              </a:rPr>
              <a:t>Overview of Resolutions Process </a:t>
            </a:r>
          </a:p>
          <a:p>
            <a:pPr marL="774700" indent="-342900">
              <a:lnSpc>
                <a:spcPct val="80000"/>
              </a:lnSpc>
              <a:spcAft>
                <a:spcPts val="0"/>
              </a:spcAft>
              <a:buClr>
                <a:schemeClr val="dk1"/>
              </a:buClr>
              <a:buSzPts val="2990"/>
            </a:pPr>
            <a:r>
              <a:rPr lang="en-US" dirty="0">
                <a:solidFill>
                  <a:schemeClr val="accent5"/>
                </a:solidFill>
              </a:rPr>
              <a:t>Disciplines List Overview</a:t>
            </a:r>
          </a:p>
          <a:p>
            <a:pPr marL="774700" indent="-342900">
              <a:lnSpc>
                <a:spcPct val="80000"/>
              </a:lnSpc>
              <a:spcAft>
                <a:spcPts val="0"/>
              </a:spcAft>
              <a:buClr>
                <a:schemeClr val="dk1"/>
              </a:buClr>
              <a:buSzPts val="2990"/>
            </a:pPr>
            <a:r>
              <a:rPr lang="en-US" dirty="0">
                <a:solidFill>
                  <a:schemeClr val="accent5"/>
                </a:solidFill>
              </a:rPr>
              <a:t>ASCCC Awards</a:t>
            </a:r>
          </a:p>
          <a:p>
            <a:pPr marL="774700" indent="-342900">
              <a:lnSpc>
                <a:spcPct val="80000"/>
              </a:lnSpc>
              <a:spcAft>
                <a:spcPts val="0"/>
              </a:spcAft>
              <a:buClr>
                <a:schemeClr val="dk1"/>
              </a:buClr>
              <a:buSzPts val="2990"/>
            </a:pPr>
            <a:r>
              <a:rPr lang="en-US" dirty="0">
                <a:solidFill>
                  <a:schemeClr val="accent5"/>
                </a:solidFill>
              </a:rPr>
              <a:t>Additional ASCCC resources for plenary attendees</a:t>
            </a:r>
          </a:p>
          <a:p>
            <a:pPr marL="0" indent="0">
              <a:buNone/>
            </a:pPr>
            <a:endParaRPr lang="en-US" dirty="0">
              <a:solidFill>
                <a:schemeClr val="accent5"/>
              </a:solidFill>
            </a:endParaRPr>
          </a:p>
        </p:txBody>
      </p:sp>
      <p:sp>
        <p:nvSpPr>
          <p:cNvPr id="4" name="Slide Number Placeholder 3">
            <a:extLst>
              <a:ext uri="{FF2B5EF4-FFF2-40B4-BE49-F238E27FC236}">
                <a16:creationId xmlns:a16="http://schemas.microsoft.com/office/drawing/2014/main" id="{3AC158D5-1682-4B32-BACD-691129B9B9FD}"/>
              </a:ext>
            </a:extLst>
          </p:cNvPr>
          <p:cNvSpPr>
            <a:spLocks noGrp="1"/>
          </p:cNvSpPr>
          <p:nvPr>
            <p:ph type="sldNum" sz="quarter" idx="10"/>
          </p:nvPr>
        </p:nvSpPr>
        <p:spPr/>
        <p:txBody>
          <a:bodyPr/>
          <a:lstStyle/>
          <a:p>
            <a:pPr>
              <a:defRPr/>
            </a:pPr>
            <a:fld id="{B3DECD38-FFDC-B946-A4F7-DDE361C58630}" type="slidenum">
              <a:rPr lang="en-US" altLang="en-US" smtClean="0"/>
              <a:pPr>
                <a:defRPr/>
              </a:pPr>
              <a:t>4</a:t>
            </a:fld>
            <a:endParaRPr lang="en-US" altLang="en-US"/>
          </a:p>
        </p:txBody>
      </p:sp>
    </p:spTree>
    <p:extLst>
      <p:ext uri="{BB962C8B-B14F-4D97-AF65-F5344CB8AC3E}">
        <p14:creationId xmlns:p14="http://schemas.microsoft.com/office/powerpoint/2010/main" val="3833387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201FD-B255-4739-8F54-FDE7D52FACBF}"/>
              </a:ext>
            </a:extLst>
          </p:cNvPr>
          <p:cNvSpPr>
            <a:spLocks noGrp="1"/>
          </p:cNvSpPr>
          <p:nvPr>
            <p:ph type="title"/>
          </p:nvPr>
        </p:nvSpPr>
        <p:spPr/>
        <p:txBody>
          <a:bodyPr>
            <a:normAutofit/>
          </a:bodyPr>
          <a:lstStyle/>
          <a:p>
            <a:r>
              <a:rPr lang="en-US" sz="4800" dirty="0">
                <a:solidFill>
                  <a:srgbClr val="000000"/>
                </a:solidFill>
              </a:rPr>
              <a:t>Getting to Know You</a:t>
            </a:r>
          </a:p>
        </p:txBody>
      </p:sp>
      <p:sp>
        <p:nvSpPr>
          <p:cNvPr id="3" name="Content Placeholder 2">
            <a:extLst>
              <a:ext uri="{FF2B5EF4-FFF2-40B4-BE49-F238E27FC236}">
                <a16:creationId xmlns:a16="http://schemas.microsoft.com/office/drawing/2014/main" id="{41A0BAF6-A2F4-4DE4-8FD4-396D3940389D}"/>
              </a:ext>
            </a:extLst>
          </p:cNvPr>
          <p:cNvSpPr>
            <a:spLocks noGrp="1"/>
          </p:cNvSpPr>
          <p:nvPr>
            <p:ph sz="half" idx="1"/>
          </p:nvPr>
        </p:nvSpPr>
        <p:spPr/>
        <p:txBody>
          <a:bodyPr/>
          <a:lstStyle/>
          <a:p>
            <a:pPr marL="342900" indent="-342900">
              <a:buFont typeface="Arial" panose="020B0604020202020204" pitchFamily="34" charset="0"/>
              <a:buChar char="•"/>
            </a:pPr>
            <a:r>
              <a:rPr lang="en-US" dirty="0">
                <a:solidFill>
                  <a:srgbClr val="000000"/>
                </a:solidFill>
              </a:rPr>
              <a:t>Is this your first plenary? Yes, No</a:t>
            </a:r>
          </a:p>
          <a:p>
            <a:pPr marL="342900" indent="-342900">
              <a:buFont typeface="Arial" panose="020B0604020202020204" pitchFamily="34" charset="0"/>
              <a:buChar char="•"/>
            </a:pPr>
            <a:r>
              <a:rPr lang="en-US" dirty="0">
                <a:solidFill>
                  <a:srgbClr val="000000"/>
                </a:solidFill>
              </a:rPr>
              <a:t>Are you your college’s delegate? Yes, No </a:t>
            </a:r>
          </a:p>
          <a:p>
            <a:pPr marL="342900" indent="-342900">
              <a:buFont typeface="Arial" panose="020B0604020202020204" pitchFamily="34" charset="0"/>
              <a:buChar char="•"/>
            </a:pPr>
            <a:r>
              <a:rPr lang="en-US" dirty="0">
                <a:solidFill>
                  <a:srgbClr val="000000"/>
                </a:solidFill>
              </a:rPr>
              <a:t>What area are you from? A, B, C, D</a:t>
            </a:r>
          </a:p>
          <a:p>
            <a:pPr marL="342900" indent="-342900">
              <a:buFont typeface="Arial" panose="020B0604020202020204" pitchFamily="34" charset="0"/>
              <a:buChar char="•"/>
            </a:pPr>
            <a:r>
              <a:rPr lang="en-US" dirty="0">
                <a:solidFill>
                  <a:srgbClr val="000000"/>
                </a:solidFill>
              </a:rPr>
              <a:t>What are you most excited about? </a:t>
            </a:r>
          </a:p>
          <a:p>
            <a:pPr marL="1028700" lvl="1" indent="-342900"/>
            <a:r>
              <a:rPr lang="en-US" dirty="0">
                <a:solidFill>
                  <a:srgbClr val="000000"/>
                </a:solidFill>
              </a:rPr>
              <a:t>The theme of the plenary?</a:t>
            </a:r>
          </a:p>
          <a:p>
            <a:pPr marL="1028700" lvl="1" indent="-342900"/>
            <a:r>
              <a:rPr lang="en-US" dirty="0">
                <a:solidFill>
                  <a:srgbClr val="000000"/>
                </a:solidFill>
              </a:rPr>
              <a:t>Virtually meeting with your colleagues?</a:t>
            </a:r>
          </a:p>
          <a:p>
            <a:pPr marL="1028700" lvl="1" indent="-342900"/>
            <a:r>
              <a:rPr lang="en-US" dirty="0">
                <a:solidFill>
                  <a:srgbClr val="000000"/>
                </a:solidFill>
              </a:rPr>
              <a:t>Resolutions and Saturday Voting? </a:t>
            </a:r>
          </a:p>
          <a:p>
            <a:pPr marL="1028700" lvl="1" indent="-342900"/>
            <a:r>
              <a:rPr lang="en-US" dirty="0">
                <a:solidFill>
                  <a:srgbClr val="000000"/>
                </a:solidFill>
              </a:rPr>
              <a:t>Learning something new?</a:t>
            </a:r>
          </a:p>
        </p:txBody>
      </p:sp>
      <p:sp>
        <p:nvSpPr>
          <p:cNvPr id="4" name="Slide Number Placeholder 3">
            <a:extLst>
              <a:ext uri="{FF2B5EF4-FFF2-40B4-BE49-F238E27FC236}">
                <a16:creationId xmlns:a16="http://schemas.microsoft.com/office/drawing/2014/main" id="{6C028353-50F0-40D6-B045-BEDA557DFA12}"/>
              </a:ext>
            </a:extLst>
          </p:cNvPr>
          <p:cNvSpPr>
            <a:spLocks noGrp="1"/>
          </p:cNvSpPr>
          <p:nvPr>
            <p:ph type="sldNum" sz="quarter" idx="10"/>
          </p:nvPr>
        </p:nvSpPr>
        <p:spPr/>
        <p:txBody>
          <a:bodyPr/>
          <a:lstStyle/>
          <a:p>
            <a:pPr>
              <a:defRPr/>
            </a:pPr>
            <a:fld id="{B3DECD38-FFDC-B946-A4F7-DDE361C58630}" type="slidenum">
              <a:rPr lang="en-US" altLang="en-US" smtClean="0"/>
              <a:pPr>
                <a:defRPr/>
              </a:pPr>
              <a:t>5</a:t>
            </a:fld>
            <a:endParaRPr lang="en-US" altLang="en-US"/>
          </a:p>
        </p:txBody>
      </p:sp>
    </p:spTree>
    <p:extLst>
      <p:ext uri="{BB962C8B-B14F-4D97-AF65-F5344CB8AC3E}">
        <p14:creationId xmlns:p14="http://schemas.microsoft.com/office/powerpoint/2010/main" val="645867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3C10C-8642-4CE6-8451-E1554B1286C9}"/>
              </a:ext>
            </a:extLst>
          </p:cNvPr>
          <p:cNvSpPr>
            <a:spLocks noGrp="1"/>
          </p:cNvSpPr>
          <p:nvPr>
            <p:ph type="title"/>
          </p:nvPr>
        </p:nvSpPr>
        <p:spPr/>
        <p:txBody>
          <a:bodyPr>
            <a:normAutofit/>
          </a:bodyPr>
          <a:lstStyle/>
          <a:p>
            <a:r>
              <a:rPr lang="en-US" sz="4800" dirty="0">
                <a:solidFill>
                  <a:srgbClr val="000000"/>
                </a:solidFill>
              </a:rPr>
              <a:t>ASCCC Mission</a:t>
            </a:r>
          </a:p>
        </p:txBody>
      </p:sp>
      <p:sp>
        <p:nvSpPr>
          <p:cNvPr id="3" name="Content Placeholder 2">
            <a:extLst>
              <a:ext uri="{FF2B5EF4-FFF2-40B4-BE49-F238E27FC236}">
                <a16:creationId xmlns:a16="http://schemas.microsoft.com/office/drawing/2014/main" id="{EF9F5C2F-B0D0-4A60-BB12-E9074CDD9533}"/>
              </a:ext>
            </a:extLst>
          </p:cNvPr>
          <p:cNvSpPr>
            <a:spLocks noGrp="1"/>
          </p:cNvSpPr>
          <p:nvPr>
            <p:ph sz="half" idx="1"/>
          </p:nvPr>
        </p:nvSpPr>
        <p:spPr/>
        <p:txBody>
          <a:bodyPr/>
          <a:lstStyle/>
          <a:p>
            <a:pPr marL="0" lvl="0" indent="0" algn="l" rtl="0">
              <a:lnSpc>
                <a:spcPct val="70000"/>
              </a:lnSpc>
              <a:spcBef>
                <a:spcPts val="0"/>
              </a:spcBef>
              <a:spcAft>
                <a:spcPts val="0"/>
              </a:spcAft>
              <a:buClr>
                <a:srgbClr val="3F3F3F"/>
              </a:buClr>
              <a:buSzPts val="2550"/>
              <a:buNone/>
            </a:pPr>
            <a:r>
              <a:rPr lang="en-US" b="1" dirty="0">
                <a:solidFill>
                  <a:srgbClr val="000000"/>
                </a:solidFill>
              </a:rPr>
              <a:t>The Academic Senate for California Community Colleges (ASCCC):</a:t>
            </a:r>
          </a:p>
          <a:p>
            <a:pPr marL="781050" lvl="0" indent="-342900" algn="l" rtl="0">
              <a:lnSpc>
                <a:spcPct val="70000"/>
              </a:lnSpc>
              <a:spcBef>
                <a:spcPts val="1000"/>
              </a:spcBef>
              <a:spcAft>
                <a:spcPts val="0"/>
              </a:spcAft>
              <a:buClr>
                <a:schemeClr val="dk1"/>
              </a:buClr>
              <a:buSzPts val="2850"/>
              <a:buFont typeface="Arial" panose="020B0604020202020204" pitchFamily="34" charset="0"/>
              <a:buChar char="•"/>
            </a:pPr>
            <a:r>
              <a:rPr lang="en-US" dirty="0">
                <a:solidFill>
                  <a:srgbClr val="000000"/>
                </a:solidFill>
              </a:rPr>
              <a:t>Fosters the effective participation by community college faculty in all statewide and local academic and professional matters; </a:t>
            </a:r>
          </a:p>
          <a:p>
            <a:pPr marL="781050" lvl="0" indent="-342900" algn="l" rtl="0">
              <a:lnSpc>
                <a:spcPct val="70000"/>
              </a:lnSpc>
              <a:spcBef>
                <a:spcPts val="1000"/>
              </a:spcBef>
              <a:spcAft>
                <a:spcPts val="0"/>
              </a:spcAft>
              <a:buClr>
                <a:schemeClr val="dk1"/>
              </a:buClr>
              <a:buSzPts val="2850"/>
              <a:buFont typeface="Arial" panose="020B0604020202020204" pitchFamily="34" charset="0"/>
              <a:buChar char="•"/>
            </a:pPr>
            <a:r>
              <a:rPr lang="en-US" dirty="0">
                <a:solidFill>
                  <a:srgbClr val="000000"/>
                </a:solidFill>
              </a:rPr>
              <a:t>Develops, promotes, and acts upon policies responding to statewide concerns; </a:t>
            </a:r>
          </a:p>
          <a:p>
            <a:pPr marL="781050" lvl="0" indent="-342900" algn="l" rtl="0">
              <a:lnSpc>
                <a:spcPct val="70000"/>
              </a:lnSpc>
              <a:spcBef>
                <a:spcPts val="1000"/>
              </a:spcBef>
              <a:spcAft>
                <a:spcPts val="0"/>
              </a:spcAft>
              <a:buClr>
                <a:schemeClr val="dk1"/>
              </a:buClr>
              <a:buSzPts val="2850"/>
              <a:buFont typeface="Arial" panose="020B0604020202020204" pitchFamily="34" charset="0"/>
              <a:buChar char="•"/>
            </a:pPr>
            <a:r>
              <a:rPr lang="en-US" dirty="0">
                <a:solidFill>
                  <a:srgbClr val="000000"/>
                </a:solidFill>
              </a:rPr>
              <a:t>Serves as the official voice of the faculty of California Community Colleges in academic and professional matters. </a:t>
            </a:r>
          </a:p>
          <a:p>
            <a:pPr marL="0" marR="0" lvl="0" indent="0" algn="l" rtl="0">
              <a:lnSpc>
                <a:spcPct val="70000"/>
              </a:lnSpc>
              <a:spcBef>
                <a:spcPts val="1000"/>
              </a:spcBef>
              <a:spcAft>
                <a:spcPts val="0"/>
              </a:spcAft>
              <a:buClr>
                <a:srgbClr val="3F3F3F"/>
              </a:buClr>
              <a:buSzPts val="2550"/>
              <a:buFont typeface="Arial"/>
              <a:buNone/>
            </a:pPr>
            <a:endParaRPr lang="en-US" dirty="0">
              <a:solidFill>
                <a:srgbClr val="000000"/>
              </a:solidFill>
            </a:endParaRPr>
          </a:p>
          <a:p>
            <a:pPr marL="0" lvl="0" indent="0" algn="l" rtl="0">
              <a:lnSpc>
                <a:spcPct val="70000"/>
              </a:lnSpc>
              <a:spcBef>
                <a:spcPts val="1000"/>
              </a:spcBef>
              <a:spcAft>
                <a:spcPts val="0"/>
              </a:spcAft>
              <a:buClr>
                <a:srgbClr val="3F3F3F"/>
              </a:buClr>
              <a:buSzPts val="2550"/>
              <a:buNone/>
            </a:pPr>
            <a:r>
              <a:rPr lang="en-US" dirty="0">
                <a:solidFill>
                  <a:srgbClr val="000000"/>
                </a:solidFill>
              </a:rPr>
              <a:t>The ASCCC strengthens and supports the local senates of all California community colleges.</a:t>
            </a:r>
          </a:p>
        </p:txBody>
      </p:sp>
      <p:sp>
        <p:nvSpPr>
          <p:cNvPr id="4" name="Slide Number Placeholder 3">
            <a:extLst>
              <a:ext uri="{FF2B5EF4-FFF2-40B4-BE49-F238E27FC236}">
                <a16:creationId xmlns:a16="http://schemas.microsoft.com/office/drawing/2014/main" id="{CEB963FC-3C75-4209-9B5B-872265689DDD}"/>
              </a:ext>
            </a:extLst>
          </p:cNvPr>
          <p:cNvSpPr>
            <a:spLocks noGrp="1"/>
          </p:cNvSpPr>
          <p:nvPr>
            <p:ph type="sldNum" sz="quarter" idx="10"/>
          </p:nvPr>
        </p:nvSpPr>
        <p:spPr/>
        <p:txBody>
          <a:bodyPr/>
          <a:lstStyle/>
          <a:p>
            <a:pPr>
              <a:defRPr/>
            </a:pPr>
            <a:fld id="{B3DECD38-FFDC-B946-A4F7-DDE361C58630}" type="slidenum">
              <a:rPr lang="en-US" altLang="en-US" smtClean="0"/>
              <a:pPr>
                <a:defRPr/>
              </a:pPr>
              <a:t>6</a:t>
            </a:fld>
            <a:endParaRPr lang="en-US" altLang="en-US"/>
          </a:p>
        </p:txBody>
      </p:sp>
    </p:spTree>
    <p:extLst>
      <p:ext uri="{BB962C8B-B14F-4D97-AF65-F5344CB8AC3E}">
        <p14:creationId xmlns:p14="http://schemas.microsoft.com/office/powerpoint/2010/main" val="1804624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45738-3463-45C0-BB48-BFE5C606F1B0}"/>
              </a:ext>
            </a:extLst>
          </p:cNvPr>
          <p:cNvSpPr>
            <a:spLocks noGrp="1"/>
          </p:cNvSpPr>
          <p:nvPr>
            <p:ph type="title"/>
          </p:nvPr>
        </p:nvSpPr>
        <p:spPr/>
        <p:txBody>
          <a:bodyPr>
            <a:normAutofit/>
          </a:bodyPr>
          <a:lstStyle/>
          <a:p>
            <a:r>
              <a:rPr lang="en-US" sz="4800" dirty="0">
                <a:solidFill>
                  <a:srgbClr val="000000"/>
                </a:solidFill>
              </a:rPr>
              <a:t>Purpose of Plenary</a:t>
            </a:r>
          </a:p>
        </p:txBody>
      </p:sp>
      <p:sp>
        <p:nvSpPr>
          <p:cNvPr id="3" name="Content Placeholder 2">
            <a:extLst>
              <a:ext uri="{FF2B5EF4-FFF2-40B4-BE49-F238E27FC236}">
                <a16:creationId xmlns:a16="http://schemas.microsoft.com/office/drawing/2014/main" id="{DD04F8E0-74AB-47DE-9BBA-B2480A8766D3}"/>
              </a:ext>
            </a:extLst>
          </p:cNvPr>
          <p:cNvSpPr>
            <a:spLocks noGrp="1"/>
          </p:cNvSpPr>
          <p:nvPr>
            <p:ph sz="half" idx="1"/>
          </p:nvPr>
        </p:nvSpPr>
        <p:spPr/>
        <p:txBody>
          <a:bodyPr/>
          <a:lstStyle/>
          <a:p>
            <a:pPr marL="31750" lvl="0" indent="0" algn="l" rtl="0">
              <a:lnSpc>
                <a:spcPct val="90000"/>
              </a:lnSpc>
              <a:spcBef>
                <a:spcPts val="0"/>
              </a:spcBef>
              <a:spcAft>
                <a:spcPts val="0"/>
              </a:spcAft>
              <a:buClr>
                <a:schemeClr val="dk1"/>
              </a:buClr>
              <a:buSzPts val="3100"/>
              <a:buNone/>
            </a:pPr>
            <a:r>
              <a:rPr lang="en-US" sz="2800" dirty="0">
                <a:solidFill>
                  <a:srgbClr val="000000"/>
                </a:solidFill>
              </a:rPr>
              <a:t>The general and breakout sessions </a:t>
            </a:r>
            <a:r>
              <a:rPr lang="en-US" sz="2800" dirty="0">
                <a:solidFill>
                  <a:srgbClr val="000000"/>
                </a:solidFill>
                <a:latin typeface="Arial"/>
                <a:ea typeface="Arial"/>
                <a:cs typeface="Arial"/>
                <a:sym typeface="Arial"/>
              </a:rPr>
              <a:t>permit local senates–their officers (who often also serve as their senate's official delegate), curriculum chairs, and other interested faculty–to: </a:t>
            </a:r>
            <a:endParaRPr lang="en-US" sz="2800" dirty="0">
              <a:solidFill>
                <a:srgbClr val="000000"/>
              </a:solidFill>
            </a:endParaRPr>
          </a:p>
          <a:p>
            <a:pPr marL="946150" lvl="1" indent="-457200">
              <a:spcBef>
                <a:spcPts val="0"/>
              </a:spcBef>
              <a:spcAft>
                <a:spcPts val="0"/>
              </a:spcAft>
              <a:buSzPts val="3100"/>
            </a:pPr>
            <a:r>
              <a:rPr lang="en-US" sz="2800" dirty="0">
                <a:solidFill>
                  <a:srgbClr val="000000"/>
                </a:solidFill>
                <a:latin typeface="Arial"/>
                <a:ea typeface="Arial"/>
                <a:cs typeface="Arial"/>
                <a:sym typeface="Arial"/>
              </a:rPr>
              <a:t>Be apprised about important topics and issues, </a:t>
            </a:r>
            <a:endParaRPr lang="en-US" sz="2800" dirty="0">
              <a:solidFill>
                <a:srgbClr val="000000"/>
              </a:solidFill>
            </a:endParaRPr>
          </a:p>
          <a:p>
            <a:pPr marL="946150" lvl="1" indent="-457200">
              <a:spcBef>
                <a:spcPts val="0"/>
              </a:spcBef>
              <a:spcAft>
                <a:spcPts val="0"/>
              </a:spcAft>
              <a:buSzPts val="3100"/>
            </a:pPr>
            <a:r>
              <a:rPr lang="en-US" sz="2800" dirty="0">
                <a:solidFill>
                  <a:srgbClr val="000000"/>
                </a:solidFill>
                <a:latin typeface="Arial"/>
                <a:ea typeface="Arial"/>
                <a:cs typeface="Arial"/>
                <a:sym typeface="Arial"/>
              </a:rPr>
              <a:t>Receive training to bolster the effectiveness of their senate, </a:t>
            </a:r>
            <a:endParaRPr lang="en-US" sz="2800" dirty="0">
              <a:solidFill>
                <a:srgbClr val="000000"/>
              </a:solidFill>
            </a:endParaRPr>
          </a:p>
          <a:p>
            <a:pPr marL="946150" lvl="1" indent="-457200">
              <a:spcBef>
                <a:spcPts val="0"/>
              </a:spcBef>
              <a:spcAft>
                <a:spcPts val="0"/>
              </a:spcAft>
              <a:buSzPts val="3100"/>
            </a:pPr>
            <a:r>
              <a:rPr lang="en-US" sz="2800" dirty="0">
                <a:solidFill>
                  <a:srgbClr val="000000"/>
                </a:solidFill>
                <a:latin typeface="Arial"/>
                <a:ea typeface="Arial"/>
                <a:cs typeface="Arial"/>
                <a:sym typeface="Arial"/>
              </a:rPr>
              <a:t>Select representatives and officers, </a:t>
            </a:r>
            <a:endParaRPr lang="en-US" sz="2800" dirty="0">
              <a:solidFill>
                <a:srgbClr val="000000"/>
              </a:solidFill>
            </a:endParaRPr>
          </a:p>
          <a:p>
            <a:pPr marL="946150" lvl="1" indent="-457200">
              <a:spcBef>
                <a:spcPts val="0"/>
              </a:spcBef>
              <a:spcAft>
                <a:spcPts val="0"/>
              </a:spcAft>
              <a:buSzPts val="3100"/>
            </a:pPr>
            <a:r>
              <a:rPr lang="en-US" sz="2800" dirty="0">
                <a:solidFill>
                  <a:srgbClr val="000000"/>
                </a:solidFill>
                <a:latin typeface="Arial"/>
                <a:ea typeface="Arial"/>
                <a:cs typeface="Arial"/>
                <a:sym typeface="Arial"/>
              </a:rPr>
              <a:t>Determine Senate positions and provide the Executive Committee its direction through the resolution and voting</a:t>
            </a:r>
            <a:r>
              <a:rPr lang="en-US" sz="2800" dirty="0">
                <a:solidFill>
                  <a:srgbClr val="000000"/>
                </a:solidFill>
              </a:rPr>
              <a:t> </a:t>
            </a:r>
            <a:r>
              <a:rPr lang="en-US" sz="2800" dirty="0">
                <a:solidFill>
                  <a:srgbClr val="000000"/>
                </a:solidFill>
                <a:latin typeface="Arial"/>
                <a:ea typeface="Arial"/>
                <a:cs typeface="Arial"/>
                <a:sym typeface="Arial"/>
              </a:rPr>
              <a:t>processes.</a:t>
            </a:r>
            <a:endParaRPr lang="en-US" sz="2800" dirty="0">
              <a:solidFill>
                <a:srgbClr val="000000"/>
              </a:solidFill>
            </a:endParaRPr>
          </a:p>
          <a:p>
            <a:endParaRPr lang="en-US" dirty="0">
              <a:solidFill>
                <a:srgbClr val="000000"/>
              </a:solidFill>
            </a:endParaRPr>
          </a:p>
        </p:txBody>
      </p:sp>
      <p:sp>
        <p:nvSpPr>
          <p:cNvPr id="4" name="Slide Number Placeholder 3">
            <a:extLst>
              <a:ext uri="{FF2B5EF4-FFF2-40B4-BE49-F238E27FC236}">
                <a16:creationId xmlns:a16="http://schemas.microsoft.com/office/drawing/2014/main" id="{800EEB3F-D9BA-472E-9513-853905A30547}"/>
              </a:ext>
            </a:extLst>
          </p:cNvPr>
          <p:cNvSpPr>
            <a:spLocks noGrp="1"/>
          </p:cNvSpPr>
          <p:nvPr>
            <p:ph type="sldNum" sz="quarter" idx="10"/>
          </p:nvPr>
        </p:nvSpPr>
        <p:spPr/>
        <p:txBody>
          <a:bodyPr/>
          <a:lstStyle/>
          <a:p>
            <a:pPr>
              <a:defRPr/>
            </a:pPr>
            <a:fld id="{B3DECD38-FFDC-B946-A4F7-DDE361C58630}" type="slidenum">
              <a:rPr lang="en-US" altLang="en-US" smtClean="0"/>
              <a:pPr>
                <a:defRPr/>
              </a:pPr>
              <a:t>7</a:t>
            </a:fld>
            <a:endParaRPr lang="en-US" altLang="en-US"/>
          </a:p>
        </p:txBody>
      </p:sp>
    </p:spTree>
    <p:extLst>
      <p:ext uri="{BB962C8B-B14F-4D97-AF65-F5344CB8AC3E}">
        <p14:creationId xmlns:p14="http://schemas.microsoft.com/office/powerpoint/2010/main" val="3985881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6A8CA-45DF-440F-B6BC-79EEB7FD3FF3}"/>
              </a:ext>
            </a:extLst>
          </p:cNvPr>
          <p:cNvSpPr>
            <a:spLocks noGrp="1"/>
          </p:cNvSpPr>
          <p:nvPr>
            <p:ph type="title"/>
          </p:nvPr>
        </p:nvSpPr>
        <p:spPr>
          <a:xfrm>
            <a:off x="227885" y="1814615"/>
            <a:ext cx="3583461" cy="1611995"/>
          </a:xfrm>
        </p:spPr>
        <p:txBody>
          <a:bodyPr>
            <a:normAutofit/>
          </a:bodyPr>
          <a:lstStyle/>
          <a:p>
            <a:r>
              <a:rPr lang="en-US" sz="4800" dirty="0"/>
              <a:t>Plenary</a:t>
            </a:r>
            <a:br>
              <a:rPr lang="en-US" sz="4800" dirty="0"/>
            </a:br>
            <a:r>
              <a:rPr lang="en-US" sz="4800" dirty="0"/>
              <a:t>Theme</a:t>
            </a:r>
          </a:p>
        </p:txBody>
      </p:sp>
      <p:sp>
        <p:nvSpPr>
          <p:cNvPr id="3" name="Content Placeholder 2">
            <a:extLst>
              <a:ext uri="{FF2B5EF4-FFF2-40B4-BE49-F238E27FC236}">
                <a16:creationId xmlns:a16="http://schemas.microsoft.com/office/drawing/2014/main" id="{358707B8-39BE-4205-8418-D22282AC7385}"/>
              </a:ext>
            </a:extLst>
          </p:cNvPr>
          <p:cNvSpPr>
            <a:spLocks noGrp="1"/>
          </p:cNvSpPr>
          <p:nvPr>
            <p:ph idx="1"/>
          </p:nvPr>
        </p:nvSpPr>
        <p:spPr/>
        <p:txBody>
          <a:bodyPr/>
          <a:lstStyle/>
          <a:p>
            <a:r>
              <a:rPr lang="en-US" dirty="0">
                <a:solidFill>
                  <a:srgbClr val="000000"/>
                </a:solidFill>
              </a:rPr>
              <a:t>Leading Change: Teaching, learning, and governance in a hybrid world.</a:t>
            </a:r>
          </a:p>
          <a:p>
            <a:endParaRPr lang="en-US" dirty="0">
              <a:solidFill>
                <a:srgbClr val="000000"/>
              </a:solidFill>
            </a:endParaRPr>
          </a:p>
          <a:p>
            <a:r>
              <a:rPr lang="en-US" dirty="0">
                <a:solidFill>
                  <a:srgbClr val="000000"/>
                </a:solidFill>
              </a:rPr>
              <a:t>As we have migrated to first a fully online and now hybrid environment due to the COVID-19 pandemic, the focus on our existing policies, processes, and practices has brought to light opportunities for improvement and change. The sessions in this Plenary focus on strategies and ideas to aid faculty leaders exercise their voice in these conversations around improvement and change.</a:t>
            </a:r>
          </a:p>
        </p:txBody>
      </p:sp>
      <p:sp>
        <p:nvSpPr>
          <p:cNvPr id="5" name="Slide Number Placeholder 4">
            <a:extLst>
              <a:ext uri="{FF2B5EF4-FFF2-40B4-BE49-F238E27FC236}">
                <a16:creationId xmlns:a16="http://schemas.microsoft.com/office/drawing/2014/main" id="{ACE1FE46-FBF5-4FCC-A3BD-774BCA5FE8BA}"/>
              </a:ext>
            </a:extLst>
          </p:cNvPr>
          <p:cNvSpPr>
            <a:spLocks noGrp="1"/>
          </p:cNvSpPr>
          <p:nvPr>
            <p:ph type="sldNum" sz="quarter" idx="10"/>
          </p:nvPr>
        </p:nvSpPr>
        <p:spPr/>
        <p:txBody>
          <a:bodyPr/>
          <a:lstStyle/>
          <a:p>
            <a:pPr>
              <a:defRPr/>
            </a:pPr>
            <a:fld id="{BA612EA7-8AF5-6D4A-BB65-EDB273F44EC3}" type="slidenum">
              <a:rPr lang="en-US" altLang="en-US" smtClean="0"/>
              <a:pPr>
                <a:defRPr/>
              </a:pPr>
              <a:t>8</a:t>
            </a:fld>
            <a:endParaRPr lang="en-US" altLang="en-US"/>
          </a:p>
        </p:txBody>
      </p:sp>
    </p:spTree>
    <p:extLst>
      <p:ext uri="{BB962C8B-B14F-4D97-AF65-F5344CB8AC3E}">
        <p14:creationId xmlns:p14="http://schemas.microsoft.com/office/powerpoint/2010/main" val="323781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E5628-8F3B-468F-84D7-60D7FE710C76}"/>
              </a:ext>
            </a:extLst>
          </p:cNvPr>
          <p:cNvSpPr>
            <a:spLocks noGrp="1"/>
          </p:cNvSpPr>
          <p:nvPr>
            <p:ph type="title"/>
          </p:nvPr>
        </p:nvSpPr>
        <p:spPr>
          <a:xfrm>
            <a:off x="1277650" y="375408"/>
            <a:ext cx="10046043" cy="1325563"/>
          </a:xfrm>
        </p:spPr>
        <p:txBody>
          <a:bodyPr>
            <a:noAutofit/>
          </a:bodyPr>
          <a:lstStyle/>
          <a:p>
            <a:r>
              <a:rPr lang="en-US" sz="4800" dirty="0">
                <a:solidFill>
                  <a:srgbClr val="000000"/>
                </a:solidFill>
              </a:rPr>
              <a:t>How to Get the Most Out </a:t>
            </a:r>
            <a:br>
              <a:rPr lang="en-US" sz="4800" dirty="0">
                <a:solidFill>
                  <a:srgbClr val="000000"/>
                </a:solidFill>
              </a:rPr>
            </a:br>
            <a:r>
              <a:rPr lang="en-US" sz="4800" dirty="0">
                <a:solidFill>
                  <a:srgbClr val="000000"/>
                </a:solidFill>
              </a:rPr>
              <a:t>of Sessions</a:t>
            </a:r>
          </a:p>
        </p:txBody>
      </p:sp>
      <p:sp>
        <p:nvSpPr>
          <p:cNvPr id="3" name="Content Placeholder 2">
            <a:extLst>
              <a:ext uri="{FF2B5EF4-FFF2-40B4-BE49-F238E27FC236}">
                <a16:creationId xmlns:a16="http://schemas.microsoft.com/office/drawing/2014/main" id="{F0940512-408D-4715-91C1-8E539C9CF019}"/>
              </a:ext>
            </a:extLst>
          </p:cNvPr>
          <p:cNvSpPr>
            <a:spLocks noGrp="1"/>
          </p:cNvSpPr>
          <p:nvPr>
            <p:ph sz="half" idx="1"/>
          </p:nvPr>
        </p:nvSpPr>
        <p:spPr>
          <a:xfrm>
            <a:off x="1277650" y="2251880"/>
            <a:ext cx="10058400" cy="3966039"/>
          </a:xfrm>
        </p:spPr>
        <p:txBody>
          <a:bodyPr/>
          <a:lstStyle/>
          <a:p>
            <a:pPr marL="800100" indent="-342900">
              <a:spcAft>
                <a:spcPts val="0"/>
              </a:spcAft>
              <a:buClr>
                <a:schemeClr val="dk1"/>
              </a:buClr>
              <a:buSzPts val="3600"/>
            </a:pPr>
            <a:r>
              <a:rPr lang="en-US" dirty="0">
                <a:solidFill>
                  <a:srgbClr val="000000"/>
                </a:solidFill>
                <a:latin typeface="Arial"/>
                <a:cs typeface="Arial"/>
                <a:sym typeface="Arial"/>
              </a:rPr>
              <a:t>Review Plenary Program to see what interests you.</a:t>
            </a:r>
          </a:p>
          <a:p>
            <a:pPr marL="800100" indent="-342900">
              <a:spcAft>
                <a:spcPts val="0"/>
              </a:spcAft>
              <a:buClr>
                <a:schemeClr val="dk1"/>
              </a:buClr>
              <a:buSzPts val="3600"/>
            </a:pPr>
            <a:r>
              <a:rPr lang="en-US" dirty="0">
                <a:solidFill>
                  <a:srgbClr val="000000"/>
                </a:solidFill>
                <a:latin typeface="Arial"/>
                <a:cs typeface="Arial"/>
                <a:sym typeface="Arial"/>
              </a:rPr>
              <a:t>Use </a:t>
            </a:r>
            <a:r>
              <a:rPr lang="en-US" dirty="0" err="1">
                <a:solidFill>
                  <a:srgbClr val="000000"/>
                </a:solidFill>
                <a:latin typeface="Arial"/>
                <a:cs typeface="Arial"/>
                <a:sym typeface="Arial"/>
              </a:rPr>
              <a:t>Pathable</a:t>
            </a:r>
            <a:r>
              <a:rPr lang="en-US" dirty="0">
                <a:solidFill>
                  <a:srgbClr val="000000"/>
                </a:solidFill>
                <a:latin typeface="Arial"/>
                <a:cs typeface="Arial"/>
                <a:sym typeface="Arial"/>
              </a:rPr>
              <a:t> to create your personalized session agenda.</a:t>
            </a:r>
          </a:p>
          <a:p>
            <a:pPr marL="800100" indent="-342900">
              <a:spcAft>
                <a:spcPts val="0"/>
              </a:spcAft>
              <a:buClr>
                <a:schemeClr val="dk1"/>
              </a:buClr>
              <a:buSzPts val="3600"/>
            </a:pPr>
            <a:r>
              <a:rPr lang="en-US" dirty="0">
                <a:solidFill>
                  <a:srgbClr val="000000"/>
                </a:solidFill>
                <a:latin typeface="Arial"/>
                <a:cs typeface="Arial"/>
                <a:sym typeface="Arial"/>
              </a:rPr>
              <a:t>Attending plenary with colleagues from your district? Strategize with them to maximize session attendance. </a:t>
            </a:r>
            <a:endParaRPr lang="en-US" dirty="0">
              <a:solidFill>
                <a:srgbClr val="000000"/>
              </a:solidFill>
            </a:endParaRPr>
          </a:p>
        </p:txBody>
      </p:sp>
      <p:sp>
        <p:nvSpPr>
          <p:cNvPr id="4" name="Slide Number Placeholder 3">
            <a:extLst>
              <a:ext uri="{FF2B5EF4-FFF2-40B4-BE49-F238E27FC236}">
                <a16:creationId xmlns:a16="http://schemas.microsoft.com/office/drawing/2014/main" id="{461538D5-32F9-4936-98AE-5071342EAB3B}"/>
              </a:ext>
            </a:extLst>
          </p:cNvPr>
          <p:cNvSpPr>
            <a:spLocks noGrp="1"/>
          </p:cNvSpPr>
          <p:nvPr>
            <p:ph type="sldNum" sz="quarter" idx="10"/>
          </p:nvPr>
        </p:nvSpPr>
        <p:spPr/>
        <p:txBody>
          <a:bodyPr/>
          <a:lstStyle/>
          <a:p>
            <a:pPr>
              <a:defRPr/>
            </a:pPr>
            <a:fld id="{B3DECD38-FFDC-B946-A4F7-DDE361C58630}" type="slidenum">
              <a:rPr lang="en-US" altLang="en-US" smtClean="0"/>
              <a:pPr>
                <a:defRPr/>
              </a:pPr>
              <a:t>9</a:t>
            </a:fld>
            <a:endParaRPr lang="en-US" altLang="en-US"/>
          </a:p>
        </p:txBody>
      </p:sp>
    </p:spTree>
    <p:extLst>
      <p:ext uri="{BB962C8B-B14F-4D97-AF65-F5344CB8AC3E}">
        <p14:creationId xmlns:p14="http://schemas.microsoft.com/office/powerpoint/2010/main" val="1704766267"/>
      </p:ext>
    </p:extLst>
  </p:cSld>
  <p:clrMapOvr>
    <a:masterClrMapping/>
  </p:clrMapOvr>
</p:sld>
</file>

<file path=ppt/theme/theme1.xml><?xml version="1.0" encoding="utf-8"?>
<a:theme xmlns:a="http://schemas.openxmlformats.org/drawingml/2006/main" name="ASCCC Curriculum Inst. 2020 Theme">
  <a:themeElements>
    <a:clrScheme name="ASCCC Plenary Fall 2021 3">
      <a:dk1>
        <a:srgbClr val="2E58AA"/>
      </a:dk1>
      <a:lt1>
        <a:srgbClr val="FFFFFF"/>
      </a:lt1>
      <a:dk2>
        <a:srgbClr val="397FB4"/>
      </a:dk2>
      <a:lt2>
        <a:srgbClr val="D6E5D2"/>
      </a:lt2>
      <a:accent1>
        <a:srgbClr val="FFD66C"/>
      </a:accent1>
      <a:accent2>
        <a:srgbClr val="BF75E7"/>
      </a:accent2>
      <a:accent3>
        <a:srgbClr val="009BB9"/>
      </a:accent3>
      <a:accent4>
        <a:srgbClr val="64CCDD"/>
      </a:accent4>
      <a:accent5>
        <a:srgbClr val="000000"/>
      </a:accent5>
      <a:accent6>
        <a:srgbClr val="B1DAF4"/>
      </a:accent6>
      <a:hlink>
        <a:srgbClr val="2E57AA"/>
      </a:hlink>
      <a:folHlink>
        <a:srgbClr val="118E8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lenary 2021 Fall ppt template 2" id="{7E724C3A-4A1A-7B40-98A5-BC4CC15BD73D}" vid="{EDECD10B-DC93-2743-892B-E7D7185483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Plenary 2021 Fall ppt template 2</Template>
  <TotalTime>174</TotalTime>
  <Words>1469</Words>
  <Application>Microsoft Office PowerPoint</Application>
  <PresentationFormat>Widescreen</PresentationFormat>
  <Paragraphs>170</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Georgia</vt:lpstr>
      <vt:lpstr>Palatino</vt:lpstr>
      <vt:lpstr>ASCCC Curriculum Inst. 2020 Theme</vt:lpstr>
      <vt:lpstr>New Delegate Information Session Amber Gillis, South Representative Nancy Persons, Santa Rosa Junior College Resolutions Committee</vt:lpstr>
      <vt:lpstr>Event Mask Guidelines</vt:lpstr>
      <vt:lpstr>Presentation Description</vt:lpstr>
      <vt:lpstr>Topics for Today</vt:lpstr>
      <vt:lpstr>Getting to Know You</vt:lpstr>
      <vt:lpstr>ASCCC Mission</vt:lpstr>
      <vt:lpstr>Purpose of Plenary</vt:lpstr>
      <vt:lpstr>Plenary Theme</vt:lpstr>
      <vt:lpstr>How to Get the Most Out  of Sessions</vt:lpstr>
      <vt:lpstr>Plenary Logistics</vt:lpstr>
      <vt:lpstr>Caucuses</vt:lpstr>
      <vt:lpstr>Accessing Session PowerPoints and Chats in Pathable </vt:lpstr>
      <vt:lpstr>Pathable Tips and How to Connect with Others</vt:lpstr>
      <vt:lpstr>I’m a new delegate… What Should I do at Plenary?</vt:lpstr>
      <vt:lpstr>Questions on Being a Delegate? </vt:lpstr>
      <vt:lpstr>Saturday is Voting Day - Resolutions</vt:lpstr>
      <vt:lpstr>Requirements for Resolutions</vt:lpstr>
      <vt:lpstr>Resolutions, Voting &amp; Discussion</vt:lpstr>
      <vt:lpstr>Disciplines List Timeline </vt:lpstr>
      <vt:lpstr>Disciplines List Proposals: Fall 2021 </vt:lpstr>
      <vt:lpstr>ASCCC Awards</vt:lpstr>
      <vt:lpstr>Important Senate Resources for Delegates</vt:lpstr>
      <vt:lpstr>More Important Senate Resources  for Delegates</vt:lpstr>
      <vt:lpstr>Questions?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 Gillis</dc:creator>
  <cp:lastModifiedBy>Amber Gillis</cp:lastModifiedBy>
  <cp:revision>9</cp:revision>
  <cp:lastPrinted>2020-11-24T19:39:26Z</cp:lastPrinted>
  <dcterms:created xsi:type="dcterms:W3CDTF">2021-10-27T17:13:18Z</dcterms:created>
  <dcterms:modified xsi:type="dcterms:W3CDTF">2021-10-29T23:12:33Z</dcterms:modified>
</cp:coreProperties>
</file>