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C8200-2669-4FCD-9268-BC1D92D73453}" v="4" dt="2021-01-27T23:53:34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/>
    <p:restoredTop sz="96266"/>
  </p:normalViewPr>
  <p:slideViewPr>
    <p:cSldViewPr snapToGrid="0" snapToObjects="1">
      <p:cViewPr varScale="1">
        <p:scale>
          <a:sx n="82" d="100"/>
          <a:sy n="82" d="100"/>
        </p:scale>
        <p:origin x="14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 Bean" userId="0d8acacb-9479-4755-afc3-7abd1af15332" providerId="ADAL" clId="{8FBC8200-2669-4FCD-9268-BC1D92D73453}"/>
    <pc:docChg chg="undo custSel mod addSld modSld">
      <pc:chgData name="Michelle  Bean" userId="0d8acacb-9479-4755-afc3-7abd1af15332" providerId="ADAL" clId="{8FBC8200-2669-4FCD-9268-BC1D92D73453}" dt="2021-01-27T23:53:38.038" v="388" actId="26606"/>
      <pc:docMkLst>
        <pc:docMk/>
      </pc:docMkLst>
      <pc:sldChg chg="modSp mod">
        <pc:chgData name="Michelle  Bean" userId="0d8acacb-9479-4755-afc3-7abd1af15332" providerId="ADAL" clId="{8FBC8200-2669-4FCD-9268-BC1D92D73453}" dt="2021-01-27T23:47:08.773" v="101" actId="404"/>
        <pc:sldMkLst>
          <pc:docMk/>
          <pc:sldMk cId="0" sldId="256"/>
        </pc:sldMkLst>
        <pc:spChg chg="mod">
          <ac:chgData name="Michelle  Bean" userId="0d8acacb-9479-4755-afc3-7abd1af15332" providerId="ADAL" clId="{8FBC8200-2669-4FCD-9268-BC1D92D73453}" dt="2021-01-27T23:47:08.773" v="101" actId="404"/>
          <ac:spMkLst>
            <pc:docMk/>
            <pc:sldMk cId="0" sldId="256"/>
            <ac:spMk id="8193" creationId="{133F99F4-F0B3-AD4D-B2D6-0C581BE77F98}"/>
          </ac:spMkLst>
        </pc:spChg>
      </pc:sldChg>
      <pc:sldChg chg="addSp delSp modSp new mod modClrScheme chgLayout">
        <pc:chgData name="Michelle  Bean" userId="0d8acacb-9479-4755-afc3-7abd1af15332" providerId="ADAL" clId="{8FBC8200-2669-4FCD-9268-BC1D92D73453}" dt="2021-01-27T23:53:38.038" v="388" actId="26606"/>
        <pc:sldMkLst>
          <pc:docMk/>
          <pc:sldMk cId="1498981226" sldId="257"/>
        </pc:sldMkLst>
        <pc:spChg chg="mod">
          <ac:chgData name="Michelle  Bean" userId="0d8acacb-9479-4755-afc3-7abd1af15332" providerId="ADAL" clId="{8FBC8200-2669-4FCD-9268-BC1D92D73453}" dt="2021-01-27T23:53:38.038" v="388" actId="26606"/>
          <ac:spMkLst>
            <pc:docMk/>
            <pc:sldMk cId="1498981226" sldId="257"/>
            <ac:spMk id="2" creationId="{E23337DB-3FB3-465B-A65F-9A0ABBCDD5D5}"/>
          </ac:spMkLst>
        </pc:spChg>
        <pc:spChg chg="add del mod">
          <ac:chgData name="Michelle  Bean" userId="0d8acacb-9479-4755-afc3-7abd1af15332" providerId="ADAL" clId="{8FBC8200-2669-4FCD-9268-BC1D92D73453}" dt="2021-01-27T23:51:42.512" v="384" actId="26606"/>
          <ac:spMkLst>
            <pc:docMk/>
            <pc:sldMk cId="1498981226" sldId="257"/>
            <ac:spMk id="3" creationId="{98BD89BB-CF04-4AD2-91ED-FEAB37BA2FB9}"/>
          </ac:spMkLst>
        </pc:spChg>
        <pc:spChg chg="mod">
          <ac:chgData name="Michelle  Bean" userId="0d8acacb-9479-4755-afc3-7abd1af15332" providerId="ADAL" clId="{8FBC8200-2669-4FCD-9268-BC1D92D73453}" dt="2021-01-27T23:53:38.038" v="388" actId="26606"/>
          <ac:spMkLst>
            <pc:docMk/>
            <pc:sldMk cId="1498981226" sldId="257"/>
            <ac:spMk id="4" creationId="{E4226D07-A6FE-4F2B-8681-970295C2CF56}"/>
          </ac:spMkLst>
        </pc:spChg>
        <pc:spChg chg="add del mod">
          <ac:chgData name="Michelle  Bean" userId="0d8acacb-9479-4755-afc3-7abd1af15332" providerId="ADAL" clId="{8FBC8200-2669-4FCD-9268-BC1D92D73453}" dt="2021-01-27T23:53:38.038" v="388" actId="26606"/>
          <ac:spMkLst>
            <pc:docMk/>
            <pc:sldMk cId="1498981226" sldId="257"/>
            <ac:spMk id="9" creationId="{9070D617-D9D4-4BF8-B54D-20F4BC6A290A}"/>
          </ac:spMkLst>
        </pc:spChg>
        <pc:spChg chg="add del mod">
          <ac:chgData name="Michelle  Bean" userId="0d8acacb-9479-4755-afc3-7abd1af15332" providerId="ADAL" clId="{8FBC8200-2669-4FCD-9268-BC1D92D73453}" dt="2021-01-27T23:52:17.881" v="385" actId="931"/>
          <ac:spMkLst>
            <pc:docMk/>
            <pc:sldMk cId="1498981226" sldId="257"/>
            <ac:spMk id="10" creationId="{CD713360-4895-42F8-9F96-86BAC38D64CC}"/>
          </ac:spMkLst>
        </pc:spChg>
        <pc:graphicFrameChg chg="add del">
          <ac:chgData name="Michelle  Bean" userId="0d8acacb-9479-4755-afc3-7abd1af15332" providerId="ADAL" clId="{8FBC8200-2669-4FCD-9268-BC1D92D73453}" dt="2021-01-27T23:51:42.479" v="383" actId="26606"/>
          <ac:graphicFrameMkLst>
            <pc:docMk/>
            <pc:sldMk cId="1498981226" sldId="257"/>
            <ac:graphicFrameMk id="6" creationId="{50B6E403-62E9-4E98-B491-0466A1AA8FEC}"/>
          </ac:graphicFrameMkLst>
        </pc:graphicFrameChg>
        <pc:graphicFrameChg chg="add mod modGraphic">
          <ac:chgData name="Michelle  Bean" userId="0d8acacb-9479-4755-afc3-7abd1af15332" providerId="ADAL" clId="{8FBC8200-2669-4FCD-9268-BC1D92D73453}" dt="2021-01-27T23:53:38.038" v="388" actId="26606"/>
          <ac:graphicFrameMkLst>
            <pc:docMk/>
            <pc:sldMk cId="1498981226" sldId="257"/>
            <ac:graphicFrameMk id="8" creationId="{80CC50FB-D672-416F-A3E8-C8FFA815BF29}"/>
          </ac:graphicFrameMkLst>
        </pc:graphicFrameChg>
        <pc:picChg chg="add del mod">
          <ac:chgData name="Michelle  Bean" userId="0d8acacb-9479-4755-afc3-7abd1af15332" providerId="ADAL" clId="{8FBC8200-2669-4FCD-9268-BC1D92D73453}" dt="2021-01-27T23:53:34.455" v="387" actId="478"/>
          <ac:picMkLst>
            <pc:docMk/>
            <pc:sldMk cId="1498981226" sldId="257"/>
            <ac:picMk id="7" creationId="{0E775BEE-ADA7-4971-BD95-02FF8284755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42BCE-069E-4F9B-B300-3D23C42DDF2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DB6F92-E983-4508-91CD-2EE348E91621}">
      <dgm:prSet/>
      <dgm:spPr/>
      <dgm:t>
        <a:bodyPr/>
        <a:lstStyle/>
        <a:p>
          <a:r>
            <a:rPr lang="en-US"/>
            <a:t>What would be a favorite song that characterizes the institute we just finished?</a:t>
          </a:r>
        </a:p>
      </dgm:t>
    </dgm:pt>
    <dgm:pt modelId="{00915EA6-D581-4204-B035-4BF5DB63FF1D}" type="parTrans" cxnId="{70D6EAB5-8A05-4608-B158-12C682DA780E}">
      <dgm:prSet/>
      <dgm:spPr/>
      <dgm:t>
        <a:bodyPr/>
        <a:lstStyle/>
        <a:p>
          <a:endParaRPr lang="en-US"/>
        </a:p>
      </dgm:t>
    </dgm:pt>
    <dgm:pt modelId="{FEC7C30B-32E7-4AA6-82C1-CF7E8694A234}" type="sibTrans" cxnId="{70D6EAB5-8A05-4608-B158-12C682DA780E}">
      <dgm:prSet/>
      <dgm:spPr/>
      <dgm:t>
        <a:bodyPr/>
        <a:lstStyle/>
        <a:p>
          <a:endParaRPr lang="en-US"/>
        </a:p>
      </dgm:t>
    </dgm:pt>
    <dgm:pt modelId="{CD200B7C-023C-48B4-8401-8ABCBA007463}">
      <dgm:prSet/>
      <dgm:spPr/>
      <dgm:t>
        <a:bodyPr/>
        <a:lstStyle/>
        <a:p>
          <a:r>
            <a:rPr lang="en-US"/>
            <a:t>What is a song or symbol representing how you feel today?</a:t>
          </a:r>
        </a:p>
      </dgm:t>
    </dgm:pt>
    <dgm:pt modelId="{5FEADE99-4416-47B3-9145-A51CA6B90C03}" type="parTrans" cxnId="{63A230CC-B34C-4B47-A170-1F2606D7B113}">
      <dgm:prSet/>
      <dgm:spPr/>
      <dgm:t>
        <a:bodyPr/>
        <a:lstStyle/>
        <a:p>
          <a:endParaRPr lang="en-US"/>
        </a:p>
      </dgm:t>
    </dgm:pt>
    <dgm:pt modelId="{6BBD2063-73ED-4546-A10D-DD320EEE341E}" type="sibTrans" cxnId="{63A230CC-B34C-4B47-A170-1F2606D7B113}">
      <dgm:prSet/>
      <dgm:spPr/>
      <dgm:t>
        <a:bodyPr/>
        <a:lstStyle/>
        <a:p>
          <a:endParaRPr lang="en-US"/>
        </a:p>
      </dgm:t>
    </dgm:pt>
    <dgm:pt modelId="{C734AE84-CA0C-4DA6-94D3-0E9050D0A921}">
      <dgm:prSet/>
      <dgm:spPr/>
      <dgm:t>
        <a:bodyPr/>
        <a:lstStyle/>
        <a:p>
          <a:r>
            <a:rPr lang="en-US"/>
            <a:t>What is your life motto for the year? </a:t>
          </a:r>
        </a:p>
      </dgm:t>
    </dgm:pt>
    <dgm:pt modelId="{5247612F-886A-469F-858A-12F94640FB49}" type="parTrans" cxnId="{222C0FCC-6DF2-48D1-A77A-62B812736A22}">
      <dgm:prSet/>
      <dgm:spPr/>
      <dgm:t>
        <a:bodyPr/>
        <a:lstStyle/>
        <a:p>
          <a:endParaRPr lang="en-US"/>
        </a:p>
      </dgm:t>
    </dgm:pt>
    <dgm:pt modelId="{0A66AC1E-24C6-425C-9DB7-EED0A3F96F25}" type="sibTrans" cxnId="{222C0FCC-6DF2-48D1-A77A-62B812736A22}">
      <dgm:prSet/>
      <dgm:spPr/>
      <dgm:t>
        <a:bodyPr/>
        <a:lstStyle/>
        <a:p>
          <a:endParaRPr lang="en-US"/>
        </a:p>
      </dgm:t>
    </dgm:pt>
    <dgm:pt modelId="{5D3C15E4-5397-46D1-8F11-7F626D76D69D}" type="pres">
      <dgm:prSet presAssocID="{18542BCE-069E-4F9B-B300-3D23C42DDF26}" presName="linear" presStyleCnt="0">
        <dgm:presLayoutVars>
          <dgm:animLvl val="lvl"/>
          <dgm:resizeHandles val="exact"/>
        </dgm:presLayoutVars>
      </dgm:prSet>
      <dgm:spPr/>
    </dgm:pt>
    <dgm:pt modelId="{C4A82783-3CDB-4004-A155-783C23EFF4FF}" type="pres">
      <dgm:prSet presAssocID="{8DDB6F92-E983-4508-91CD-2EE348E916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1990F6-7F8B-4A00-85DC-712D71939D28}" type="pres">
      <dgm:prSet presAssocID="{FEC7C30B-32E7-4AA6-82C1-CF7E8694A234}" presName="spacer" presStyleCnt="0"/>
      <dgm:spPr/>
    </dgm:pt>
    <dgm:pt modelId="{E65E597E-03F9-4B12-A026-C85E83B2FD4E}" type="pres">
      <dgm:prSet presAssocID="{CD200B7C-023C-48B4-8401-8ABCBA0074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6EB893-F4B5-40F4-AA38-CA04D0165899}" type="pres">
      <dgm:prSet presAssocID="{6BBD2063-73ED-4546-A10D-DD320EEE341E}" presName="spacer" presStyleCnt="0"/>
      <dgm:spPr/>
    </dgm:pt>
    <dgm:pt modelId="{E3412ED5-A777-4D6C-BAC8-DF2485955E62}" type="pres">
      <dgm:prSet presAssocID="{C734AE84-CA0C-4DA6-94D3-0E9050D0A9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987661-ADE9-4499-92E0-D905D73F109B}" type="presOf" srcId="{8DDB6F92-E983-4508-91CD-2EE348E91621}" destId="{C4A82783-3CDB-4004-A155-783C23EFF4FF}" srcOrd="0" destOrd="0" presId="urn:microsoft.com/office/officeart/2005/8/layout/vList2"/>
    <dgm:cxn modelId="{029591B5-DA8B-4ABC-ADFA-F20F711C6643}" type="presOf" srcId="{CD200B7C-023C-48B4-8401-8ABCBA007463}" destId="{E65E597E-03F9-4B12-A026-C85E83B2FD4E}" srcOrd="0" destOrd="0" presId="urn:microsoft.com/office/officeart/2005/8/layout/vList2"/>
    <dgm:cxn modelId="{70D6EAB5-8A05-4608-B158-12C682DA780E}" srcId="{18542BCE-069E-4F9B-B300-3D23C42DDF26}" destId="{8DDB6F92-E983-4508-91CD-2EE348E91621}" srcOrd="0" destOrd="0" parTransId="{00915EA6-D581-4204-B035-4BF5DB63FF1D}" sibTransId="{FEC7C30B-32E7-4AA6-82C1-CF7E8694A234}"/>
    <dgm:cxn modelId="{222C0FCC-6DF2-48D1-A77A-62B812736A22}" srcId="{18542BCE-069E-4F9B-B300-3D23C42DDF26}" destId="{C734AE84-CA0C-4DA6-94D3-0E9050D0A921}" srcOrd="2" destOrd="0" parTransId="{5247612F-886A-469F-858A-12F94640FB49}" sibTransId="{0A66AC1E-24C6-425C-9DB7-EED0A3F96F25}"/>
    <dgm:cxn modelId="{63A230CC-B34C-4B47-A170-1F2606D7B113}" srcId="{18542BCE-069E-4F9B-B300-3D23C42DDF26}" destId="{CD200B7C-023C-48B4-8401-8ABCBA007463}" srcOrd="1" destOrd="0" parTransId="{5FEADE99-4416-47B3-9145-A51CA6B90C03}" sibTransId="{6BBD2063-73ED-4546-A10D-DD320EEE341E}"/>
    <dgm:cxn modelId="{2588ABD0-D3DB-418D-A2F7-FB858806C8A0}" type="presOf" srcId="{C734AE84-CA0C-4DA6-94D3-0E9050D0A921}" destId="{E3412ED5-A777-4D6C-BAC8-DF2485955E62}" srcOrd="0" destOrd="0" presId="urn:microsoft.com/office/officeart/2005/8/layout/vList2"/>
    <dgm:cxn modelId="{098C94D5-E74F-49CD-B448-4158D9B41354}" type="presOf" srcId="{18542BCE-069E-4F9B-B300-3D23C42DDF26}" destId="{5D3C15E4-5397-46D1-8F11-7F626D76D69D}" srcOrd="0" destOrd="0" presId="urn:microsoft.com/office/officeart/2005/8/layout/vList2"/>
    <dgm:cxn modelId="{2DB3816E-EE82-4067-804A-5BA2EB7529C2}" type="presParOf" srcId="{5D3C15E4-5397-46D1-8F11-7F626D76D69D}" destId="{C4A82783-3CDB-4004-A155-783C23EFF4FF}" srcOrd="0" destOrd="0" presId="urn:microsoft.com/office/officeart/2005/8/layout/vList2"/>
    <dgm:cxn modelId="{95382D9B-9C94-4030-956F-35EE91E0670A}" type="presParOf" srcId="{5D3C15E4-5397-46D1-8F11-7F626D76D69D}" destId="{271990F6-7F8B-4A00-85DC-712D71939D28}" srcOrd="1" destOrd="0" presId="urn:microsoft.com/office/officeart/2005/8/layout/vList2"/>
    <dgm:cxn modelId="{E67F6B12-7337-4F63-99F4-87EB154FB9CB}" type="presParOf" srcId="{5D3C15E4-5397-46D1-8F11-7F626D76D69D}" destId="{E65E597E-03F9-4B12-A026-C85E83B2FD4E}" srcOrd="2" destOrd="0" presId="urn:microsoft.com/office/officeart/2005/8/layout/vList2"/>
    <dgm:cxn modelId="{ED80EDD5-E3E0-4B30-86C1-554EF7B1CC8C}" type="presParOf" srcId="{5D3C15E4-5397-46D1-8F11-7F626D76D69D}" destId="{C66EB893-F4B5-40F4-AA38-CA04D0165899}" srcOrd="3" destOrd="0" presId="urn:microsoft.com/office/officeart/2005/8/layout/vList2"/>
    <dgm:cxn modelId="{4F96AFEA-0A45-4E31-8C3E-91E464577E03}" type="presParOf" srcId="{5D3C15E4-5397-46D1-8F11-7F626D76D69D}" destId="{E3412ED5-A777-4D6C-BAC8-DF2485955E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82783-3CDB-4004-A155-783C23EFF4FF}">
      <dsp:nvSpPr>
        <dsp:cNvPr id="0" name=""/>
        <dsp:cNvSpPr/>
      </dsp:nvSpPr>
      <dsp:spPr>
        <a:xfrm>
          <a:off x="0" y="21654"/>
          <a:ext cx="10523806" cy="11196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would be a favorite song that characterizes the institute we just finished?</a:t>
          </a:r>
        </a:p>
      </dsp:txBody>
      <dsp:txXfrm>
        <a:off x="54659" y="76313"/>
        <a:ext cx="10414488" cy="1010372"/>
      </dsp:txXfrm>
    </dsp:sp>
    <dsp:sp modelId="{E65E597E-03F9-4B12-A026-C85E83B2FD4E}">
      <dsp:nvSpPr>
        <dsp:cNvPr id="0" name=""/>
        <dsp:cNvSpPr/>
      </dsp:nvSpPr>
      <dsp:spPr>
        <a:xfrm>
          <a:off x="0" y="1224864"/>
          <a:ext cx="10523806" cy="11196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is a song or symbol representing how you feel today?</a:t>
          </a:r>
        </a:p>
      </dsp:txBody>
      <dsp:txXfrm>
        <a:off x="54659" y="1279523"/>
        <a:ext cx="10414488" cy="1010372"/>
      </dsp:txXfrm>
    </dsp:sp>
    <dsp:sp modelId="{E3412ED5-A777-4D6C-BAC8-DF2485955E62}">
      <dsp:nvSpPr>
        <dsp:cNvPr id="0" name=""/>
        <dsp:cNvSpPr/>
      </dsp:nvSpPr>
      <dsp:spPr>
        <a:xfrm>
          <a:off x="0" y="2428074"/>
          <a:ext cx="10523806" cy="11196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is your life motto for the year? </a:t>
          </a:r>
        </a:p>
      </dsp:txBody>
      <dsp:txXfrm>
        <a:off x="54659" y="2482733"/>
        <a:ext cx="10414488" cy="1010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031C2-284B-8947-9EB8-64348743951C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4AE1CA-57BE-9E4B-8F4C-A235CE48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3729E-F2F9-C745-A75B-1C2251AD8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409D7-4F6C-8845-90CF-91FFDA0136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367DB-28A5-764B-B43E-E729C6DC9A9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7CB40F-DC69-FE40-854A-CD68F194A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F7BB0B-7BF6-AD4A-A41C-AC8A22F4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3491-7546-234E-A644-0FFD4A839E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4715F-14D4-1D41-9A97-94E9F7353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C7C15-6DF6-F045-95EC-AC3549CA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4513944"/>
            <a:ext cx="10547847" cy="217167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A23216-B73C-BC41-B5A6-EE30919CDF3E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0AAD64B-D3EB-FA47-8A6D-F0545709A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59F8480-C576-1E4D-821D-52D2E7641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12E4CABE-70BD-374D-8198-897766095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963E9-8E2B-A443-8F06-4D7533942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6B30F-83DF-124F-8119-D8C34F5D1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F5F484E-C0FE-AF40-B22E-F67B031EB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5885-80C4-334A-ADD9-792750371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2562B52-FC25-BA42-A595-051AFC5D6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1E490-653C-C243-8A73-CEC94EC70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C6B8D81-8A26-324C-A324-A6D4B23F5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D19C-58E4-0C4B-866F-351E2232D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3D3C46F-E14B-B44C-AC0B-25A12E406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9FE922D-F772-714F-BBCE-22D4D745D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376053-2106-E447-8DB4-C380188F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81D301-7D76-FC4A-A3AD-3C0B47C2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7013A9-2FA7-5044-8AFB-3775213D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593A8D-09AE-EB47-B417-13049C5F1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57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133F99F4-F0B3-AD4D-B2D6-0C581BE77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975" y="4513263"/>
            <a:ext cx="10547350" cy="2171700"/>
          </a:xfrm>
        </p:spPr>
        <p:txBody>
          <a:bodyPr/>
          <a:lstStyle/>
          <a:p>
            <a:r>
              <a:rPr lang="en-US" altLang="en-US" dirty="0"/>
              <a:t>Socializing and Networking: </a:t>
            </a:r>
            <a:br>
              <a:rPr lang="en-US" altLang="en-US" dirty="0"/>
            </a:br>
            <a:r>
              <a:rPr lang="en-US" altLang="en-US" dirty="0"/>
              <a:t>Convos with New Friends</a:t>
            </a:r>
            <a:br>
              <a:rPr lang="en-US" altLang="en-US" dirty="0"/>
            </a:br>
            <a:r>
              <a:rPr lang="en-US" altLang="en-US" sz="3600" dirty="0"/>
              <a:t>Friday, February 19 at 4:30-5:30 p.m.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37DB-3FB3-465B-A65F-9A0ABBCD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Conversation Starters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26D07-A6FE-4F2B-8681-970295C2C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816004B-AEE5-9547-AC9B-0D5C79C3D978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0CC50FB-D672-416F-A3E8-C8FFA815B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533065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981226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tfi 2021 colors 1">
      <a:dk1>
        <a:srgbClr val="1B8DB2"/>
      </a:dk1>
      <a:lt1>
        <a:srgbClr val="FFFFFF"/>
      </a:lt1>
      <a:dk2>
        <a:srgbClr val="000000"/>
      </a:dk2>
      <a:lt2>
        <a:srgbClr val="FFD33C"/>
      </a:lt2>
      <a:accent1>
        <a:srgbClr val="CA3279"/>
      </a:accent1>
      <a:accent2>
        <a:srgbClr val="A9D92C"/>
      </a:accent2>
      <a:accent3>
        <a:srgbClr val="E75F42"/>
      </a:accent3>
      <a:accent4>
        <a:srgbClr val="F298C7"/>
      </a:accent4>
      <a:accent5>
        <a:srgbClr val="A1648F"/>
      </a:accent5>
      <a:accent6>
        <a:srgbClr val="6E87AE"/>
      </a:accent6>
      <a:hlink>
        <a:srgbClr val="155F90"/>
      </a:hlink>
      <a:folHlink>
        <a:srgbClr val="2EA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ppt template 1" id="{89FF85C7-A9F6-5847-A2EE-B1D5CC34A60A}" vid="{7D0507B4-3826-6749-BCE4-839A8EB61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6C2FD4A136E4F854087CA0878E82F" ma:contentTypeVersion="14" ma:contentTypeDescription="Create a new document." ma:contentTypeScope="" ma:versionID="633bbb75bec6e5caa58ab2b4f5b59bae">
  <xsd:schema xmlns:xsd="http://www.w3.org/2001/XMLSchema" xmlns:xs="http://www.w3.org/2001/XMLSchema" xmlns:p="http://schemas.microsoft.com/office/2006/metadata/properties" xmlns:ns3="100c9456-5b40-459a-8823-0ee56e83d204" xmlns:ns4="a979eeb2-ec59-4d60-a11f-bb0b64893b7f" targetNamespace="http://schemas.microsoft.com/office/2006/metadata/properties" ma:root="true" ma:fieldsID="1eb757ebb710fd872e91bf15e6cf0920" ns3:_="" ns4:_="">
    <xsd:import namespace="100c9456-5b40-459a-8823-0ee56e83d204"/>
    <xsd:import namespace="a979eeb2-ec59-4d60-a11f-bb0b64893b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c9456-5b40-459a-8823-0ee56e83d2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9eeb2-ec59-4d60-a11f-bb0b64893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FA7EB5-AE51-4E72-AF6E-B769827E8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8F43AC-8BE0-4565-AE24-4D460F0F5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c9456-5b40-459a-8823-0ee56e83d204"/>
    <ds:schemaRef ds:uri="a979eeb2-ec59-4d60-a11f-bb0b64893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A03C4B-9E12-4AAD-9BD4-496757152E5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Palatino</vt:lpstr>
      <vt:lpstr>ASCCC Curriculum Inst. 2020 Theme</vt:lpstr>
      <vt:lpstr>Socializing and Networking:  Convos with New Friends Friday, February 19 at 4:30-5:30 p.m.</vt:lpstr>
      <vt:lpstr>Conversation Starters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Socializing and Networking:  Convos with New Friends Friday, February 19 at 4:30-5:30 p.m.</dc:title>
  <dc:creator>Michelle  Bean</dc:creator>
  <cp:lastModifiedBy>Michelle  Bean</cp:lastModifiedBy>
  <cp:revision>1</cp:revision>
  <dcterms:created xsi:type="dcterms:W3CDTF">2021-01-27T23:53:37Z</dcterms:created>
  <dcterms:modified xsi:type="dcterms:W3CDTF">2021-01-27T23:53:43Z</dcterms:modified>
</cp:coreProperties>
</file>