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7" r:id="rId3"/>
    <p:sldId id="369" r:id="rId4"/>
    <p:sldId id="382" r:id="rId5"/>
    <p:sldId id="366" r:id="rId6"/>
    <p:sldId id="379" r:id="rId7"/>
    <p:sldId id="380" r:id="rId8"/>
    <p:sldId id="381" r:id="rId9"/>
    <p:sldId id="376" r:id="rId10"/>
    <p:sldId id="375" r:id="rId11"/>
    <p:sldId id="377" r:id="rId12"/>
    <p:sldId id="378" r:id="rId13"/>
    <p:sldId id="370" r:id="rId14"/>
    <p:sldId id="371" r:id="rId15"/>
    <p:sldId id="372" r:id="rId16"/>
    <p:sldId id="373" r:id="rId17"/>
    <p:sldId id="374" r:id="rId18"/>
    <p:sldId id="368" r:id="rId19"/>
    <p:sldId id="3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 Bean" userId="0d8acacb-9479-4755-afc3-7abd1af15332" providerId="ADAL" clId="{8756E57E-A286-41D4-AF7A-6BB12AC17DC4}"/>
    <pc:docChg chg="undo custSel modSld">
      <pc:chgData name="Michelle  Bean" userId="0d8acacb-9479-4755-afc3-7abd1af15332" providerId="ADAL" clId="{8756E57E-A286-41D4-AF7A-6BB12AC17DC4}" dt="2019-03-21T03:22:39.723" v="395" actId="20577"/>
      <pc:docMkLst>
        <pc:docMk/>
      </pc:docMkLst>
      <pc:sldChg chg="modSp">
        <pc:chgData name="Michelle  Bean" userId="0d8acacb-9479-4755-afc3-7abd1af15332" providerId="ADAL" clId="{8756E57E-A286-41D4-AF7A-6BB12AC17DC4}" dt="2019-03-21T03:22:39.723" v="395" actId="20577"/>
        <pc:sldMkLst>
          <pc:docMk/>
          <pc:sldMk cId="1664221670" sldId="365"/>
        </pc:sldMkLst>
        <pc:spChg chg="mod">
          <ac:chgData name="Michelle  Bean" userId="0d8acacb-9479-4755-afc3-7abd1af15332" providerId="ADAL" clId="{8756E57E-A286-41D4-AF7A-6BB12AC17DC4}" dt="2019-03-21T03:19:36.798" v="377" actId="1076"/>
          <ac:spMkLst>
            <pc:docMk/>
            <pc:sldMk cId="1664221670" sldId="365"/>
            <ac:spMk id="2" creationId="{00000000-0000-0000-0000-000000000000}"/>
          </ac:spMkLst>
        </pc:spChg>
        <pc:spChg chg="mod">
          <ac:chgData name="Michelle  Bean" userId="0d8acacb-9479-4755-afc3-7abd1af15332" providerId="ADAL" clId="{8756E57E-A286-41D4-AF7A-6BB12AC17DC4}" dt="2019-03-21T03:22:39.723" v="395" actId="20577"/>
          <ac:spMkLst>
            <pc:docMk/>
            <pc:sldMk cId="1664221670" sldId="365"/>
            <ac:spMk id="3" creationId="{00000000-0000-0000-0000-000000000000}"/>
          </ac:spMkLst>
        </pc:spChg>
        <pc:picChg chg="mod">
          <ac:chgData name="Michelle  Bean" userId="0d8acacb-9479-4755-afc3-7abd1af15332" providerId="ADAL" clId="{8756E57E-A286-41D4-AF7A-6BB12AC17DC4}" dt="2019-03-21T03:19:52.542" v="378" actId="1076"/>
          <ac:picMkLst>
            <pc:docMk/>
            <pc:sldMk cId="1664221670" sldId="365"/>
            <ac:picMk id="4" creationId="{00000000-0000-0000-0000-000000000000}"/>
          </ac:picMkLst>
        </pc:picChg>
      </pc:sldChg>
      <pc:sldChg chg="modSp">
        <pc:chgData name="Michelle  Bean" userId="0d8acacb-9479-4755-afc3-7abd1af15332" providerId="ADAL" clId="{8756E57E-A286-41D4-AF7A-6BB12AC17DC4}" dt="2019-03-21T03:14:17.057" v="270" actId="20577"/>
        <pc:sldMkLst>
          <pc:docMk/>
          <pc:sldMk cId="319861016" sldId="366"/>
        </pc:sldMkLst>
        <pc:spChg chg="mod">
          <ac:chgData name="Michelle  Bean" userId="0d8acacb-9479-4755-afc3-7abd1af15332" providerId="ADAL" clId="{8756E57E-A286-41D4-AF7A-6BB12AC17DC4}" dt="2019-03-21T03:13:09.493" v="261"/>
          <ac:spMkLst>
            <pc:docMk/>
            <pc:sldMk cId="319861016" sldId="366"/>
            <ac:spMk id="2" creationId="{540BCBE0-5CE1-4031-939F-1D8B9094AA7A}"/>
          </ac:spMkLst>
        </pc:spChg>
        <pc:spChg chg="mod">
          <ac:chgData name="Michelle  Bean" userId="0d8acacb-9479-4755-afc3-7abd1af15332" providerId="ADAL" clId="{8756E57E-A286-41D4-AF7A-6BB12AC17DC4}" dt="2019-03-21T03:14:17.057" v="270" actId="20577"/>
          <ac:spMkLst>
            <pc:docMk/>
            <pc:sldMk cId="319861016" sldId="366"/>
            <ac:spMk id="3" creationId="{3BF2D542-2643-4A80-997E-631BEE15D2AD}"/>
          </ac:spMkLst>
        </pc:spChg>
      </pc:sldChg>
      <pc:sldChg chg="modSp">
        <pc:chgData name="Michelle  Bean" userId="0d8acacb-9479-4755-afc3-7abd1af15332" providerId="ADAL" clId="{8756E57E-A286-41D4-AF7A-6BB12AC17DC4}" dt="2019-03-21T03:10:21.130" v="228" actId="20577"/>
        <pc:sldMkLst>
          <pc:docMk/>
          <pc:sldMk cId="1953344366" sldId="367"/>
        </pc:sldMkLst>
        <pc:spChg chg="mod">
          <ac:chgData name="Michelle  Bean" userId="0d8acacb-9479-4755-afc3-7abd1af15332" providerId="ADAL" clId="{8756E57E-A286-41D4-AF7A-6BB12AC17DC4}" dt="2019-03-21T03:09:55.713" v="217"/>
          <ac:spMkLst>
            <pc:docMk/>
            <pc:sldMk cId="1953344366" sldId="367"/>
            <ac:spMk id="2" creationId="{C7FB3A20-E3F8-4828-9973-787F6E417827}"/>
          </ac:spMkLst>
        </pc:spChg>
        <pc:spChg chg="mod">
          <ac:chgData name="Michelle  Bean" userId="0d8acacb-9479-4755-afc3-7abd1af15332" providerId="ADAL" clId="{8756E57E-A286-41D4-AF7A-6BB12AC17DC4}" dt="2019-03-21T03:10:21.130" v="228" actId="20577"/>
          <ac:spMkLst>
            <pc:docMk/>
            <pc:sldMk cId="1953344366" sldId="367"/>
            <ac:spMk id="3" creationId="{CA641593-E00B-4567-BEC2-926DAE874022}"/>
          </ac:spMkLst>
        </pc:spChg>
      </pc:sldChg>
      <pc:sldChg chg="addSp delSp modSp">
        <pc:chgData name="Michelle  Bean" userId="0d8acacb-9479-4755-afc3-7abd1af15332" providerId="ADAL" clId="{8756E57E-A286-41D4-AF7A-6BB12AC17DC4}" dt="2019-03-21T03:09:14.865" v="213" actId="478"/>
        <pc:sldMkLst>
          <pc:docMk/>
          <pc:sldMk cId="2404602932" sldId="368"/>
        </pc:sldMkLst>
        <pc:spChg chg="mod">
          <ac:chgData name="Michelle  Bean" userId="0d8acacb-9479-4755-afc3-7abd1af15332" providerId="ADAL" clId="{8756E57E-A286-41D4-AF7A-6BB12AC17DC4}" dt="2019-03-21T03:07:37.138" v="207" actId="403"/>
          <ac:spMkLst>
            <pc:docMk/>
            <pc:sldMk cId="2404602932" sldId="368"/>
            <ac:spMk id="2" creationId="{9F11F854-086F-40CD-8658-47EDB695D1EE}"/>
          </ac:spMkLst>
        </pc:spChg>
        <pc:spChg chg="mod">
          <ac:chgData name="Michelle  Bean" userId="0d8acacb-9479-4755-afc3-7abd1af15332" providerId="ADAL" clId="{8756E57E-A286-41D4-AF7A-6BB12AC17DC4}" dt="2019-03-21T03:07:30.210" v="204" actId="255"/>
          <ac:spMkLst>
            <pc:docMk/>
            <pc:sldMk cId="2404602932" sldId="368"/>
            <ac:spMk id="3" creationId="{AE4A5293-CE57-4970-BE48-D3C154804335}"/>
          </ac:spMkLst>
        </pc:spChg>
        <pc:spChg chg="add del mod">
          <ac:chgData name="Michelle  Bean" userId="0d8acacb-9479-4755-afc3-7abd1af15332" providerId="ADAL" clId="{8756E57E-A286-41D4-AF7A-6BB12AC17DC4}" dt="2019-03-21T03:09:14.865" v="213" actId="478"/>
          <ac:spMkLst>
            <pc:docMk/>
            <pc:sldMk cId="2404602932" sldId="368"/>
            <ac:spMk id="6" creationId="{AD17F654-B2B8-41E5-8D17-3BB977C3CB9D}"/>
          </ac:spMkLst>
        </pc:spChg>
        <pc:picChg chg="add mod">
          <ac:chgData name="Michelle  Bean" userId="0d8acacb-9479-4755-afc3-7abd1af15332" providerId="ADAL" clId="{8756E57E-A286-41D4-AF7A-6BB12AC17DC4}" dt="2019-03-21T03:09:05.508" v="212" actId="1076"/>
          <ac:picMkLst>
            <pc:docMk/>
            <pc:sldMk cId="2404602932" sldId="368"/>
            <ac:picMk id="5" creationId="{7D5C08DB-0CB8-4750-AC14-A28799A3C0DD}"/>
          </ac:picMkLst>
        </pc:picChg>
      </pc:sldChg>
      <pc:sldChg chg="modSp">
        <pc:chgData name="Michelle  Bean" userId="0d8acacb-9479-4755-afc3-7abd1af15332" providerId="ADAL" clId="{8756E57E-A286-41D4-AF7A-6BB12AC17DC4}" dt="2019-03-21T03:11:29.228" v="242" actId="12"/>
        <pc:sldMkLst>
          <pc:docMk/>
          <pc:sldMk cId="494919623" sldId="369"/>
        </pc:sldMkLst>
        <pc:spChg chg="mod">
          <ac:chgData name="Michelle  Bean" userId="0d8acacb-9479-4755-afc3-7abd1af15332" providerId="ADAL" clId="{8756E57E-A286-41D4-AF7A-6BB12AC17DC4}" dt="2019-03-21T03:11:23.860" v="241" actId="20577"/>
          <ac:spMkLst>
            <pc:docMk/>
            <pc:sldMk cId="494919623" sldId="369"/>
            <ac:spMk id="2" creationId="{D8402F52-40B4-4CF4-8A81-8AFCA4355676}"/>
          </ac:spMkLst>
        </pc:spChg>
        <pc:spChg chg="mod">
          <ac:chgData name="Michelle  Bean" userId="0d8acacb-9479-4755-afc3-7abd1af15332" providerId="ADAL" clId="{8756E57E-A286-41D4-AF7A-6BB12AC17DC4}" dt="2019-03-21T03:11:29.228" v="242" actId="12"/>
          <ac:spMkLst>
            <pc:docMk/>
            <pc:sldMk cId="494919623" sldId="369"/>
            <ac:spMk id="3" creationId="{A65E0EB1-FCF5-444D-9D4C-D0CB3B603191}"/>
          </ac:spMkLst>
        </pc:spChg>
      </pc:sldChg>
      <pc:sldChg chg="modSp">
        <pc:chgData name="Michelle  Bean" userId="0d8acacb-9479-4755-afc3-7abd1af15332" providerId="ADAL" clId="{8756E57E-A286-41D4-AF7A-6BB12AC17DC4}" dt="2019-03-21T03:18:13.638" v="359" actId="1076"/>
        <pc:sldMkLst>
          <pc:docMk/>
          <pc:sldMk cId="2244921106" sldId="370"/>
        </pc:sldMkLst>
        <pc:spChg chg="mod">
          <ac:chgData name="Michelle  Bean" userId="0d8acacb-9479-4755-afc3-7abd1af15332" providerId="ADAL" clId="{8756E57E-A286-41D4-AF7A-6BB12AC17DC4}" dt="2019-03-21T03:18:13.638" v="359" actId="1076"/>
          <ac:spMkLst>
            <pc:docMk/>
            <pc:sldMk cId="2244921106" sldId="370"/>
            <ac:spMk id="2" creationId="{DEDA6F3E-7A2D-42EC-A39F-C03972B614DA}"/>
          </ac:spMkLst>
        </pc:spChg>
        <pc:spChg chg="mod">
          <ac:chgData name="Michelle  Bean" userId="0d8acacb-9479-4755-afc3-7abd1af15332" providerId="ADAL" clId="{8756E57E-A286-41D4-AF7A-6BB12AC17DC4}" dt="2019-03-21T03:18:03.430" v="358" actId="27636"/>
          <ac:spMkLst>
            <pc:docMk/>
            <pc:sldMk cId="2244921106" sldId="370"/>
            <ac:spMk id="3" creationId="{C2D22796-D594-4067-A60F-F166CB256596}"/>
          </ac:spMkLst>
        </pc:spChg>
      </pc:sldChg>
      <pc:sldChg chg="modSp">
        <pc:chgData name="Michelle  Bean" userId="0d8acacb-9479-4755-afc3-7abd1af15332" providerId="ADAL" clId="{8756E57E-A286-41D4-AF7A-6BB12AC17DC4}" dt="2019-03-21T03:18:29.030" v="361" actId="1076"/>
        <pc:sldMkLst>
          <pc:docMk/>
          <pc:sldMk cId="2453252750" sldId="371"/>
        </pc:sldMkLst>
        <pc:spChg chg="mod">
          <ac:chgData name="Michelle  Bean" userId="0d8acacb-9479-4755-afc3-7abd1af15332" providerId="ADAL" clId="{8756E57E-A286-41D4-AF7A-6BB12AC17DC4}" dt="2019-03-21T03:18:29.030" v="361" actId="1076"/>
          <ac:spMkLst>
            <pc:docMk/>
            <pc:sldMk cId="2453252750" sldId="371"/>
            <ac:spMk id="2" creationId="{18AE2FE3-5E54-4DFA-90EF-786D8806C5E0}"/>
          </ac:spMkLst>
        </pc:spChg>
      </pc:sldChg>
      <pc:sldChg chg="modSp">
        <pc:chgData name="Michelle  Bean" userId="0d8acacb-9479-4755-afc3-7abd1af15332" providerId="ADAL" clId="{8756E57E-A286-41D4-AF7A-6BB12AC17DC4}" dt="2019-03-21T03:18:48.218" v="363" actId="1076"/>
        <pc:sldMkLst>
          <pc:docMk/>
          <pc:sldMk cId="1284808714" sldId="372"/>
        </pc:sldMkLst>
        <pc:spChg chg="mod">
          <ac:chgData name="Michelle  Bean" userId="0d8acacb-9479-4755-afc3-7abd1af15332" providerId="ADAL" clId="{8756E57E-A286-41D4-AF7A-6BB12AC17DC4}" dt="2019-03-21T03:18:48.218" v="363" actId="1076"/>
          <ac:spMkLst>
            <pc:docMk/>
            <pc:sldMk cId="1284808714" sldId="372"/>
            <ac:spMk id="2" creationId="{DEDA6F3E-7A2D-42EC-A39F-C03972B614DA}"/>
          </ac:spMkLst>
        </pc:spChg>
        <pc:spChg chg="mod">
          <ac:chgData name="Michelle  Bean" userId="0d8acacb-9479-4755-afc3-7abd1af15332" providerId="ADAL" clId="{8756E57E-A286-41D4-AF7A-6BB12AC17DC4}" dt="2019-03-21T03:18:44.634" v="362" actId="14100"/>
          <ac:spMkLst>
            <pc:docMk/>
            <pc:sldMk cId="1284808714" sldId="372"/>
            <ac:spMk id="3" creationId="{C2D22796-D594-4067-A60F-F166CB256596}"/>
          </ac:spMkLst>
        </pc:spChg>
      </pc:sldChg>
      <pc:sldChg chg="modSp">
        <pc:chgData name="Michelle  Bean" userId="0d8acacb-9479-4755-afc3-7abd1af15332" providerId="ADAL" clId="{8756E57E-A286-41D4-AF7A-6BB12AC17DC4}" dt="2019-03-21T03:18:57.611" v="364" actId="1076"/>
        <pc:sldMkLst>
          <pc:docMk/>
          <pc:sldMk cId="741328293" sldId="373"/>
        </pc:sldMkLst>
        <pc:spChg chg="mod">
          <ac:chgData name="Michelle  Bean" userId="0d8acacb-9479-4755-afc3-7abd1af15332" providerId="ADAL" clId="{8756E57E-A286-41D4-AF7A-6BB12AC17DC4}" dt="2019-03-21T03:18:57.611" v="364" actId="1076"/>
          <ac:spMkLst>
            <pc:docMk/>
            <pc:sldMk cId="741328293" sldId="373"/>
            <ac:spMk id="2" creationId="{DEDA6F3E-7A2D-42EC-A39F-C03972B614DA}"/>
          </ac:spMkLst>
        </pc:spChg>
      </pc:sldChg>
      <pc:sldChg chg="modSp">
        <pc:chgData name="Michelle  Bean" userId="0d8acacb-9479-4755-afc3-7abd1af15332" providerId="ADAL" clId="{8756E57E-A286-41D4-AF7A-6BB12AC17DC4}" dt="2019-03-21T03:17:26.963" v="347" actId="1076"/>
        <pc:sldMkLst>
          <pc:docMk/>
          <pc:sldMk cId="289295978" sldId="375"/>
        </pc:sldMkLst>
        <pc:spChg chg="mod">
          <ac:chgData name="Michelle  Bean" userId="0d8acacb-9479-4755-afc3-7abd1af15332" providerId="ADAL" clId="{8756E57E-A286-41D4-AF7A-6BB12AC17DC4}" dt="2019-03-21T03:17:26.963" v="347" actId="1076"/>
          <ac:spMkLst>
            <pc:docMk/>
            <pc:sldMk cId="289295978" sldId="375"/>
            <ac:spMk id="2" creationId="{B177F808-3078-4C7F-A978-56765177088F}"/>
          </ac:spMkLst>
        </pc:spChg>
        <pc:spChg chg="mod">
          <ac:chgData name="Michelle  Bean" userId="0d8acacb-9479-4755-afc3-7abd1af15332" providerId="ADAL" clId="{8756E57E-A286-41D4-AF7A-6BB12AC17DC4}" dt="2019-03-21T03:17:23.900" v="346" actId="27636"/>
          <ac:spMkLst>
            <pc:docMk/>
            <pc:sldMk cId="289295978" sldId="375"/>
            <ac:spMk id="3" creationId="{5A2E9981-0C96-45BB-B613-89CB6E5559DD}"/>
          </ac:spMkLst>
        </pc:spChg>
      </pc:sldChg>
      <pc:sldChg chg="modSp">
        <pc:chgData name="Michelle  Bean" userId="0d8acacb-9479-4755-afc3-7abd1af15332" providerId="ADAL" clId="{8756E57E-A286-41D4-AF7A-6BB12AC17DC4}" dt="2019-03-21T03:20:50.284" v="382" actId="1076"/>
        <pc:sldMkLst>
          <pc:docMk/>
          <pc:sldMk cId="381750969" sldId="376"/>
        </pc:sldMkLst>
        <pc:spChg chg="mod">
          <ac:chgData name="Michelle  Bean" userId="0d8acacb-9479-4755-afc3-7abd1af15332" providerId="ADAL" clId="{8756E57E-A286-41D4-AF7A-6BB12AC17DC4}" dt="2019-03-21T03:20:50.284" v="382" actId="1076"/>
          <ac:spMkLst>
            <pc:docMk/>
            <pc:sldMk cId="381750969" sldId="376"/>
            <ac:spMk id="2" creationId="{E204AC06-B51F-479E-9F6B-4BE054959FD5}"/>
          </ac:spMkLst>
        </pc:spChg>
        <pc:spChg chg="mod">
          <ac:chgData name="Michelle  Bean" userId="0d8acacb-9479-4755-afc3-7abd1af15332" providerId="ADAL" clId="{8756E57E-A286-41D4-AF7A-6BB12AC17DC4}" dt="2019-03-21T03:20:46.989" v="381" actId="14100"/>
          <ac:spMkLst>
            <pc:docMk/>
            <pc:sldMk cId="381750969" sldId="376"/>
            <ac:spMk id="3" creationId="{BFD05E4D-A238-4805-8CB0-9690CD90B490}"/>
          </ac:spMkLst>
        </pc:spChg>
      </pc:sldChg>
      <pc:sldChg chg="modSp">
        <pc:chgData name="Michelle  Bean" userId="0d8acacb-9479-4755-afc3-7abd1af15332" providerId="ADAL" clId="{8756E57E-A286-41D4-AF7A-6BB12AC17DC4}" dt="2019-03-21T03:17:39.537" v="351" actId="1076"/>
        <pc:sldMkLst>
          <pc:docMk/>
          <pc:sldMk cId="2117451469" sldId="377"/>
        </pc:sldMkLst>
        <pc:spChg chg="mod">
          <ac:chgData name="Michelle  Bean" userId="0d8acacb-9479-4755-afc3-7abd1af15332" providerId="ADAL" clId="{8756E57E-A286-41D4-AF7A-6BB12AC17DC4}" dt="2019-03-21T03:17:39.537" v="351" actId="1076"/>
          <ac:spMkLst>
            <pc:docMk/>
            <pc:sldMk cId="2117451469" sldId="377"/>
            <ac:spMk id="2" creationId="{B177F808-3078-4C7F-A978-56765177088F}"/>
          </ac:spMkLst>
        </pc:spChg>
        <pc:spChg chg="mod">
          <ac:chgData name="Michelle  Bean" userId="0d8acacb-9479-4755-afc3-7abd1af15332" providerId="ADAL" clId="{8756E57E-A286-41D4-AF7A-6BB12AC17DC4}" dt="2019-03-21T03:17:33.122" v="349" actId="27636"/>
          <ac:spMkLst>
            <pc:docMk/>
            <pc:sldMk cId="2117451469" sldId="377"/>
            <ac:spMk id="3" creationId="{5A2E9981-0C96-45BB-B613-89CB6E5559DD}"/>
          </ac:spMkLst>
        </pc:spChg>
      </pc:sldChg>
      <pc:sldChg chg="modSp">
        <pc:chgData name="Michelle  Bean" userId="0d8acacb-9479-4755-afc3-7abd1af15332" providerId="ADAL" clId="{8756E57E-A286-41D4-AF7A-6BB12AC17DC4}" dt="2019-03-21T03:17:53.558" v="354" actId="1076"/>
        <pc:sldMkLst>
          <pc:docMk/>
          <pc:sldMk cId="1441700922" sldId="378"/>
        </pc:sldMkLst>
        <pc:spChg chg="mod">
          <ac:chgData name="Michelle  Bean" userId="0d8acacb-9479-4755-afc3-7abd1af15332" providerId="ADAL" clId="{8756E57E-A286-41D4-AF7A-6BB12AC17DC4}" dt="2019-03-21T03:17:53.558" v="354" actId="1076"/>
          <ac:spMkLst>
            <pc:docMk/>
            <pc:sldMk cId="1441700922" sldId="378"/>
            <ac:spMk id="2" creationId="{20EEC49E-FCB1-44F4-9314-DBBDF685006A}"/>
          </ac:spMkLst>
        </pc:spChg>
        <pc:spChg chg="mod">
          <ac:chgData name="Michelle  Bean" userId="0d8acacb-9479-4755-afc3-7abd1af15332" providerId="ADAL" clId="{8756E57E-A286-41D4-AF7A-6BB12AC17DC4}" dt="2019-03-21T03:17:47.931" v="352" actId="14100"/>
          <ac:spMkLst>
            <pc:docMk/>
            <pc:sldMk cId="1441700922" sldId="378"/>
            <ac:spMk id="3" creationId="{D6AD6C62-D5AB-4217-810B-4B5C6FA4068F}"/>
          </ac:spMkLst>
        </pc:spChg>
      </pc:sldChg>
      <pc:sldChg chg="modSp">
        <pc:chgData name="Michelle  Bean" userId="0d8acacb-9479-4755-afc3-7abd1af15332" providerId="ADAL" clId="{8756E57E-A286-41D4-AF7A-6BB12AC17DC4}" dt="2019-03-21T03:15:37.901" v="291" actId="20577"/>
        <pc:sldMkLst>
          <pc:docMk/>
          <pc:sldMk cId="2581071061" sldId="379"/>
        </pc:sldMkLst>
        <pc:spChg chg="mod">
          <ac:chgData name="Michelle  Bean" userId="0d8acacb-9479-4755-afc3-7abd1af15332" providerId="ADAL" clId="{8756E57E-A286-41D4-AF7A-6BB12AC17DC4}" dt="2019-03-21T03:15:37.901" v="291" actId="20577"/>
          <ac:spMkLst>
            <pc:docMk/>
            <pc:sldMk cId="2581071061" sldId="379"/>
            <ac:spMk id="2" creationId="{C7B480BB-5F05-49BF-913B-1A54B8922542}"/>
          </ac:spMkLst>
        </pc:spChg>
        <pc:spChg chg="mod">
          <ac:chgData name="Michelle  Bean" userId="0d8acacb-9479-4755-afc3-7abd1af15332" providerId="ADAL" clId="{8756E57E-A286-41D4-AF7A-6BB12AC17DC4}" dt="2019-03-21T03:15:01.638" v="271" actId="14100"/>
          <ac:spMkLst>
            <pc:docMk/>
            <pc:sldMk cId="2581071061" sldId="379"/>
            <ac:spMk id="3" creationId="{C5407A49-D0DF-4B23-8730-9C1E131D5C67}"/>
          </ac:spMkLst>
        </pc:spChg>
      </pc:sldChg>
      <pc:sldChg chg="modSp">
        <pc:chgData name="Michelle  Bean" userId="0d8acacb-9479-4755-afc3-7abd1af15332" providerId="ADAL" clId="{8756E57E-A286-41D4-AF7A-6BB12AC17DC4}" dt="2019-03-21T03:15:57.525" v="293"/>
        <pc:sldMkLst>
          <pc:docMk/>
          <pc:sldMk cId="3552895524" sldId="380"/>
        </pc:sldMkLst>
        <pc:spChg chg="mod">
          <ac:chgData name="Michelle  Bean" userId="0d8acacb-9479-4755-afc3-7abd1af15332" providerId="ADAL" clId="{8756E57E-A286-41D4-AF7A-6BB12AC17DC4}" dt="2019-03-21T03:15:57.525" v="293"/>
          <ac:spMkLst>
            <pc:docMk/>
            <pc:sldMk cId="3552895524" sldId="380"/>
            <ac:spMk id="2" creationId="{C7B480BB-5F05-49BF-913B-1A54B8922542}"/>
          </ac:spMkLst>
        </pc:spChg>
      </pc:sldChg>
      <pc:sldChg chg="modSp">
        <pc:chgData name="Michelle  Bean" userId="0d8acacb-9479-4755-afc3-7abd1af15332" providerId="ADAL" clId="{8756E57E-A286-41D4-AF7A-6BB12AC17DC4}" dt="2019-03-21T03:20:36.880" v="380" actId="1076"/>
        <pc:sldMkLst>
          <pc:docMk/>
          <pc:sldMk cId="3904695736" sldId="381"/>
        </pc:sldMkLst>
        <pc:spChg chg="mod">
          <ac:chgData name="Michelle  Bean" userId="0d8acacb-9479-4755-afc3-7abd1af15332" providerId="ADAL" clId="{8756E57E-A286-41D4-AF7A-6BB12AC17DC4}" dt="2019-03-21T03:20:36.880" v="380" actId="1076"/>
          <ac:spMkLst>
            <pc:docMk/>
            <pc:sldMk cId="3904695736" sldId="381"/>
            <ac:spMk id="2" creationId="{C7B480BB-5F05-49BF-913B-1A54B8922542}"/>
          </ac:spMkLst>
        </pc:spChg>
        <pc:spChg chg="mod">
          <ac:chgData name="Michelle  Bean" userId="0d8acacb-9479-4755-afc3-7abd1af15332" providerId="ADAL" clId="{8756E57E-A286-41D4-AF7A-6BB12AC17DC4}" dt="2019-03-21T03:20:32.925" v="379" actId="14100"/>
          <ac:spMkLst>
            <pc:docMk/>
            <pc:sldMk cId="3904695736" sldId="381"/>
            <ac:spMk id="3" creationId="{C5407A49-D0DF-4B23-8730-9C1E131D5C67}"/>
          </ac:spMkLst>
        </pc:spChg>
      </pc:sldChg>
      <pc:sldChg chg="modSp">
        <pc:chgData name="Michelle  Bean" userId="0d8acacb-9479-4755-afc3-7abd1af15332" providerId="ADAL" clId="{8756E57E-A286-41D4-AF7A-6BB12AC17DC4}" dt="2019-03-21T03:12:55.061" v="259" actId="12"/>
        <pc:sldMkLst>
          <pc:docMk/>
          <pc:sldMk cId="4115103291" sldId="382"/>
        </pc:sldMkLst>
        <pc:spChg chg="mod">
          <ac:chgData name="Michelle  Bean" userId="0d8acacb-9479-4755-afc3-7abd1af15332" providerId="ADAL" clId="{8756E57E-A286-41D4-AF7A-6BB12AC17DC4}" dt="2019-03-21T03:11:39.073" v="244"/>
          <ac:spMkLst>
            <pc:docMk/>
            <pc:sldMk cId="4115103291" sldId="382"/>
            <ac:spMk id="2" creationId="{C51DACEF-9355-4C91-B124-B4A361B7B13B}"/>
          </ac:spMkLst>
        </pc:spChg>
        <pc:spChg chg="mod">
          <ac:chgData name="Michelle  Bean" userId="0d8acacb-9479-4755-afc3-7abd1af15332" providerId="ADAL" clId="{8756E57E-A286-41D4-AF7A-6BB12AC17DC4}" dt="2019-03-21T03:12:55.061" v="259" actId="12"/>
          <ac:spMkLst>
            <pc:docMk/>
            <pc:sldMk cId="4115103291" sldId="382"/>
            <ac:spMk id="3" creationId="{AAAD529A-4E67-4243-832A-1C15F31D3920}"/>
          </ac:spMkLst>
        </pc:spChg>
      </pc:sldChg>
    </pc:docChg>
  </pc:docChgLst>
  <pc:docChgLst>
    <pc:chgData name="Michelle Bean" userId="0d8acacb-9479-4755-afc3-7abd1af15332" providerId="ADAL" clId="{8756E57E-A286-41D4-AF7A-6BB12AC17DC4}"/>
    <pc:docChg chg="undo custSel addSld delSld modSld modMainMaster">
      <pc:chgData name="Michelle Bean" userId="0d8acacb-9479-4755-afc3-7abd1af15332" providerId="ADAL" clId="{8756E57E-A286-41D4-AF7A-6BB12AC17DC4}" dt="2019-03-09T20:38:44.141" v="2520" actId="20577"/>
      <pc:docMkLst>
        <pc:docMk/>
      </pc:docMkLst>
      <pc:sldChg chg="addSp delSp modSp">
        <pc:chgData name="Michelle Bean" userId="0d8acacb-9479-4755-afc3-7abd1af15332" providerId="ADAL" clId="{8756E57E-A286-41D4-AF7A-6BB12AC17DC4}" dt="2019-03-09T19:44:12.173" v="1098" actId="14100"/>
        <pc:sldMkLst>
          <pc:docMk/>
          <pc:sldMk cId="2571385050" sldId="256"/>
        </pc:sldMkLst>
        <pc:spChg chg="mod">
          <ac:chgData name="Michelle Bean" userId="0d8acacb-9479-4755-afc3-7abd1af15332" providerId="ADAL" clId="{8756E57E-A286-41D4-AF7A-6BB12AC17DC4}" dt="2019-03-09T17:19:44.881" v="112" actId="1076"/>
          <ac:spMkLst>
            <pc:docMk/>
            <pc:sldMk cId="2571385050" sldId="256"/>
            <ac:spMk id="2" creationId="{00000000-0000-0000-0000-000000000000}"/>
          </ac:spMkLst>
        </pc:spChg>
        <pc:spChg chg="mod">
          <ac:chgData name="Michelle Bean" userId="0d8acacb-9479-4755-afc3-7abd1af15332" providerId="ADAL" clId="{8756E57E-A286-41D4-AF7A-6BB12AC17DC4}" dt="2019-03-09T19:44:12.173" v="1098" actId="14100"/>
          <ac:spMkLst>
            <pc:docMk/>
            <pc:sldMk cId="2571385050" sldId="256"/>
            <ac:spMk id="3" creationId="{00000000-0000-0000-0000-000000000000}"/>
          </ac:spMkLst>
        </pc:spChg>
        <pc:picChg chg="add mod">
          <ac:chgData name="Michelle Bean" userId="0d8acacb-9479-4755-afc3-7abd1af15332" providerId="ADAL" clId="{8756E57E-A286-41D4-AF7A-6BB12AC17DC4}" dt="2019-03-09T17:20:03.938" v="136" actId="1036"/>
          <ac:picMkLst>
            <pc:docMk/>
            <pc:sldMk cId="2571385050" sldId="256"/>
            <ac:picMk id="6" creationId="{5C5AA366-65B1-416B-AC63-A1DE4347D428}"/>
          </ac:picMkLst>
        </pc:picChg>
        <pc:picChg chg="del mod">
          <ac:chgData name="Michelle Bean" userId="0d8acacb-9479-4755-afc3-7abd1af15332" providerId="ADAL" clId="{8756E57E-A286-41D4-AF7A-6BB12AC17DC4}" dt="2019-03-09T17:16:38.026" v="78" actId="478"/>
          <ac:picMkLst>
            <pc:docMk/>
            <pc:sldMk cId="2571385050" sldId="256"/>
            <ac:picMk id="1026" creationId="{B415E0C5-05E8-46C0-84AB-0478EA1EE367}"/>
          </ac:picMkLst>
        </pc:picChg>
      </pc:sldChg>
      <pc:sldChg chg="addSp delSp del">
        <pc:chgData name="Michelle Bean" userId="0d8acacb-9479-4755-afc3-7abd1af15332" providerId="ADAL" clId="{8756E57E-A286-41D4-AF7A-6BB12AC17DC4}" dt="2019-03-09T19:26:51.075" v="772" actId="2696"/>
        <pc:sldMkLst>
          <pc:docMk/>
          <pc:sldMk cId="2762427693" sldId="257"/>
        </pc:sldMkLst>
        <pc:picChg chg="add del">
          <ac:chgData name="Michelle Bean" userId="0d8acacb-9479-4755-afc3-7abd1af15332" providerId="ADAL" clId="{8756E57E-A286-41D4-AF7A-6BB12AC17DC4}" dt="2019-03-09T19:22:56.260" v="530"/>
          <ac:picMkLst>
            <pc:docMk/>
            <pc:sldMk cId="2762427693" sldId="257"/>
            <ac:picMk id="4" creationId="{F43F1A84-2E4A-41B8-BBA0-687B2E91F8D4}"/>
          </ac:picMkLst>
        </pc:picChg>
      </pc:sldChg>
      <pc:sldChg chg="modSp add">
        <pc:chgData name="Michelle Bean" userId="0d8acacb-9479-4755-afc3-7abd1af15332" providerId="ADAL" clId="{8756E57E-A286-41D4-AF7A-6BB12AC17DC4}" dt="2019-03-09T17:20:33.900" v="141" actId="20577"/>
        <pc:sldMkLst>
          <pc:docMk/>
          <pc:sldMk cId="1664221670" sldId="365"/>
        </pc:sldMkLst>
        <pc:spChg chg="mod">
          <ac:chgData name="Michelle Bean" userId="0d8acacb-9479-4755-afc3-7abd1af15332" providerId="ADAL" clId="{8756E57E-A286-41D4-AF7A-6BB12AC17DC4}" dt="2019-03-09T17:12:56.833" v="12" actId="20577"/>
          <ac:spMkLst>
            <pc:docMk/>
            <pc:sldMk cId="1664221670" sldId="365"/>
            <ac:spMk id="2" creationId="{00000000-0000-0000-0000-000000000000}"/>
          </ac:spMkLst>
        </pc:spChg>
        <pc:spChg chg="mod">
          <ac:chgData name="Michelle Bean" userId="0d8acacb-9479-4755-afc3-7abd1af15332" providerId="ADAL" clId="{8756E57E-A286-41D4-AF7A-6BB12AC17DC4}" dt="2019-03-09T17:20:33.900" v="141" actId="20577"/>
          <ac:spMkLst>
            <pc:docMk/>
            <pc:sldMk cId="1664221670" sldId="365"/>
            <ac:spMk id="3" creationId="{00000000-0000-0000-0000-000000000000}"/>
          </ac:spMkLst>
        </pc:spChg>
        <pc:picChg chg="mod">
          <ac:chgData name="Michelle Bean" userId="0d8acacb-9479-4755-afc3-7abd1af15332" providerId="ADAL" clId="{8756E57E-A286-41D4-AF7A-6BB12AC17DC4}" dt="2019-03-09T17:13:11.127" v="14" actId="1076"/>
          <ac:picMkLst>
            <pc:docMk/>
            <pc:sldMk cId="1664221670" sldId="365"/>
            <ac:picMk id="4" creationId="{00000000-0000-0000-0000-000000000000}"/>
          </ac:picMkLst>
        </pc:picChg>
      </pc:sldChg>
      <pc:sldChg chg="modSp add modAnim">
        <pc:chgData name="Michelle Bean" userId="0d8acacb-9479-4755-afc3-7abd1af15332" providerId="ADAL" clId="{8756E57E-A286-41D4-AF7A-6BB12AC17DC4}" dt="2019-03-09T19:47:35.655" v="1247" actId="20577"/>
        <pc:sldMkLst>
          <pc:docMk/>
          <pc:sldMk cId="319861016" sldId="366"/>
        </pc:sldMkLst>
        <pc:spChg chg="mod">
          <ac:chgData name="Michelle Bean" userId="0d8acacb-9479-4755-afc3-7abd1af15332" providerId="ADAL" clId="{8756E57E-A286-41D4-AF7A-6BB12AC17DC4}" dt="2019-03-09T17:27:21.264" v="206" actId="20577"/>
          <ac:spMkLst>
            <pc:docMk/>
            <pc:sldMk cId="319861016" sldId="366"/>
            <ac:spMk id="2" creationId="{540BCBE0-5CE1-4031-939F-1D8B9094AA7A}"/>
          </ac:spMkLst>
        </pc:spChg>
        <pc:spChg chg="mod">
          <ac:chgData name="Michelle Bean" userId="0d8acacb-9479-4755-afc3-7abd1af15332" providerId="ADAL" clId="{8756E57E-A286-41D4-AF7A-6BB12AC17DC4}" dt="2019-03-09T19:47:35.655" v="1247" actId="20577"/>
          <ac:spMkLst>
            <pc:docMk/>
            <pc:sldMk cId="319861016" sldId="366"/>
            <ac:spMk id="3" creationId="{3BF2D542-2643-4A80-997E-631BEE15D2AD}"/>
          </ac:spMkLst>
        </pc:spChg>
      </pc:sldChg>
      <pc:sldChg chg="modSp add modNotesTx">
        <pc:chgData name="Michelle Bean" userId="0d8acacb-9479-4755-afc3-7abd1af15332" providerId="ADAL" clId="{8756E57E-A286-41D4-AF7A-6BB12AC17DC4}" dt="2019-03-09T19:29:24.475" v="952" actId="20577"/>
        <pc:sldMkLst>
          <pc:docMk/>
          <pc:sldMk cId="1953344366" sldId="367"/>
        </pc:sldMkLst>
        <pc:spChg chg="mod">
          <ac:chgData name="Michelle Bean" userId="0d8acacb-9479-4755-afc3-7abd1af15332" providerId="ADAL" clId="{8756E57E-A286-41D4-AF7A-6BB12AC17DC4}" dt="2019-03-09T19:22:38.032" v="528" actId="20577"/>
          <ac:spMkLst>
            <pc:docMk/>
            <pc:sldMk cId="1953344366" sldId="367"/>
            <ac:spMk id="2" creationId="{C7FB3A20-E3F8-4828-9973-787F6E417827}"/>
          </ac:spMkLst>
        </pc:spChg>
        <pc:spChg chg="mod">
          <ac:chgData name="Michelle Bean" userId="0d8acacb-9479-4755-afc3-7abd1af15332" providerId="ADAL" clId="{8756E57E-A286-41D4-AF7A-6BB12AC17DC4}" dt="2019-03-09T19:27:17.753" v="773" actId="2711"/>
          <ac:spMkLst>
            <pc:docMk/>
            <pc:sldMk cId="1953344366" sldId="367"/>
            <ac:spMk id="3" creationId="{CA641593-E00B-4567-BEC2-926DAE874022}"/>
          </ac:spMkLst>
        </pc:spChg>
      </pc:sldChg>
      <pc:sldChg chg="modSp add">
        <pc:chgData name="Michelle Bean" userId="0d8acacb-9479-4755-afc3-7abd1af15332" providerId="ADAL" clId="{8756E57E-A286-41D4-AF7A-6BB12AC17DC4}" dt="2019-03-09T19:30:32.223" v="1044" actId="404"/>
        <pc:sldMkLst>
          <pc:docMk/>
          <pc:sldMk cId="2404602932" sldId="368"/>
        </pc:sldMkLst>
        <pc:spChg chg="mod">
          <ac:chgData name="Michelle Bean" userId="0d8acacb-9479-4755-afc3-7abd1af15332" providerId="ADAL" clId="{8756E57E-A286-41D4-AF7A-6BB12AC17DC4}" dt="2019-03-09T19:30:05.569" v="987" actId="20577"/>
          <ac:spMkLst>
            <pc:docMk/>
            <pc:sldMk cId="2404602932" sldId="368"/>
            <ac:spMk id="2" creationId="{9F11F854-086F-40CD-8658-47EDB695D1EE}"/>
          </ac:spMkLst>
        </pc:spChg>
        <pc:spChg chg="mod">
          <ac:chgData name="Michelle Bean" userId="0d8acacb-9479-4755-afc3-7abd1af15332" providerId="ADAL" clId="{8756E57E-A286-41D4-AF7A-6BB12AC17DC4}" dt="2019-03-09T19:30:32.223" v="1044" actId="404"/>
          <ac:spMkLst>
            <pc:docMk/>
            <pc:sldMk cId="2404602932" sldId="368"/>
            <ac:spMk id="3" creationId="{AE4A5293-CE57-4970-BE48-D3C154804335}"/>
          </ac:spMkLst>
        </pc:spChg>
      </pc:sldChg>
      <pc:sldChg chg="modSp add">
        <pc:chgData name="Michelle Bean" userId="0d8acacb-9479-4755-afc3-7abd1af15332" providerId="ADAL" clId="{8756E57E-A286-41D4-AF7A-6BB12AC17DC4}" dt="2019-03-09T20:37:14.399" v="2402" actId="403"/>
        <pc:sldMkLst>
          <pc:docMk/>
          <pc:sldMk cId="494919623" sldId="369"/>
        </pc:sldMkLst>
        <pc:spChg chg="mod">
          <ac:chgData name="Michelle Bean" userId="0d8acacb-9479-4755-afc3-7abd1af15332" providerId="ADAL" clId="{8756E57E-A286-41D4-AF7A-6BB12AC17DC4}" dt="2019-03-09T20:35:50.266" v="2381" actId="20577"/>
          <ac:spMkLst>
            <pc:docMk/>
            <pc:sldMk cId="494919623" sldId="369"/>
            <ac:spMk id="2" creationId="{D8402F52-40B4-4CF4-8A81-8AFCA4355676}"/>
          </ac:spMkLst>
        </pc:spChg>
        <pc:spChg chg="mod">
          <ac:chgData name="Michelle Bean" userId="0d8acacb-9479-4755-afc3-7abd1af15332" providerId="ADAL" clId="{8756E57E-A286-41D4-AF7A-6BB12AC17DC4}" dt="2019-03-09T20:37:14.399" v="2402" actId="403"/>
          <ac:spMkLst>
            <pc:docMk/>
            <pc:sldMk cId="494919623" sldId="369"/>
            <ac:spMk id="3" creationId="{A65E0EB1-FCF5-444D-9D4C-D0CB3B603191}"/>
          </ac:spMkLst>
        </pc:spChg>
      </pc:sldChg>
      <pc:sldChg chg="modSp add modAnim">
        <pc:chgData name="Michelle Bean" userId="0d8acacb-9479-4755-afc3-7abd1af15332" providerId="ADAL" clId="{8756E57E-A286-41D4-AF7A-6BB12AC17DC4}" dt="2019-03-09T19:53:21.201" v="1439"/>
        <pc:sldMkLst>
          <pc:docMk/>
          <pc:sldMk cId="2244921106" sldId="370"/>
        </pc:sldMkLst>
        <pc:spChg chg="mod">
          <ac:chgData name="Michelle Bean" userId="0d8acacb-9479-4755-afc3-7abd1af15332" providerId="ADAL" clId="{8756E57E-A286-41D4-AF7A-6BB12AC17DC4}" dt="2019-03-09T19:50:24.010" v="1332" actId="20577"/>
          <ac:spMkLst>
            <pc:docMk/>
            <pc:sldMk cId="2244921106" sldId="370"/>
            <ac:spMk id="2" creationId="{DEDA6F3E-7A2D-42EC-A39F-C03972B614DA}"/>
          </ac:spMkLst>
        </pc:spChg>
        <pc:spChg chg="mod">
          <ac:chgData name="Michelle Bean" userId="0d8acacb-9479-4755-afc3-7abd1af15332" providerId="ADAL" clId="{8756E57E-A286-41D4-AF7A-6BB12AC17DC4}" dt="2019-03-09T19:50:54.042" v="1348" actId="14100"/>
          <ac:spMkLst>
            <pc:docMk/>
            <pc:sldMk cId="2244921106" sldId="370"/>
            <ac:spMk id="3" creationId="{C2D22796-D594-4067-A60F-F166CB256596}"/>
          </ac:spMkLst>
        </pc:spChg>
      </pc:sldChg>
      <pc:sldChg chg="modSp add modAnim">
        <pc:chgData name="Michelle Bean" userId="0d8acacb-9479-4755-afc3-7abd1af15332" providerId="ADAL" clId="{8756E57E-A286-41D4-AF7A-6BB12AC17DC4}" dt="2019-03-09T19:53:28.603" v="1440"/>
        <pc:sldMkLst>
          <pc:docMk/>
          <pc:sldMk cId="2453252750" sldId="371"/>
        </pc:sldMkLst>
        <pc:spChg chg="mod">
          <ac:chgData name="Michelle Bean" userId="0d8acacb-9479-4755-afc3-7abd1af15332" providerId="ADAL" clId="{8756E57E-A286-41D4-AF7A-6BB12AC17DC4}" dt="2019-03-09T19:51:36.036" v="1412" actId="20577"/>
          <ac:spMkLst>
            <pc:docMk/>
            <pc:sldMk cId="2453252750" sldId="371"/>
            <ac:spMk id="2" creationId="{18AE2FE3-5E54-4DFA-90EF-786D8806C5E0}"/>
          </ac:spMkLst>
        </pc:spChg>
        <pc:spChg chg="mod">
          <ac:chgData name="Michelle Bean" userId="0d8acacb-9479-4755-afc3-7abd1af15332" providerId="ADAL" clId="{8756E57E-A286-41D4-AF7A-6BB12AC17DC4}" dt="2019-03-09T19:53:07.092" v="1438" actId="20577"/>
          <ac:spMkLst>
            <pc:docMk/>
            <pc:sldMk cId="2453252750" sldId="371"/>
            <ac:spMk id="3" creationId="{DB51D34A-54E2-43AB-8E44-E21FB74F19FD}"/>
          </ac:spMkLst>
        </pc:spChg>
      </pc:sldChg>
      <pc:sldChg chg="addSp delSp modSp add modAnim">
        <pc:chgData name="Michelle Bean" userId="0d8acacb-9479-4755-afc3-7abd1af15332" providerId="ADAL" clId="{8756E57E-A286-41D4-AF7A-6BB12AC17DC4}" dt="2019-03-09T20:04:33.428" v="1668" actId="12"/>
        <pc:sldMkLst>
          <pc:docMk/>
          <pc:sldMk cId="1284808714" sldId="372"/>
        </pc:sldMkLst>
        <pc:spChg chg="mod">
          <ac:chgData name="Michelle Bean" userId="0d8acacb-9479-4755-afc3-7abd1af15332" providerId="ADAL" clId="{8756E57E-A286-41D4-AF7A-6BB12AC17DC4}" dt="2019-03-09T19:54:05.977" v="1460" actId="20577"/>
          <ac:spMkLst>
            <pc:docMk/>
            <pc:sldMk cId="1284808714" sldId="372"/>
            <ac:spMk id="2" creationId="{DEDA6F3E-7A2D-42EC-A39F-C03972B614DA}"/>
          </ac:spMkLst>
        </pc:spChg>
        <pc:spChg chg="mod">
          <ac:chgData name="Michelle Bean" userId="0d8acacb-9479-4755-afc3-7abd1af15332" providerId="ADAL" clId="{8756E57E-A286-41D4-AF7A-6BB12AC17DC4}" dt="2019-03-09T20:04:33.428" v="1668" actId="12"/>
          <ac:spMkLst>
            <pc:docMk/>
            <pc:sldMk cId="1284808714" sldId="372"/>
            <ac:spMk id="3" creationId="{C2D22796-D594-4067-A60F-F166CB256596}"/>
          </ac:spMkLst>
        </pc:spChg>
        <pc:spChg chg="add del">
          <ac:chgData name="Michelle Bean" userId="0d8acacb-9479-4755-afc3-7abd1af15332" providerId="ADAL" clId="{8756E57E-A286-41D4-AF7A-6BB12AC17DC4}" dt="2019-03-09T19:55:03.630" v="1468"/>
          <ac:spMkLst>
            <pc:docMk/>
            <pc:sldMk cId="1284808714" sldId="372"/>
            <ac:spMk id="4" creationId="{87F4DC50-FFDF-4819-8431-7F24FD8F1A82}"/>
          </ac:spMkLst>
        </pc:spChg>
      </pc:sldChg>
      <pc:sldChg chg="modSp add modAnim">
        <pc:chgData name="Michelle Bean" userId="0d8acacb-9479-4755-afc3-7abd1af15332" providerId="ADAL" clId="{8756E57E-A286-41D4-AF7A-6BB12AC17DC4}" dt="2019-03-09T20:04:18.594" v="1660" actId="20577"/>
        <pc:sldMkLst>
          <pc:docMk/>
          <pc:sldMk cId="741328293" sldId="373"/>
        </pc:sldMkLst>
        <pc:spChg chg="mod">
          <ac:chgData name="Michelle Bean" userId="0d8acacb-9479-4755-afc3-7abd1af15332" providerId="ADAL" clId="{8756E57E-A286-41D4-AF7A-6BB12AC17DC4}" dt="2019-03-09T19:55:56.804" v="1560" actId="20577"/>
          <ac:spMkLst>
            <pc:docMk/>
            <pc:sldMk cId="741328293" sldId="373"/>
            <ac:spMk id="2" creationId="{DEDA6F3E-7A2D-42EC-A39F-C03972B614DA}"/>
          </ac:spMkLst>
        </pc:spChg>
        <pc:spChg chg="mod">
          <ac:chgData name="Michelle Bean" userId="0d8acacb-9479-4755-afc3-7abd1af15332" providerId="ADAL" clId="{8756E57E-A286-41D4-AF7A-6BB12AC17DC4}" dt="2019-03-09T20:04:18.594" v="1660" actId="20577"/>
          <ac:spMkLst>
            <pc:docMk/>
            <pc:sldMk cId="741328293" sldId="373"/>
            <ac:spMk id="3" creationId="{C2D22796-D594-4067-A60F-F166CB256596}"/>
          </ac:spMkLst>
        </pc:spChg>
      </pc:sldChg>
      <pc:sldChg chg="modSp add modAnim">
        <pc:chgData name="Michelle Bean" userId="0d8acacb-9479-4755-afc3-7abd1af15332" providerId="ADAL" clId="{8756E57E-A286-41D4-AF7A-6BB12AC17DC4}" dt="2019-03-09T20:06:16.290" v="1670" actId="403"/>
        <pc:sldMkLst>
          <pc:docMk/>
          <pc:sldMk cId="4109753266" sldId="374"/>
        </pc:sldMkLst>
        <pc:spChg chg="mod">
          <ac:chgData name="Michelle Bean" userId="0d8acacb-9479-4755-afc3-7abd1af15332" providerId="ADAL" clId="{8756E57E-A286-41D4-AF7A-6BB12AC17DC4}" dt="2019-03-09T19:58:38.511" v="1607" actId="27636"/>
          <ac:spMkLst>
            <pc:docMk/>
            <pc:sldMk cId="4109753266" sldId="374"/>
            <ac:spMk id="2" creationId="{CE933DBF-B9D8-443A-A87D-FC05E308ECFC}"/>
          </ac:spMkLst>
        </pc:spChg>
        <pc:spChg chg="mod">
          <ac:chgData name="Michelle Bean" userId="0d8acacb-9479-4755-afc3-7abd1af15332" providerId="ADAL" clId="{8756E57E-A286-41D4-AF7A-6BB12AC17DC4}" dt="2019-03-09T20:06:16.290" v="1670" actId="403"/>
          <ac:spMkLst>
            <pc:docMk/>
            <pc:sldMk cId="4109753266" sldId="374"/>
            <ac:spMk id="3" creationId="{A7967741-F25C-421D-A983-A3AC5DEFB095}"/>
          </ac:spMkLst>
        </pc:spChg>
      </pc:sldChg>
      <pc:sldChg chg="modSp add del modAnim">
        <pc:chgData name="Michelle Bean" userId="0d8acacb-9479-4755-afc3-7abd1af15332" providerId="ADAL" clId="{8756E57E-A286-41D4-AF7A-6BB12AC17DC4}" dt="2019-03-09T20:38:23.588" v="2474" actId="20577"/>
        <pc:sldMkLst>
          <pc:docMk/>
          <pc:sldMk cId="289295978" sldId="375"/>
        </pc:sldMkLst>
        <pc:spChg chg="mod">
          <ac:chgData name="Michelle Bean" userId="0d8acacb-9479-4755-afc3-7abd1af15332" providerId="ADAL" clId="{8756E57E-A286-41D4-AF7A-6BB12AC17DC4}" dt="2019-03-09T20:38:23.588" v="2474" actId="20577"/>
          <ac:spMkLst>
            <pc:docMk/>
            <pc:sldMk cId="289295978" sldId="375"/>
            <ac:spMk id="2" creationId="{B177F808-3078-4C7F-A978-56765177088F}"/>
          </ac:spMkLst>
        </pc:spChg>
        <pc:spChg chg="mod">
          <ac:chgData name="Michelle Bean" userId="0d8acacb-9479-4755-afc3-7abd1af15332" providerId="ADAL" clId="{8756E57E-A286-41D4-AF7A-6BB12AC17DC4}" dt="2019-03-09T20:14:47.105" v="1846" actId="179"/>
          <ac:spMkLst>
            <pc:docMk/>
            <pc:sldMk cId="289295978" sldId="375"/>
            <ac:spMk id="3" creationId="{5A2E9981-0C96-45BB-B613-89CB6E5559DD}"/>
          </ac:spMkLst>
        </pc:spChg>
      </pc:sldChg>
      <pc:sldChg chg="modSp add modAnim">
        <pc:chgData name="Michelle Bean" userId="0d8acacb-9479-4755-afc3-7abd1af15332" providerId="ADAL" clId="{8756E57E-A286-41D4-AF7A-6BB12AC17DC4}" dt="2019-03-09T20:38:15.140" v="2457" actId="20577"/>
        <pc:sldMkLst>
          <pc:docMk/>
          <pc:sldMk cId="381750969" sldId="376"/>
        </pc:sldMkLst>
        <pc:spChg chg="mod">
          <ac:chgData name="Michelle Bean" userId="0d8acacb-9479-4755-afc3-7abd1af15332" providerId="ADAL" clId="{8756E57E-A286-41D4-AF7A-6BB12AC17DC4}" dt="2019-03-09T20:38:15.140" v="2457" actId="20577"/>
          <ac:spMkLst>
            <pc:docMk/>
            <pc:sldMk cId="381750969" sldId="376"/>
            <ac:spMk id="2" creationId="{E204AC06-B51F-479E-9F6B-4BE054959FD5}"/>
          </ac:spMkLst>
        </pc:spChg>
        <pc:spChg chg="mod">
          <ac:chgData name="Michelle Bean" userId="0d8acacb-9479-4755-afc3-7abd1af15332" providerId="ADAL" clId="{8756E57E-A286-41D4-AF7A-6BB12AC17DC4}" dt="2019-03-09T20:13:13.694" v="1832" actId="404"/>
          <ac:spMkLst>
            <pc:docMk/>
            <pc:sldMk cId="381750969" sldId="376"/>
            <ac:spMk id="3" creationId="{BFD05E4D-A238-4805-8CB0-9690CD90B490}"/>
          </ac:spMkLst>
        </pc:spChg>
      </pc:sldChg>
      <pc:sldChg chg="modSp add del modAnim">
        <pc:chgData name="Michelle Bean" userId="0d8acacb-9479-4755-afc3-7abd1af15332" providerId="ADAL" clId="{8756E57E-A286-41D4-AF7A-6BB12AC17DC4}" dt="2019-03-09T20:38:35.530" v="2505" actId="20577"/>
        <pc:sldMkLst>
          <pc:docMk/>
          <pc:sldMk cId="2117451469" sldId="377"/>
        </pc:sldMkLst>
        <pc:spChg chg="mod">
          <ac:chgData name="Michelle Bean" userId="0d8acacb-9479-4755-afc3-7abd1af15332" providerId="ADAL" clId="{8756E57E-A286-41D4-AF7A-6BB12AC17DC4}" dt="2019-03-09T20:38:35.530" v="2505" actId="20577"/>
          <ac:spMkLst>
            <pc:docMk/>
            <pc:sldMk cId="2117451469" sldId="377"/>
            <ac:spMk id="2" creationId="{B177F808-3078-4C7F-A978-56765177088F}"/>
          </ac:spMkLst>
        </pc:spChg>
        <pc:spChg chg="mod">
          <ac:chgData name="Michelle Bean" userId="0d8acacb-9479-4755-afc3-7abd1af15332" providerId="ADAL" clId="{8756E57E-A286-41D4-AF7A-6BB12AC17DC4}" dt="2019-03-09T20:18:31.612" v="1919" actId="12"/>
          <ac:spMkLst>
            <pc:docMk/>
            <pc:sldMk cId="2117451469" sldId="377"/>
            <ac:spMk id="3" creationId="{5A2E9981-0C96-45BB-B613-89CB6E5559DD}"/>
          </ac:spMkLst>
        </pc:spChg>
      </pc:sldChg>
      <pc:sldChg chg="modSp add modAnim">
        <pc:chgData name="Michelle Bean" userId="0d8acacb-9479-4755-afc3-7abd1af15332" providerId="ADAL" clId="{8756E57E-A286-41D4-AF7A-6BB12AC17DC4}" dt="2019-03-09T20:38:44.141" v="2520" actId="20577"/>
        <pc:sldMkLst>
          <pc:docMk/>
          <pc:sldMk cId="1441700922" sldId="378"/>
        </pc:sldMkLst>
        <pc:spChg chg="mod">
          <ac:chgData name="Michelle Bean" userId="0d8acacb-9479-4755-afc3-7abd1af15332" providerId="ADAL" clId="{8756E57E-A286-41D4-AF7A-6BB12AC17DC4}" dt="2019-03-09T20:38:44.141" v="2520" actId="20577"/>
          <ac:spMkLst>
            <pc:docMk/>
            <pc:sldMk cId="1441700922" sldId="378"/>
            <ac:spMk id="2" creationId="{20EEC49E-FCB1-44F4-9314-DBBDF685006A}"/>
          </ac:spMkLst>
        </pc:spChg>
        <pc:spChg chg="mod">
          <ac:chgData name="Michelle Bean" userId="0d8acacb-9479-4755-afc3-7abd1af15332" providerId="ADAL" clId="{8756E57E-A286-41D4-AF7A-6BB12AC17DC4}" dt="2019-03-09T20:16:32.924" v="1906" actId="403"/>
          <ac:spMkLst>
            <pc:docMk/>
            <pc:sldMk cId="1441700922" sldId="378"/>
            <ac:spMk id="3" creationId="{D6AD6C62-D5AB-4217-810B-4B5C6FA4068F}"/>
          </ac:spMkLst>
        </pc:spChg>
      </pc:sldChg>
      <pc:sldChg chg="modSp add modAnim">
        <pc:chgData name="Michelle Bean" userId="0d8acacb-9479-4755-afc3-7abd1af15332" providerId="ADAL" clId="{8756E57E-A286-41D4-AF7A-6BB12AC17DC4}" dt="2019-03-09T20:37:36.771" v="2414" actId="20577"/>
        <pc:sldMkLst>
          <pc:docMk/>
          <pc:sldMk cId="2581071061" sldId="379"/>
        </pc:sldMkLst>
        <pc:spChg chg="mod">
          <ac:chgData name="Michelle Bean" userId="0d8acacb-9479-4755-afc3-7abd1af15332" providerId="ADAL" clId="{8756E57E-A286-41D4-AF7A-6BB12AC17DC4}" dt="2019-03-09T20:37:36.771" v="2414" actId="20577"/>
          <ac:spMkLst>
            <pc:docMk/>
            <pc:sldMk cId="2581071061" sldId="379"/>
            <ac:spMk id="2" creationId="{C7B480BB-5F05-49BF-913B-1A54B8922542}"/>
          </ac:spMkLst>
        </pc:spChg>
        <pc:spChg chg="mod">
          <ac:chgData name="Michelle Bean" userId="0d8acacb-9479-4755-afc3-7abd1af15332" providerId="ADAL" clId="{8756E57E-A286-41D4-AF7A-6BB12AC17DC4}" dt="2019-03-09T20:23:19.462" v="2049" actId="14100"/>
          <ac:spMkLst>
            <pc:docMk/>
            <pc:sldMk cId="2581071061" sldId="379"/>
            <ac:spMk id="3" creationId="{C5407A49-D0DF-4B23-8730-9C1E131D5C67}"/>
          </ac:spMkLst>
        </pc:spChg>
      </pc:sldChg>
      <pc:sldChg chg="modSp add modAnim">
        <pc:chgData name="Michelle Bean" userId="0d8acacb-9479-4755-afc3-7abd1af15332" providerId="ADAL" clId="{8756E57E-A286-41D4-AF7A-6BB12AC17DC4}" dt="2019-03-09T20:38:00.018" v="2426" actId="20577"/>
        <pc:sldMkLst>
          <pc:docMk/>
          <pc:sldMk cId="3552895524" sldId="380"/>
        </pc:sldMkLst>
        <pc:spChg chg="mod">
          <ac:chgData name="Michelle Bean" userId="0d8acacb-9479-4755-afc3-7abd1af15332" providerId="ADAL" clId="{8756E57E-A286-41D4-AF7A-6BB12AC17DC4}" dt="2019-03-09T20:38:00.018" v="2426" actId="20577"/>
          <ac:spMkLst>
            <pc:docMk/>
            <pc:sldMk cId="3552895524" sldId="380"/>
            <ac:spMk id="2" creationId="{C7B480BB-5F05-49BF-913B-1A54B8922542}"/>
          </ac:spMkLst>
        </pc:spChg>
        <pc:spChg chg="mod">
          <ac:chgData name="Michelle Bean" userId="0d8acacb-9479-4755-afc3-7abd1af15332" providerId="ADAL" clId="{8756E57E-A286-41D4-AF7A-6BB12AC17DC4}" dt="2019-03-09T20:28:03.912" v="2260" actId="27636"/>
          <ac:spMkLst>
            <pc:docMk/>
            <pc:sldMk cId="3552895524" sldId="380"/>
            <ac:spMk id="3" creationId="{C5407A49-D0DF-4B23-8730-9C1E131D5C67}"/>
          </ac:spMkLst>
        </pc:spChg>
      </pc:sldChg>
      <pc:sldChg chg="modSp add modAnim">
        <pc:chgData name="Michelle Bean" userId="0d8acacb-9479-4755-afc3-7abd1af15332" providerId="ADAL" clId="{8756E57E-A286-41D4-AF7A-6BB12AC17DC4}" dt="2019-03-09T20:38:09.031" v="2444" actId="20577"/>
        <pc:sldMkLst>
          <pc:docMk/>
          <pc:sldMk cId="3904695736" sldId="381"/>
        </pc:sldMkLst>
        <pc:spChg chg="mod">
          <ac:chgData name="Michelle Bean" userId="0d8acacb-9479-4755-afc3-7abd1af15332" providerId="ADAL" clId="{8756E57E-A286-41D4-AF7A-6BB12AC17DC4}" dt="2019-03-09T20:38:09.031" v="2444" actId="20577"/>
          <ac:spMkLst>
            <pc:docMk/>
            <pc:sldMk cId="3904695736" sldId="381"/>
            <ac:spMk id="2" creationId="{C7B480BB-5F05-49BF-913B-1A54B8922542}"/>
          </ac:spMkLst>
        </pc:spChg>
        <pc:spChg chg="mod">
          <ac:chgData name="Michelle Bean" userId="0d8acacb-9479-4755-afc3-7abd1af15332" providerId="ADAL" clId="{8756E57E-A286-41D4-AF7A-6BB12AC17DC4}" dt="2019-03-09T20:27:35.732" v="2258" actId="14100"/>
          <ac:spMkLst>
            <pc:docMk/>
            <pc:sldMk cId="3904695736" sldId="381"/>
            <ac:spMk id="3" creationId="{C5407A49-D0DF-4B23-8730-9C1E131D5C67}"/>
          </ac:spMkLst>
        </pc:spChg>
      </pc:sldChg>
      <pc:sldChg chg="modSp add del">
        <pc:chgData name="Michelle Bean" userId="0d8acacb-9479-4755-afc3-7abd1af15332" providerId="ADAL" clId="{8756E57E-A286-41D4-AF7A-6BB12AC17DC4}" dt="2019-03-09T20:27:01.440" v="2257" actId="2696"/>
        <pc:sldMkLst>
          <pc:docMk/>
          <pc:sldMk cId="2019459187" sldId="382"/>
        </pc:sldMkLst>
        <pc:spChg chg="mod">
          <ac:chgData name="Michelle Bean" userId="0d8acacb-9479-4755-afc3-7abd1af15332" providerId="ADAL" clId="{8756E57E-A286-41D4-AF7A-6BB12AC17DC4}" dt="2019-03-09T20:20:43.710" v="1983" actId="27636"/>
          <ac:spMkLst>
            <pc:docMk/>
            <pc:sldMk cId="2019459187" sldId="382"/>
            <ac:spMk id="3" creationId="{C5407A49-D0DF-4B23-8730-9C1E131D5C67}"/>
          </ac:spMkLst>
        </pc:spChg>
      </pc:sldChg>
      <pc:sldChg chg="modSp add">
        <pc:chgData name="Michelle Bean" userId="0d8acacb-9479-4755-afc3-7abd1af15332" providerId="ADAL" clId="{8756E57E-A286-41D4-AF7A-6BB12AC17DC4}" dt="2019-03-09T20:36:37.812" v="2400" actId="27636"/>
        <pc:sldMkLst>
          <pc:docMk/>
          <pc:sldMk cId="4115103291" sldId="382"/>
        </pc:sldMkLst>
        <pc:spChg chg="mod">
          <ac:chgData name="Michelle Bean" userId="0d8acacb-9479-4755-afc3-7abd1af15332" providerId="ADAL" clId="{8756E57E-A286-41D4-AF7A-6BB12AC17DC4}" dt="2019-03-09T20:35:41.194" v="2379" actId="20577"/>
          <ac:spMkLst>
            <pc:docMk/>
            <pc:sldMk cId="4115103291" sldId="382"/>
            <ac:spMk id="2" creationId="{C51DACEF-9355-4C91-B124-B4A361B7B13B}"/>
          </ac:spMkLst>
        </pc:spChg>
        <pc:spChg chg="mod">
          <ac:chgData name="Michelle Bean" userId="0d8acacb-9479-4755-afc3-7abd1af15332" providerId="ADAL" clId="{8756E57E-A286-41D4-AF7A-6BB12AC17DC4}" dt="2019-03-09T20:36:37.812" v="2400" actId="27636"/>
          <ac:spMkLst>
            <pc:docMk/>
            <pc:sldMk cId="4115103291" sldId="382"/>
            <ac:spMk id="3" creationId="{AAAD529A-4E67-4243-832A-1C15F31D3920}"/>
          </ac:spMkLst>
        </pc:spChg>
      </pc:sldChg>
      <pc:sldMasterChg chg="modSldLayout">
        <pc:chgData name="Michelle Bean" userId="0d8acacb-9479-4755-afc3-7abd1af15332" providerId="ADAL" clId="{8756E57E-A286-41D4-AF7A-6BB12AC17DC4}" dt="2019-03-09T17:19:31.013" v="110" actId="1076"/>
        <pc:sldMasterMkLst>
          <pc:docMk/>
          <pc:sldMasterMk cId="0" sldId="2147483960"/>
        </pc:sldMasterMkLst>
        <pc:sldLayoutChg chg="modSp">
          <pc:chgData name="Michelle Bean" userId="0d8acacb-9479-4755-afc3-7abd1af15332" providerId="ADAL" clId="{8756E57E-A286-41D4-AF7A-6BB12AC17DC4}" dt="2019-03-09T17:19:31.013" v="110" actId="1076"/>
          <pc:sldLayoutMkLst>
            <pc:docMk/>
            <pc:sldMasterMk cId="0" sldId="2147483960"/>
            <pc:sldLayoutMk cId="0" sldId="2147483961"/>
          </pc:sldLayoutMkLst>
          <pc:cxnChg chg="mod">
            <ac:chgData name="Michelle Bean" userId="0d8acacb-9479-4755-afc3-7abd1af15332" providerId="ADAL" clId="{8756E57E-A286-41D4-AF7A-6BB12AC17DC4}" dt="2019-03-09T17:19:31.013" v="110" actId="1076"/>
            <ac:cxnSpMkLst>
              <pc:docMk/>
              <pc:sldMasterMk cId="0" sldId="2147483960"/>
              <pc:sldLayoutMk cId="0" sldId="2147483961"/>
              <ac:cxnSpMk id="8" creationId="{00000000-0000-0000-0000-000000000000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here are most interested in the library work?</a:t>
            </a:r>
          </a:p>
          <a:p>
            <a:r>
              <a:rPr lang="en-US" dirty="0"/>
              <a:t>How many are most interested in the online tutoring recommendations?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B50FE-A74A-2545-9D2C-085B20D96B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" y="418371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cienceshow.com/2010/06/bring-us-your-burning-science-questions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bean@riohondo.edu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rider@avc.edu" TargetMode="External"/><Relationship Id="rId5" Type="http://schemas.openxmlformats.org/officeDocument/2006/relationships/hyperlink" Target="mailto:crumpd@arc.losrios.edu" TargetMode="External"/><Relationship Id="rId4" Type="http://schemas.openxmlformats.org/officeDocument/2006/relationships/hyperlink" Target="mailto:chowkaren@fhda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302120"/>
            <a:ext cx="7848600" cy="1569941"/>
          </a:xfrm>
        </p:spPr>
        <p:txBody>
          <a:bodyPr/>
          <a:lstStyle/>
          <a:p>
            <a:pPr algn="ctr"/>
            <a:r>
              <a:rPr lang="en-US" sz="2800" cap="none" dirty="0">
                <a:latin typeface="+mn-lt"/>
                <a:cs typeface="Times New Roman"/>
              </a:rPr>
              <a:t>Effective Practices for Serving Students: </a:t>
            </a:r>
            <a:br>
              <a:rPr lang="en-US" sz="2800" cap="none" dirty="0">
                <a:latin typeface="+mn-lt"/>
                <a:cs typeface="Times New Roman"/>
              </a:rPr>
            </a:br>
            <a:r>
              <a:rPr lang="en-US" sz="2800" cap="none" dirty="0">
                <a:latin typeface="+mn-lt"/>
                <a:cs typeface="Times New Roman"/>
              </a:rPr>
              <a:t>Highlighting the Role of Library Faculty and Investigating the World of Online Tutoring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23144"/>
            <a:ext cx="7848600" cy="243485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dirty="0">
                <a:ea typeface="Source Sans Pro" panose="020B0503030403020204" pitchFamily="34" charset="0"/>
              </a:rPr>
              <a:t>Michelle Bean, Rio Hondo College</a:t>
            </a:r>
          </a:p>
          <a:p>
            <a:pPr algn="ctr"/>
            <a:r>
              <a:rPr lang="en-US" sz="2000" dirty="0">
                <a:ea typeface="Source Sans Pro" panose="020B0503030403020204" pitchFamily="34" charset="0"/>
              </a:rPr>
              <a:t>Karen Chow, De Anza College</a:t>
            </a:r>
          </a:p>
          <a:p>
            <a:pPr algn="ctr"/>
            <a:r>
              <a:rPr lang="en-US" sz="2000" dirty="0">
                <a:ea typeface="Source Sans Pro" panose="020B0503030403020204" pitchFamily="34" charset="0"/>
              </a:rPr>
              <a:t>Dan Crump, American River College</a:t>
            </a:r>
          </a:p>
          <a:p>
            <a:pPr algn="ctr">
              <a:spcAft>
                <a:spcPts val="1200"/>
              </a:spcAft>
            </a:pPr>
            <a:r>
              <a:rPr lang="en-US" sz="2000" dirty="0">
                <a:ea typeface="Source Sans Pro" panose="020B0503030403020204" pitchFamily="34" charset="0"/>
              </a:rPr>
              <a:t>Van Rider, Antelope Valley College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cs typeface="Times New Roman"/>
              </a:rPr>
              <a:t>Spring 2019 Plenary Session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cs typeface="Times New Roman"/>
              </a:rPr>
              <a:t>Westin San Francisco 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Thursday, April 11 @ 2:45-4:00 p.m. </a:t>
            </a:r>
            <a:endParaRPr lang="en-US" sz="1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AA366-65B1-416B-AC63-A1DE4347D4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047" y="580036"/>
            <a:ext cx="6070635" cy="140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808-3078-4C7F-A978-56765177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41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“Effective Practices for Online Tutoring”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E9981-0C96-45BB-B613-89CB6E55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9553"/>
            <a:ext cx="8229600" cy="44674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Online Tutoring Skills and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Online Tutoring Interfaces and Resources</a:t>
            </a:r>
          </a:p>
          <a:p>
            <a:pPr marL="574675" lvl="1" indent="-117475">
              <a:buFont typeface="Wingdings" panose="05000000000000000000" pitchFamily="2" charset="2"/>
              <a:buChar char="§"/>
            </a:pPr>
            <a:r>
              <a:rPr lang="en-US" sz="3200" dirty="0"/>
              <a:t>	</a:t>
            </a:r>
            <a:r>
              <a:rPr lang="en-US" sz="3200" dirty="0" err="1"/>
              <a:t>NetTutor</a:t>
            </a:r>
            <a:r>
              <a:rPr lang="en-US" sz="3200" dirty="0"/>
              <a:t> Services</a:t>
            </a:r>
          </a:p>
          <a:p>
            <a:pPr marL="574675" lvl="1" indent="-117475">
              <a:buFont typeface="Wingdings" panose="05000000000000000000" pitchFamily="2" charset="2"/>
              <a:buChar char="§"/>
            </a:pPr>
            <a:r>
              <a:rPr lang="en-US" sz="3200" dirty="0"/>
              <a:t>	Local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Online Tutoring Center versus Online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Video Conferencing and Campus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808-3078-4C7F-A978-56765177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8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“Effective Practices for Online Tutoring”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E9981-0C96-45BB-B613-89CB6E55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3228"/>
            <a:ext cx="8229600" cy="45737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The Role of the Coordinator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Preparing the Tutee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Training and Ongoing Professional Development for In-House Tutors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Scaffolding, Digital Badges, Videos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Challenges and Parameters of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Challenges to Effective Online Tutoring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Institutional Challenges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Tutor Challenges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Tutee Challenges</a:t>
            </a:r>
          </a:p>
        </p:txBody>
      </p:sp>
    </p:spTree>
    <p:extLst>
      <p:ext uri="{BB962C8B-B14F-4D97-AF65-F5344CB8AC3E}">
        <p14:creationId xmlns:p14="http://schemas.microsoft.com/office/powerpoint/2010/main" val="21174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C49E-FCB1-44F4-9314-DBBDF685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858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“Effective Practices for Online Tutoring”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6C62-D5AB-4217-810B-4B5C6FA4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5758"/>
            <a:ext cx="8229600" cy="45312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Parameters of Use of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Confidentiality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Plagiarism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Log-In Systems and Use of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Drop-Ins, No Shows, and Cancellations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Americans with Disabilities Act (ADA)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6F3E-7A2D-42EC-A39F-C03972B6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419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 to Board of Governors: Library Faculty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796-D594-4067-A60F-F166CB25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41450"/>
            <a:ext cx="8229600" cy="466769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Continue to explore and advocate for Title 5 changes that integrate minimum faculty-to-student ratios for counseling, library, and other instructional and student support faculty into the 50% Law on the local and state level.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Strive to meet Title 5 staffing guidelines for library faculty and staff to ensure optimal support for library service and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Support statewide library initiatives, such as the statewide Library Service Platform project or other shared technologies and resources to increase effectiveness and innovation in the library.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2FE3-5E54-4DFA-90EF-786D8806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20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 to College Campuses: Library Faculty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D34A-54E2-43AB-8E44-E21FB74F1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637"/>
            <a:ext cx="8229600" cy="495477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Include library faculty in shared governance/participatory governing, local academic senate standing committees, curriculum, budget, planning, and other decision-making groups.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Incorporate and reinforce information literacy/competency standards in institutional, program, and student learning outcomes.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library faculty participates in the planning and implementation of local, college, regional, and statewide initiatives.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equitable access to all types of library resources and services for a wide range of patrons including on campus, distance education, incarcerated, dual-enrolled, and other student populations.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Develop and sustain flexible, contemporary, and inclusive physical and virtual spaces that provide effective access to library services, resources, and instruction.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Support the technological needs of each library in response to continual changes and advances in library technology, systems, and software.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Include library faculty representation on major statewide initiatives related to teaching and learning, so that their role can be integrated into initiative design and policy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6F3E-7A2D-42EC-A39F-C03972B6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7317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 to Board of Governors: Online Tutoring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796-D594-4067-A60F-F166CB25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2716"/>
            <a:ext cx="8229600" cy="44142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Below are recommendations for the Board of Governors to consider for the support of online tutoring programs: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Investigate a systemwide purchase of </a:t>
            </a:r>
            <a:r>
              <a:rPr lang="en-US" dirty="0" err="1"/>
              <a:t>NetTutor</a:t>
            </a:r>
            <a:r>
              <a:rPr lang="en-US" dirty="0"/>
              <a:t> or some other platform through the CVC-OEI.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Ensure an adequate number of hours for all colleges beyond the consortium colleges’ allotted 500 free hours for online tutoring services.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Expand Disabled Students Program and Services (DSPS) accessibility for online tutoring services through the state budget process. 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0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6F3E-7A2D-42EC-A39F-C03972B6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8209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 to College Campuses: Online Tutoring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796-D594-4067-A60F-F166CB25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74"/>
            <a:ext cx="8229600" cy="4933507"/>
          </a:xfrm>
        </p:spPr>
        <p:txBody>
          <a:bodyPr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programs with input from the campus community: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Solicit feedback from students, staff, administrators, and faculty as an important step to ensure online tutoring programs are designed to support the campus community.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Collect recommendations from various stakeholders through online surveys, listening sessions, or a combination of the two.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Research and discuss the available resources, budget, facilities, and technology with the appropriate campus leaders.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Explore scaling-up an existing learning resource or tutoring center to include an online tutoring component, along with also investigating the use of proprietary companies for tutors.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Compare and discuss the viability of in-house tutors, being mindful of training and ongoing professional development needs.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Keep students’ needs and accessibility as a focus and foundation in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7413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3DBF-B9D8-443A-A87D-FC05E308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to College Campuses: Online Tutoring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67741-F25C-421D-A983-A3AC5DEF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1208"/>
            <a:ext cx="8229600" cy="500793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data and assess services to improve effectiveness:</a:t>
            </a:r>
          </a:p>
          <a:p>
            <a:pPr marL="0" lvl="0" indent="0">
              <a:buNone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1900" dirty="0"/>
              <a:t>Online tutoring can create opportunities to electronically document students’ prior knowledge, areas of difficulty, and progression of learning. For example, programs can measure effectiveness with pre- and post-assessments that ask about the scaffolding and delivery of information.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1900" dirty="0"/>
              <a:t>Data can be collected from multiple students and may help guide conversations and collaboration with course instructors to develop classroom interventions for content delivery and successful learning outcomes.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1900" dirty="0"/>
              <a:t>Utilizing data-driven tutoring models also supports community colleges’ initiatives, which seek to improve student retention, completion, and success.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1900" dirty="0"/>
              <a:t>Community colleges can also use student data to market tutoring programs, improve technology services, increase access and engagement, track student learning, and create professional development opportunities for faculty and staff. </a:t>
            </a:r>
          </a:p>
          <a:p>
            <a:pPr marL="0" lvl="0" indent="0">
              <a:buNone/>
            </a:pPr>
            <a:endParaRPr lang="en-US" sz="1600" dirty="0"/>
          </a:p>
          <a:p>
            <a:pPr marL="457200" lvl="2" indent="0">
              <a:buNone/>
            </a:pPr>
            <a:r>
              <a:rPr lang="en-US" sz="1900" dirty="0"/>
              <a:t>The following are examples to consider when collecting and assessing data:</a:t>
            </a:r>
          </a:p>
          <a:p>
            <a:pPr lvl="2"/>
            <a:r>
              <a:rPr lang="en-US" sz="1900" dirty="0"/>
              <a:t>Who are the students seeking help? (Collect demographic data, name, student identification number, course, instructor, section number, time in/out, activity/assignment type, etc.)</a:t>
            </a:r>
          </a:p>
          <a:p>
            <a:pPr lvl="2"/>
            <a:r>
              <a:rPr lang="en-US" sz="1900" dirty="0"/>
              <a:t>How, when, how often do students seek help?</a:t>
            </a:r>
          </a:p>
          <a:p>
            <a:pPr lvl="2"/>
            <a:r>
              <a:rPr lang="en-US" sz="1900" dirty="0"/>
              <a:t>How did the student hear of the center? Who is referring students to the service?</a:t>
            </a:r>
          </a:p>
          <a:p>
            <a:pPr lvl="2"/>
            <a:r>
              <a:rPr lang="en-US" sz="1900" dirty="0"/>
              <a:t>What are the student’s experiences regarding the service? (Use of this data should be carefully considered, so as to avoid evaluation unless agreed upon or contractually approved)</a:t>
            </a:r>
          </a:p>
        </p:txBody>
      </p:sp>
    </p:spTree>
    <p:extLst>
      <p:ext uri="{BB962C8B-B14F-4D97-AF65-F5344CB8AC3E}">
        <p14:creationId xmlns:p14="http://schemas.microsoft.com/office/powerpoint/2010/main" val="41097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1F854-086F-40CD-8658-47EDB695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Q and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A5293-CE57-4970-BE48-D3C15480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What questions do you have for us?</a:t>
            </a:r>
          </a:p>
        </p:txBody>
      </p:sp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id="{7D5C08DB-0CB8-4750-AC14-A28799A3C0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00130" y="3700131"/>
            <a:ext cx="1973816" cy="197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0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225"/>
            <a:ext cx="8229600" cy="990600"/>
          </a:xfrm>
        </p:spPr>
        <p:txBody>
          <a:bodyPr/>
          <a:lstStyle/>
          <a:p>
            <a:r>
              <a:rPr lang="en-US" b="1" dirty="0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79634"/>
            <a:ext cx="6172200" cy="23249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Michelle Bean— </a:t>
            </a:r>
            <a:r>
              <a:rPr lang="en-US" dirty="0">
                <a:hlinkClick r:id="rId3"/>
              </a:rPr>
              <a:t>mbean@riohondo.edu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ea typeface="Source Sans Pro" panose="020B0503030403020204" pitchFamily="34" charset="0"/>
              </a:rPr>
              <a:t>Karen Chow— </a:t>
            </a:r>
            <a:r>
              <a:rPr lang="en-US" dirty="0">
                <a:ea typeface="Source Sans Pro" panose="020B0503030403020204" pitchFamily="34" charset="0"/>
                <a:hlinkClick r:id="rId4"/>
              </a:rPr>
              <a:t>chowkaren@fhda.edu</a:t>
            </a:r>
            <a:r>
              <a:rPr lang="en-US" dirty="0">
                <a:ea typeface="Source Sans Pro" panose="020B0503030403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ea typeface="Source Sans Pro" panose="020B0503030403020204" pitchFamily="34" charset="0"/>
              </a:rPr>
              <a:t>Dan Crump— </a:t>
            </a:r>
            <a:r>
              <a:rPr lang="en-US" dirty="0">
                <a:ea typeface="Source Sans Pro" panose="020B0503030403020204" pitchFamily="34" charset="0"/>
                <a:hlinkClick r:id="rId5"/>
              </a:rPr>
              <a:t>crumpd@arc.losrios.edu</a:t>
            </a:r>
            <a:r>
              <a:rPr lang="en-US" dirty="0">
                <a:ea typeface="Source Sans Pro" panose="020B0503030403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ea typeface="Source Sans Pro" panose="020B0503030403020204" pitchFamily="34" charset="0"/>
              </a:rPr>
              <a:t>Van Rider— </a:t>
            </a:r>
            <a:r>
              <a:rPr lang="en-US" dirty="0">
                <a:ea typeface="Source Sans Pro" panose="020B0503030403020204" pitchFamily="34" charset="0"/>
                <a:hlinkClick r:id="rId6"/>
              </a:rPr>
              <a:t>vrider@avc.edu</a:t>
            </a:r>
            <a:r>
              <a:rPr lang="en-US" dirty="0">
                <a:ea typeface="Source Sans Pro" panose="020B0503030403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Thank you!</a:t>
            </a:r>
            <a:endParaRPr lang="en-US" sz="3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684198"/>
            <a:ext cx="7543800" cy="174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2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B3A20-E3F8-4828-9973-787F6E41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41593-E00B-4567-BEC2-926DAE874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3860"/>
            <a:ext cx="8229600" cy="456314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cs typeface="Times New Roman"/>
              </a:rPr>
              <a:t>Review </a:t>
            </a:r>
            <a:r>
              <a:rPr lang="en-US" sz="3200" b="1" dirty="0">
                <a:cs typeface="Times New Roman"/>
              </a:rPr>
              <a:t>key points </a:t>
            </a:r>
            <a:r>
              <a:rPr lang="en-US" sz="3200" dirty="0">
                <a:cs typeface="Times New Roman"/>
              </a:rPr>
              <a:t>from the “Role of Library Faculty in the California Community College” paper </a:t>
            </a:r>
          </a:p>
          <a:p>
            <a:r>
              <a:rPr lang="en-US" sz="3200" dirty="0">
                <a:cs typeface="Times New Roman"/>
              </a:rPr>
              <a:t>Review </a:t>
            </a:r>
            <a:r>
              <a:rPr lang="en-US" sz="3200" b="1" dirty="0">
                <a:cs typeface="Times New Roman"/>
              </a:rPr>
              <a:t>key points </a:t>
            </a:r>
            <a:r>
              <a:rPr lang="en-US" sz="3200" dirty="0">
                <a:cs typeface="Times New Roman"/>
              </a:rPr>
              <a:t>from the “Effective Practices for Online Tutoring” paper </a:t>
            </a:r>
          </a:p>
          <a:p>
            <a:r>
              <a:rPr lang="en-US" sz="3200" dirty="0">
                <a:cs typeface="Times New Roman"/>
              </a:rPr>
              <a:t>Engage in </a:t>
            </a:r>
            <a:r>
              <a:rPr lang="en-US" sz="3200" b="1" dirty="0">
                <a:cs typeface="Times New Roman"/>
              </a:rPr>
              <a:t>discussion</a:t>
            </a:r>
            <a:r>
              <a:rPr lang="en-US" sz="3200" dirty="0">
                <a:cs typeface="Times New Roman"/>
              </a:rPr>
              <a:t> and answer </a:t>
            </a:r>
            <a:r>
              <a:rPr lang="en-US" sz="3200" b="1" dirty="0">
                <a:cs typeface="Times New Roman"/>
              </a:rPr>
              <a:t>questions</a:t>
            </a:r>
            <a:r>
              <a:rPr lang="en-US" sz="3200" dirty="0">
                <a:cs typeface="Times New Roman"/>
              </a:rPr>
              <a:t> about both papers being presented for adoption at this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195334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2F52-40B4-4CF4-8A81-8AFCA435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and Reason for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0EB1-FCF5-444D-9D4C-D0CB3B60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638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Response to resolution from the body</a:t>
            </a:r>
          </a:p>
          <a:p>
            <a:pPr marL="274320" lvl="1" indent="0">
              <a:buNone/>
            </a:pPr>
            <a:r>
              <a:rPr lang="en-US" sz="2400" b="1" dirty="0"/>
              <a:t>Role of Library Faculty: Resolution 16.01 Fall 2017</a:t>
            </a:r>
          </a:p>
          <a:p>
            <a:pPr marL="548640" lvl="2" indent="0">
              <a:buNone/>
            </a:pPr>
            <a:r>
              <a:rPr lang="en-US" sz="2400" dirty="0"/>
              <a:t>Resolved, That the Academic Senate for California Community Colleges explore methods to update and expand the content of the papers </a:t>
            </a:r>
            <a:r>
              <a:rPr lang="en-US" sz="2400" i="1" dirty="0"/>
              <a:t>Library Faculty in California Community College Libraries: Qualifications, Roles, and Responsibilities</a:t>
            </a:r>
            <a:r>
              <a:rPr lang="en-US" sz="2400" dirty="0"/>
              <a:t> and </a:t>
            </a:r>
            <a:r>
              <a:rPr lang="en-US" sz="2400" i="1" dirty="0"/>
              <a:t>Standards of Practice for California Community College Library Faculty and Programs</a:t>
            </a:r>
            <a:r>
              <a:rPr lang="en-US" sz="2400" dirty="0"/>
              <a:t> to illustrate the vital and important role that libraries and librarians can, and do, play in contributing to the success of our students.</a:t>
            </a:r>
          </a:p>
        </p:txBody>
      </p:sp>
    </p:spTree>
    <p:extLst>
      <p:ext uri="{BB962C8B-B14F-4D97-AF65-F5344CB8AC3E}">
        <p14:creationId xmlns:p14="http://schemas.microsoft.com/office/powerpoint/2010/main" val="49491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ACEF-9355-4C91-B124-B4A361B7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and Reason for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D529A-4E67-4243-832A-1C15F31D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300" dirty="0"/>
              <a:t>Response to resolution from the body</a:t>
            </a:r>
            <a:endParaRPr lang="en-US" sz="3300" b="1" dirty="0"/>
          </a:p>
          <a:p>
            <a:pPr marL="274320" lvl="1" indent="0">
              <a:buNone/>
            </a:pPr>
            <a:r>
              <a:rPr lang="en-US" sz="2600" b="1" dirty="0"/>
              <a:t>Effective Online Tutoring: Resolution 13.04 Spring 2008</a:t>
            </a:r>
          </a:p>
          <a:p>
            <a:pPr marL="548640" lvl="2" indent="0">
              <a:buNone/>
            </a:pPr>
            <a:r>
              <a:rPr lang="en-US" sz="2400" dirty="0"/>
              <a:t>Resolved, That the Academic Senate for California Community Colleges research and prepare a paper that addresses effective and non-effective practices for establishing online tutoring programs.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CBE0-5CE1-4031-939F-1D8B9094A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the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2D542-2643-4A80-997E-631BEE15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/>
              <a:t>Guide for local senates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Brief overview of key elements and effective practices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Points to begin discussions and dialogues at your campus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80BB-5F05-49BF-913B-1A54B892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419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“The Role of Library Faculty in Community Colleges”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7A49-D0DF-4B23-8730-9C1E131D5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77656"/>
            <a:ext cx="8229600" cy="4499344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Value and Impact of Librarians and Library Services 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Professional and Academic Standards 		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Guiding Principles		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Intellectual Freedom	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Privacy and Confidentiality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Inclusion and Equity	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Education and Continuous Learning		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ACCJC Accreditation Standards		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ALA and ACRL Standards		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Disciplines List	</a:t>
            </a: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5810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80BB-5F05-49BF-913B-1A54B892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22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“The Role of Library Faculty in Community Colleges”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7A49-D0DF-4B23-8730-9C1E131D5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594"/>
            <a:ext cx="8229600" cy="4584405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Core Roles and Expectations for Library Faculty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Library Instruction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Collection Development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Shared Governance and Campus Engagement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Distance Education 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Assessment and Evaluation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Advocacy	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Outreach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Technology	</a:t>
            </a:r>
          </a:p>
        </p:txBody>
      </p:sp>
    </p:spTree>
    <p:extLst>
      <p:ext uri="{BB962C8B-B14F-4D97-AF65-F5344CB8AC3E}">
        <p14:creationId xmlns:p14="http://schemas.microsoft.com/office/powerpoint/2010/main" val="355289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80BB-5F05-49BF-913B-1A54B892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237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“The Role of Library Faculty in Community Colleges”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7A49-D0DF-4B23-8730-9C1E131D5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9163"/>
            <a:ext cx="8229600" cy="413783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Staffing, Administration and Operations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Staffing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Administration			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Operations		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0469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4AC06-B51F-479E-9F6B-4BE05495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6173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Highlights in “Effective Practices for Online Tutoring”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E4D-A238-4805-8CB0-9690CD90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2326"/>
            <a:ext cx="8229600" cy="4084673"/>
          </a:xfrm>
        </p:spPr>
        <p:txBody>
          <a:bodyPr>
            <a:normAutofit/>
          </a:bodyPr>
          <a:lstStyle/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600" dirty="0"/>
              <a:t>Accreditation and Online Tutoring</a:t>
            </a: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600" dirty="0"/>
              <a:t>The Value and Benefits of Online Tutoring</a:t>
            </a: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600" dirty="0"/>
              <a:t>Audiences for Online Tutoring</a:t>
            </a:r>
          </a:p>
        </p:txBody>
      </p:sp>
    </p:spTree>
    <p:extLst>
      <p:ext uri="{BB962C8B-B14F-4D97-AF65-F5344CB8AC3E}">
        <p14:creationId xmlns:p14="http://schemas.microsoft.com/office/powerpoint/2010/main" val="38175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249</TotalTime>
  <Words>1226</Words>
  <Application>Microsoft Office PowerPoint</Application>
  <PresentationFormat>On-screen Show (4:3)</PresentationFormat>
  <Paragraphs>130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Clarity</vt:lpstr>
      <vt:lpstr>Effective Practices for Serving Students:  Highlighting the Role of Library Faculty and Investigating the World of Online Tutoring</vt:lpstr>
      <vt:lpstr>Welcome!  Today’s Objectives</vt:lpstr>
      <vt:lpstr>History and Reason for the Paper</vt:lpstr>
      <vt:lpstr>History and Reason for the Paper</vt:lpstr>
      <vt:lpstr>How To Use the Papers</vt:lpstr>
      <vt:lpstr>Highlights in “The Role of Library Faculty in Community Colleges”</vt:lpstr>
      <vt:lpstr>Highlights in “The Role of Library Faculty in Community Colleges”</vt:lpstr>
      <vt:lpstr>Highlights in “The Role of Library Faculty in Community Colleges”</vt:lpstr>
      <vt:lpstr>Highlights in “Effective Practices for Online Tutoring”</vt:lpstr>
      <vt:lpstr>Highlights in “Effective Practices for Online Tutoring”</vt:lpstr>
      <vt:lpstr>Highlights in “Effective Practices for Online Tutoring”</vt:lpstr>
      <vt:lpstr>Highlights in “Effective Practices for Online Tutoring”</vt:lpstr>
      <vt:lpstr>Recommendations to Board of Governors: Library Faculty Role</vt:lpstr>
      <vt:lpstr>Recommendations to College Campuses: Library Faculty Role</vt:lpstr>
      <vt:lpstr>Recommendations to Board of Governors: Online Tutoring</vt:lpstr>
      <vt:lpstr>Recommendations to College Campuses: Online Tutoring</vt:lpstr>
      <vt:lpstr>Recommendations to College Campuses: Online Tutoring</vt:lpstr>
      <vt:lpstr>Q and A</vt:lpstr>
      <vt:lpstr>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Michelle  Bean</cp:lastModifiedBy>
  <cp:revision>19</cp:revision>
  <dcterms:created xsi:type="dcterms:W3CDTF">2015-10-21T19:14:41Z</dcterms:created>
  <dcterms:modified xsi:type="dcterms:W3CDTF">2019-03-21T03:22:54Z</dcterms:modified>
</cp:coreProperties>
</file>