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4"/>
    <p:sldMasterId id="2147483690" r:id="rId5"/>
    <p:sldMasterId id="2147483691" r:id="rId6"/>
  </p:sldMasterIdLst>
  <p:notesMasterIdLst>
    <p:notesMasterId r:id="rId2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6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4bbb3329f_2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g64bbb3329f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4bbb3329f_2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min--Luke</a:t>
            </a:r>
            <a:endParaRPr/>
          </a:p>
        </p:txBody>
      </p:sp>
      <p:sp>
        <p:nvSpPr>
          <p:cNvPr id="371" name="Google Shape;371;g64bbb3329f_2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4bbb3329f_2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64bbb3329f_2_2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3 min--Luke</a:t>
            </a:r>
            <a:endParaRPr/>
          </a:p>
          <a:p>
            <a:pPr marL="0" lvl="0" indent="0" algn="l" rtl="0">
              <a:lnSpc>
                <a:spcPct val="100000"/>
              </a:lnSpc>
              <a:spcBef>
                <a:spcPts val="0"/>
              </a:spcBef>
              <a:spcAft>
                <a:spcPts val="0"/>
              </a:spcAft>
              <a:buSzPts val="1100"/>
              <a:buNone/>
            </a:pPr>
            <a:r>
              <a:rPr lang="en"/>
              <a:t>Applicant should demonstrate this in pedagogy</a:t>
            </a:r>
            <a:endParaRPr/>
          </a:p>
          <a:p>
            <a:pPr marL="0" lvl="0" indent="0" algn="l" rtl="0">
              <a:lnSpc>
                <a:spcPct val="100000"/>
              </a:lnSpc>
              <a:spcBef>
                <a:spcPts val="0"/>
              </a:spcBef>
              <a:spcAft>
                <a:spcPts val="0"/>
              </a:spcAft>
              <a:buSzPts val="1100"/>
              <a:buNone/>
            </a:pPr>
            <a:r>
              <a:rPr lang="en"/>
              <a:t>Should not be reduced to ONE question--equity-minded framework infused throughout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64bbb3329f_2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min--Luke</a:t>
            </a:r>
            <a:endParaRPr/>
          </a:p>
        </p:txBody>
      </p:sp>
      <p:sp>
        <p:nvSpPr>
          <p:cNvPr id="386" name="Google Shape;386;g64bbb3329f_2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64bbb3329f_2_2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g64bbb3329f_2_2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5 min--Michelle</a:t>
            </a:r>
            <a:endParaRPr/>
          </a:p>
          <a:p>
            <a:pPr marL="0" lvl="0" indent="0" algn="l" rtl="0">
              <a:lnSpc>
                <a:spcPct val="100000"/>
              </a:lnSpc>
              <a:spcBef>
                <a:spcPts val="0"/>
              </a:spcBef>
              <a:spcAft>
                <a:spcPts val="0"/>
              </a:spcAft>
              <a:buSzPts val="1100"/>
              <a:buNone/>
            </a:pPr>
            <a:r>
              <a:rPr lang="en"/>
              <a:t>Share scenarios--Luke, Michelle, John</a:t>
            </a:r>
            <a:endParaRPr/>
          </a:p>
        </p:txBody>
      </p:sp>
      <p:sp>
        <p:nvSpPr>
          <p:cNvPr id="393" name="Google Shape;393;g64bbb3329f_2_26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2/11/19</a:t>
            </a:r>
            <a:endParaRPr sz="1400" b="0" i="0" u="none" strike="noStrike" cap="none">
              <a:solidFill>
                <a:srgbClr val="000000"/>
              </a:solidFill>
              <a:latin typeface="Arial"/>
              <a:ea typeface="Arial"/>
              <a:cs typeface="Arial"/>
              <a:sym typeface="Arial"/>
            </a:endParaRPr>
          </a:p>
        </p:txBody>
      </p:sp>
      <p:sp>
        <p:nvSpPr>
          <p:cNvPr id="394" name="Google Shape;394;g64bbb3329f_2_26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Lara Consulting, https://lara-education.org</a:t>
            </a:r>
            <a:endParaRPr sz="1400" b="0" i="0" u="none" strike="noStrike" cap="none">
              <a:solidFill>
                <a:srgbClr val="000000"/>
              </a:solidFill>
              <a:latin typeface="Arial"/>
              <a:ea typeface="Arial"/>
              <a:cs typeface="Arial"/>
              <a:sym typeface="Arial"/>
            </a:endParaRPr>
          </a:p>
        </p:txBody>
      </p:sp>
      <p:sp>
        <p:nvSpPr>
          <p:cNvPr id="395" name="Google Shape;395;g64bbb3329f_2_2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64bbb3329f_2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g64bbb3329f_2_2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5 min--Michelle</a:t>
            </a:r>
            <a:endParaRPr/>
          </a:p>
          <a:p>
            <a:pPr marL="0" lvl="0" indent="0" algn="l" rtl="0">
              <a:lnSpc>
                <a:spcPct val="100000"/>
              </a:lnSpc>
              <a:spcBef>
                <a:spcPts val="0"/>
              </a:spcBef>
              <a:spcAft>
                <a:spcPts val="0"/>
              </a:spcAft>
              <a:buSzPts val="1100"/>
              <a:buNone/>
            </a:pPr>
            <a:r>
              <a:rPr lang="en"/>
              <a:t>It’s not our candidate pools that need expanding.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It is our conceptualization of WHO merits the position and WHO fits in with our culture.</a:t>
            </a:r>
            <a:endParaRPr/>
          </a:p>
        </p:txBody>
      </p:sp>
      <p:sp>
        <p:nvSpPr>
          <p:cNvPr id="406" name="Google Shape;406;g64bbb3329f_2_27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2/11/19</a:t>
            </a:r>
            <a:endParaRPr sz="1400" b="0" i="0" u="none" strike="noStrike" cap="none">
              <a:solidFill>
                <a:srgbClr val="000000"/>
              </a:solidFill>
              <a:latin typeface="Arial"/>
              <a:ea typeface="Arial"/>
              <a:cs typeface="Arial"/>
              <a:sym typeface="Arial"/>
            </a:endParaRPr>
          </a:p>
        </p:txBody>
      </p:sp>
      <p:sp>
        <p:nvSpPr>
          <p:cNvPr id="407" name="Google Shape;407;g64bbb3329f_2_27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Lara Consulting, https://lara-education.org</a:t>
            </a:r>
            <a:endParaRPr sz="1400" b="0" i="0" u="none" strike="noStrike" cap="none">
              <a:solidFill>
                <a:srgbClr val="000000"/>
              </a:solidFill>
              <a:latin typeface="Arial"/>
              <a:ea typeface="Arial"/>
              <a:cs typeface="Arial"/>
              <a:sym typeface="Arial"/>
            </a:endParaRPr>
          </a:p>
        </p:txBody>
      </p:sp>
      <p:sp>
        <p:nvSpPr>
          <p:cNvPr id="408" name="Google Shape;408;g64bbb3329f_2_2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64bbb3329f_2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min--John</a:t>
            </a:r>
            <a:endParaRPr/>
          </a:p>
          <a:p>
            <a:pPr marL="0" lvl="0" indent="0" algn="l" rtl="0">
              <a:spcBef>
                <a:spcPts val="0"/>
              </a:spcBef>
              <a:spcAft>
                <a:spcPts val="0"/>
              </a:spcAft>
              <a:buNone/>
            </a:pPr>
            <a:r>
              <a:rPr lang="en"/>
              <a:t>Begin conversation for equity-minded objectives/criteria BEFORE application reading and interviewing begins.</a:t>
            </a:r>
            <a:endParaRPr/>
          </a:p>
          <a:p>
            <a:pPr marL="0" lvl="0" indent="0" algn="l" rtl="0">
              <a:spcBef>
                <a:spcPts val="0"/>
              </a:spcBef>
              <a:spcAft>
                <a:spcPts val="0"/>
              </a:spcAft>
              <a:buNone/>
            </a:pPr>
            <a:r>
              <a:rPr lang="en"/>
              <a:t>Spend time--invest in a focus on the student not ourselves.</a:t>
            </a:r>
            <a:endParaRPr/>
          </a:p>
        </p:txBody>
      </p:sp>
      <p:sp>
        <p:nvSpPr>
          <p:cNvPr id="418" name="Google Shape;418;g64bbb3329f_2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64bbb3329f_2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min--John and Luke</a:t>
            </a:r>
            <a:endParaRPr/>
          </a:p>
        </p:txBody>
      </p:sp>
      <p:sp>
        <p:nvSpPr>
          <p:cNvPr id="424" name="Google Shape;424;g64bbb3329f_2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64bbb3329f_2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 - Did your committee have any investment or contributions in the job announcement? </a:t>
            </a:r>
            <a:endParaRPr/>
          </a:p>
          <a:p>
            <a:pPr marL="457200" lvl="0" indent="-298450" algn="l" rtl="0">
              <a:spcBef>
                <a:spcPts val="0"/>
              </a:spcBef>
              <a:spcAft>
                <a:spcPts val="0"/>
              </a:spcAft>
              <a:buSzPts val="1100"/>
              <a:buChar char="●"/>
            </a:pPr>
            <a:r>
              <a:rPr lang="en"/>
              <a:t>2 intro slide</a:t>
            </a:r>
            <a:endParaRPr/>
          </a:p>
          <a:p>
            <a:pPr marL="457200" lvl="0" indent="-298450" algn="l" rtl="0">
              <a:spcBef>
                <a:spcPts val="0"/>
              </a:spcBef>
              <a:spcAft>
                <a:spcPts val="0"/>
              </a:spcAft>
              <a:buSzPts val="1100"/>
              <a:buChar char="●"/>
            </a:pPr>
            <a:r>
              <a:rPr lang="en"/>
              <a:t>3 Pair share</a:t>
            </a:r>
            <a:endParaRPr/>
          </a:p>
          <a:p>
            <a:pPr marL="457200" lvl="0" indent="-298450" algn="l" rtl="0">
              <a:spcBef>
                <a:spcPts val="0"/>
              </a:spcBef>
              <a:spcAft>
                <a:spcPts val="0"/>
              </a:spcAft>
              <a:buSzPts val="1100"/>
              <a:buChar char="●"/>
            </a:pPr>
            <a:r>
              <a:rPr lang="en"/>
              <a:t>10 Share Out</a:t>
            </a:r>
            <a:endParaRPr/>
          </a:p>
        </p:txBody>
      </p:sp>
      <p:sp>
        <p:nvSpPr>
          <p:cNvPr id="430" name="Google Shape;430;g64bbb3329f_2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64bbb3329f_2_3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64bbb3329f_2_3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
              <a:t>3 min--Luke</a:t>
            </a:r>
            <a:endParaRPr/>
          </a:p>
        </p:txBody>
      </p:sp>
      <p:sp>
        <p:nvSpPr>
          <p:cNvPr id="437" name="Google Shape;437;g64bbb3329f_2_39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2/11/19</a:t>
            </a:r>
            <a:endParaRPr sz="1400" b="0" i="0" u="none" strike="noStrike" cap="none">
              <a:solidFill>
                <a:srgbClr val="000000"/>
              </a:solidFill>
              <a:latin typeface="Arial"/>
              <a:ea typeface="Arial"/>
              <a:cs typeface="Arial"/>
              <a:sym typeface="Arial"/>
            </a:endParaRPr>
          </a:p>
        </p:txBody>
      </p:sp>
      <p:sp>
        <p:nvSpPr>
          <p:cNvPr id="438" name="Google Shape;438;g64bbb3329f_2_39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Lara Consulting, https://lara-education.org</a:t>
            </a:r>
            <a:endParaRPr sz="1400" b="0" i="0" u="none" strike="noStrike" cap="none">
              <a:solidFill>
                <a:srgbClr val="000000"/>
              </a:solidFill>
              <a:latin typeface="Arial"/>
              <a:ea typeface="Arial"/>
              <a:cs typeface="Arial"/>
              <a:sym typeface="Arial"/>
            </a:endParaRPr>
          </a:p>
        </p:txBody>
      </p:sp>
      <p:sp>
        <p:nvSpPr>
          <p:cNvPr id="439" name="Google Shape;439;g64bbb3329f_2_39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4bbb3329f_2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64bbb3329f_2_4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5 min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64bbb3329f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g64bbb3329f_2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64e7880b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64e7880b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 min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64bbb3329f_2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64bbb3329f_2_4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474" name="Google Shape;474;g64bbb3329f_2_4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4bbb3329f_2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64bbb3329f_2_1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1 min--Michelle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4bbb3329f_2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g64bbb3329f_2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 min--John</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64bbb3329f_2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g64bbb3329f_2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4bbb3329f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1" name="Google Shape;331;g64bbb3329f_2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3 min--John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64bbb3329f_2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64bbb3329f_2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2 min--Luke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4bbb3329f_2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 min--Luke</a:t>
            </a:r>
            <a:endParaRPr/>
          </a:p>
        </p:txBody>
      </p:sp>
      <p:sp>
        <p:nvSpPr>
          <p:cNvPr id="359" name="Google Shape;359;g64bbb3329f_2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4bbb3329f_2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 min--Luke</a:t>
            </a:r>
            <a:endParaRPr/>
          </a:p>
          <a:p>
            <a:pPr marL="0" lvl="0" indent="0" algn="l" rtl="0">
              <a:spcBef>
                <a:spcPts val="0"/>
              </a:spcBef>
              <a:spcAft>
                <a:spcPts val="0"/>
              </a:spcAft>
              <a:buNone/>
            </a:pPr>
            <a:r>
              <a:rPr lang="en"/>
              <a:t>Share our stories/experiences--Michelle, John, Luke</a:t>
            </a:r>
            <a:endParaRPr/>
          </a:p>
        </p:txBody>
      </p:sp>
      <p:sp>
        <p:nvSpPr>
          <p:cNvPr id="365" name="Google Shape;365;g64bbb3329f_2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1028701"/>
            <a:ext cx="7848600" cy="1445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4050"/>
              <a:buFont typeface="Arial"/>
              <a:buNone/>
              <a:defRPr sz="405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685800" y="2628900"/>
            <a:ext cx="6400800" cy="1314600"/>
          </a:xfrm>
          <a:prstGeom prst="rect">
            <a:avLst/>
          </a:prstGeom>
          <a:noFill/>
          <a:ln>
            <a:noFill/>
          </a:ln>
        </p:spPr>
        <p:txBody>
          <a:bodyPr spcFirstLastPara="1" wrap="square" lIns="91425" tIns="45700" rIns="91425" bIns="45700" anchor="t" anchorCtr="0">
            <a:noAutofit/>
          </a:bodyPr>
          <a:lstStyle>
            <a:lvl1pPr lvl="0" algn="l">
              <a:spcBef>
                <a:spcPts val="360"/>
              </a:spcBef>
              <a:spcAft>
                <a:spcPts val="0"/>
              </a:spcAft>
              <a:buSzPts val="1530"/>
              <a:buNone/>
              <a:defRPr>
                <a:solidFill>
                  <a:srgbClr val="3F3F3F"/>
                </a:solidFill>
              </a:defRPr>
            </a:lvl1pPr>
            <a:lvl2pPr lvl="1" algn="ctr">
              <a:spcBef>
                <a:spcPts val="300"/>
              </a:spcBef>
              <a:spcAft>
                <a:spcPts val="0"/>
              </a:spcAft>
              <a:buSzPts val="1275"/>
              <a:buNone/>
              <a:defRPr>
                <a:solidFill>
                  <a:srgbClr val="888888"/>
                </a:solidFill>
              </a:defRPr>
            </a:lvl2pPr>
            <a:lvl3pPr lvl="2" algn="ctr">
              <a:spcBef>
                <a:spcPts val="270"/>
              </a:spcBef>
              <a:spcAft>
                <a:spcPts val="0"/>
              </a:spcAft>
              <a:buSzPts val="1215"/>
              <a:buNone/>
              <a:defRPr>
                <a:solidFill>
                  <a:srgbClr val="888888"/>
                </a:solidFill>
              </a:defRPr>
            </a:lvl3pPr>
            <a:lvl4pPr lvl="3" algn="ctr">
              <a:spcBef>
                <a:spcPts val="240"/>
              </a:spcBef>
              <a:spcAft>
                <a:spcPts val="0"/>
              </a:spcAft>
              <a:buSzPts val="1200"/>
              <a:buNone/>
              <a:defRPr>
                <a:solidFill>
                  <a:srgbClr val="888888"/>
                </a:solidFill>
              </a:defRPr>
            </a:lvl4pPr>
            <a:lvl5pPr lvl="4" algn="ctr">
              <a:spcBef>
                <a:spcPts val="210"/>
              </a:spcBef>
              <a:spcAft>
                <a:spcPts val="0"/>
              </a:spcAft>
              <a:buSzPts val="1050"/>
              <a:buNone/>
              <a:defRPr>
                <a:solidFill>
                  <a:srgbClr val="888888"/>
                </a:solidFill>
              </a:defRPr>
            </a:lvl5pPr>
            <a:lvl6pPr lvl="5" algn="ctr">
              <a:spcBef>
                <a:spcPts val="195"/>
              </a:spcBef>
              <a:spcAft>
                <a:spcPts val="0"/>
              </a:spcAft>
              <a:buSzPts val="975"/>
              <a:buNone/>
              <a:defRPr>
                <a:solidFill>
                  <a:srgbClr val="888888"/>
                </a:solidFill>
              </a:defRPr>
            </a:lvl6pPr>
            <a:lvl7pPr lvl="6" algn="ctr">
              <a:spcBef>
                <a:spcPts val="195"/>
              </a:spcBef>
              <a:spcAft>
                <a:spcPts val="0"/>
              </a:spcAft>
              <a:buSzPts val="975"/>
              <a:buNone/>
              <a:defRPr>
                <a:solidFill>
                  <a:srgbClr val="888888"/>
                </a:solidFill>
              </a:defRPr>
            </a:lvl7pPr>
            <a:lvl8pPr lvl="7" algn="ctr">
              <a:spcBef>
                <a:spcPts val="195"/>
              </a:spcBef>
              <a:spcAft>
                <a:spcPts val="0"/>
              </a:spcAft>
              <a:buSzPts val="975"/>
              <a:buNone/>
              <a:defRPr>
                <a:solidFill>
                  <a:srgbClr val="888888"/>
                </a:solidFill>
              </a:defRPr>
            </a:lvl8pPr>
            <a:lvl9pPr lvl="8" algn="ctr">
              <a:spcBef>
                <a:spcPts val="195"/>
              </a:spcBef>
              <a:spcAft>
                <a:spcPts val="0"/>
              </a:spcAft>
              <a:buSzPts val="975"/>
              <a:buNone/>
              <a:defRPr>
                <a:solidFill>
                  <a:srgbClr val="888888"/>
                </a:solidFill>
              </a:defRPr>
            </a:lvl9pPr>
          </a:lstStyle>
          <a:p>
            <a:endParaRPr/>
          </a:p>
        </p:txBody>
      </p:sp>
      <p:sp>
        <p:nvSpPr>
          <p:cNvPr id="16" name="Google Shape;16;p2"/>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cxnSp>
        <p:nvCxnSpPr>
          <p:cNvPr id="19" name="Google Shape;19;p2"/>
          <p:cNvCxnSpPr/>
          <p:nvPr/>
        </p:nvCxnSpPr>
        <p:spPr>
          <a:xfrm>
            <a:off x="685800" y="2548890"/>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11"/>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594060"/>
            <a:ext cx="2139600" cy="946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Font typeface="Arial"/>
              <a:buNone/>
              <a:defRPr sz="1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2971800" y="594060"/>
            <a:ext cx="5715000" cy="4183500"/>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41947" algn="l">
              <a:spcBef>
                <a:spcPts val="420"/>
              </a:spcBef>
              <a:spcAft>
                <a:spcPts val="0"/>
              </a:spcAft>
              <a:buSzPts val="1785"/>
              <a:buChar char="•"/>
              <a:defRPr sz="2100"/>
            </a:lvl2pPr>
            <a:lvl3pPr marL="1371600" lvl="2" indent="-331469" algn="l">
              <a:spcBef>
                <a:spcPts val="360"/>
              </a:spcBef>
              <a:spcAft>
                <a:spcPts val="0"/>
              </a:spcAft>
              <a:buSzPts val="1620"/>
              <a:buChar char="•"/>
              <a:defRPr sz="1800"/>
            </a:lvl3pPr>
            <a:lvl4pPr marL="1828800" lvl="3" indent="-323850" algn="l">
              <a:spcBef>
                <a:spcPts val="300"/>
              </a:spcBef>
              <a:spcAft>
                <a:spcPts val="0"/>
              </a:spcAft>
              <a:buSzPts val="1500"/>
              <a:buChar char="•"/>
              <a:defRPr sz="1500"/>
            </a:lvl4pPr>
            <a:lvl5pPr marL="2286000" lvl="4" indent="-323850" algn="l">
              <a:spcBef>
                <a:spcPts val="300"/>
              </a:spcBef>
              <a:spcAft>
                <a:spcPts val="0"/>
              </a:spcAft>
              <a:buSzPts val="1500"/>
              <a:buChar char="•"/>
              <a:defRPr sz="1500"/>
            </a:lvl5pPr>
            <a:lvl6pPr marL="2743200" lvl="5" indent="-323850" algn="l">
              <a:spcBef>
                <a:spcPts val="300"/>
              </a:spcBef>
              <a:spcAft>
                <a:spcPts val="0"/>
              </a:spcAft>
              <a:buSzPts val="1500"/>
              <a:buChar char="•"/>
              <a:defRPr sz="1500"/>
            </a:lvl6pPr>
            <a:lvl7pPr marL="3200400" lvl="6" indent="-323850" algn="l">
              <a:spcBef>
                <a:spcPts val="300"/>
              </a:spcBef>
              <a:spcAft>
                <a:spcPts val="0"/>
              </a:spcAft>
              <a:buSzPts val="1500"/>
              <a:buChar char="•"/>
              <a:defRPr sz="1500"/>
            </a:lvl7pPr>
            <a:lvl8pPr marL="3657600" lvl="7" indent="-323850" algn="l">
              <a:spcBef>
                <a:spcPts val="300"/>
              </a:spcBef>
              <a:spcAft>
                <a:spcPts val="0"/>
              </a:spcAft>
              <a:buSzPts val="1500"/>
              <a:buChar char="•"/>
              <a:defRPr sz="1500"/>
            </a:lvl8pPr>
            <a:lvl9pPr marL="4114800" lvl="8" indent="-323850" algn="l">
              <a:spcBef>
                <a:spcPts val="300"/>
              </a:spcBef>
              <a:spcAft>
                <a:spcPts val="0"/>
              </a:spcAft>
              <a:buSzPts val="1500"/>
              <a:buChar char="•"/>
              <a:defRPr sz="1500"/>
            </a:lvl9pPr>
          </a:lstStyle>
          <a:p>
            <a:endParaRPr/>
          </a:p>
        </p:txBody>
      </p:sp>
      <p:sp>
        <p:nvSpPr>
          <p:cNvPr id="84" name="Google Shape;84;p12"/>
          <p:cNvSpPr txBox="1">
            <a:spLocks noGrp="1"/>
          </p:cNvSpPr>
          <p:nvPr>
            <p:ph type="body" idx="2"/>
          </p:nvPr>
        </p:nvSpPr>
        <p:spPr>
          <a:xfrm>
            <a:off x="457201" y="1597915"/>
            <a:ext cx="2139600" cy="3182700"/>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SzPts val="893"/>
              <a:buNone/>
              <a:defRPr sz="1050"/>
            </a:lvl1pPr>
            <a:lvl2pPr marL="914400" lvl="1" indent="-228600" algn="l">
              <a:spcBef>
                <a:spcPts val="180"/>
              </a:spcBef>
              <a:spcAft>
                <a:spcPts val="0"/>
              </a:spcAft>
              <a:buSzPts val="765"/>
              <a:buNone/>
              <a:defRPr sz="900"/>
            </a:lvl2pPr>
            <a:lvl3pPr marL="1371600" lvl="2" indent="-228600" algn="l">
              <a:spcBef>
                <a:spcPts val="150"/>
              </a:spcBef>
              <a:spcAft>
                <a:spcPts val="0"/>
              </a:spcAft>
              <a:buSzPts val="675"/>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85" name="Google Shape;85;p12"/>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cxnSp>
        <p:nvCxnSpPr>
          <p:cNvPr id="88" name="Google Shape;88;p12"/>
          <p:cNvCxnSpPr/>
          <p:nvPr/>
        </p:nvCxnSpPr>
        <p:spPr>
          <a:xfrm rot="5400000">
            <a:off x="684098" y="2685061"/>
            <a:ext cx="41835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457201" y="594360"/>
            <a:ext cx="2142600" cy="94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Font typeface="Arial"/>
              <a:buNone/>
              <a:defRPr sz="1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a:spLocks noGrp="1"/>
          </p:cNvSpPr>
          <p:nvPr>
            <p:ph type="pic" idx="2"/>
          </p:nvPr>
        </p:nvSpPr>
        <p:spPr>
          <a:xfrm>
            <a:off x="2858610" y="628651"/>
            <a:ext cx="5904300" cy="41253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Autofit/>
          </a:bodyPr>
          <a:lstStyle>
            <a:lvl1pPr marR="0" lvl="0" algn="l" rtl="0">
              <a:spcBef>
                <a:spcPts val="480"/>
              </a:spcBef>
              <a:spcAft>
                <a:spcPts val="0"/>
              </a:spcAft>
              <a:buClr>
                <a:schemeClr val="accent1"/>
              </a:buClr>
              <a:buSzPts val="2040"/>
              <a:buFont typeface="Arial"/>
              <a:buNone/>
              <a:defRPr sz="2400" b="0" i="0" u="none" strike="noStrike" cap="none">
                <a:solidFill>
                  <a:schemeClr val="dk1"/>
                </a:solidFill>
                <a:latin typeface="Arial"/>
                <a:ea typeface="Arial"/>
                <a:cs typeface="Arial"/>
                <a:sym typeface="Arial"/>
              </a:defRPr>
            </a:lvl1pPr>
            <a:lvl2pPr marR="0" lvl="1" algn="l" rtl="0">
              <a:spcBef>
                <a:spcPts val="420"/>
              </a:spcBef>
              <a:spcAft>
                <a:spcPts val="0"/>
              </a:spcAft>
              <a:buClr>
                <a:schemeClr val="accent1"/>
              </a:buClr>
              <a:buSzPts val="1785"/>
              <a:buFont typeface="Arial"/>
              <a:buNone/>
              <a:defRPr sz="2100" b="0" i="0" u="none" strike="noStrike" cap="none">
                <a:solidFill>
                  <a:schemeClr val="dk1"/>
                </a:solidFill>
                <a:latin typeface="Arial"/>
                <a:ea typeface="Arial"/>
                <a:cs typeface="Arial"/>
                <a:sym typeface="Arial"/>
              </a:defRPr>
            </a:lvl2pPr>
            <a:lvl3pPr marR="0" lvl="2" algn="l" rtl="0">
              <a:spcBef>
                <a:spcPts val="360"/>
              </a:spcBef>
              <a:spcAft>
                <a:spcPts val="0"/>
              </a:spcAft>
              <a:buClr>
                <a:schemeClr val="accent1"/>
              </a:buClr>
              <a:buSzPts val="1620"/>
              <a:buFont typeface="Arial"/>
              <a:buNone/>
              <a:defRPr sz="1800" b="0" i="0" u="none" strike="noStrike" cap="none">
                <a:solidFill>
                  <a:schemeClr val="dk1"/>
                </a:solidFill>
                <a:latin typeface="Arial"/>
                <a:ea typeface="Arial"/>
                <a:cs typeface="Arial"/>
                <a:sym typeface="Arial"/>
              </a:defRPr>
            </a:lvl3pPr>
            <a:lvl4pPr marR="0" lvl="3"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body" idx="1"/>
          </p:nvPr>
        </p:nvSpPr>
        <p:spPr>
          <a:xfrm>
            <a:off x="457200" y="1600200"/>
            <a:ext cx="2139600" cy="3182100"/>
          </a:xfrm>
          <a:prstGeom prst="rect">
            <a:avLst/>
          </a:prstGeom>
          <a:noFill/>
          <a:ln>
            <a:noFill/>
          </a:ln>
        </p:spPr>
        <p:txBody>
          <a:bodyPr spcFirstLastPara="1" wrap="square" lIns="91425" tIns="45700" rIns="91425" bIns="45700" anchor="t" anchorCtr="0">
            <a:noAutofit/>
          </a:bodyPr>
          <a:lstStyle>
            <a:lvl1pPr marL="457200" lvl="0" indent="-228600" algn="l">
              <a:spcBef>
                <a:spcPts val="210"/>
              </a:spcBef>
              <a:spcAft>
                <a:spcPts val="0"/>
              </a:spcAft>
              <a:buSzPts val="893"/>
              <a:buNone/>
              <a:defRPr sz="1050"/>
            </a:lvl1pPr>
            <a:lvl2pPr marL="914400" lvl="1" indent="-228600" algn="l">
              <a:spcBef>
                <a:spcPts val="180"/>
              </a:spcBef>
              <a:spcAft>
                <a:spcPts val="0"/>
              </a:spcAft>
              <a:buSzPts val="765"/>
              <a:buNone/>
              <a:defRPr sz="900"/>
            </a:lvl2pPr>
            <a:lvl3pPr marL="1371600" lvl="2" indent="-228600" algn="l">
              <a:spcBef>
                <a:spcPts val="150"/>
              </a:spcBef>
              <a:spcAft>
                <a:spcPts val="0"/>
              </a:spcAft>
              <a:buSzPts val="675"/>
              <a:buNone/>
              <a:defRPr sz="750"/>
            </a:lvl3pPr>
            <a:lvl4pPr marL="1828800" lvl="3" indent="-228600" algn="l">
              <a:spcBef>
                <a:spcPts val="135"/>
              </a:spcBef>
              <a:spcAft>
                <a:spcPts val="0"/>
              </a:spcAft>
              <a:buSzPts val="675"/>
              <a:buNone/>
              <a:defRPr sz="675"/>
            </a:lvl4pPr>
            <a:lvl5pPr marL="2286000" lvl="4" indent="-228600" algn="l">
              <a:spcBef>
                <a:spcPts val="135"/>
              </a:spcBef>
              <a:spcAft>
                <a:spcPts val="0"/>
              </a:spcAft>
              <a:buSzPts val="675"/>
              <a:buNone/>
              <a:defRPr sz="675"/>
            </a:lvl5pPr>
            <a:lvl6pPr marL="2743200" lvl="5" indent="-228600" algn="l">
              <a:spcBef>
                <a:spcPts val="135"/>
              </a:spcBef>
              <a:spcAft>
                <a:spcPts val="0"/>
              </a:spcAft>
              <a:buSzPts val="675"/>
              <a:buNone/>
              <a:defRPr sz="675"/>
            </a:lvl6pPr>
            <a:lvl7pPr marL="3200400" lvl="6" indent="-228600" algn="l">
              <a:spcBef>
                <a:spcPts val="135"/>
              </a:spcBef>
              <a:spcAft>
                <a:spcPts val="0"/>
              </a:spcAft>
              <a:buSzPts val="675"/>
              <a:buNone/>
              <a:defRPr sz="675"/>
            </a:lvl7pPr>
            <a:lvl8pPr marL="3657600" lvl="7" indent="-228600" algn="l">
              <a:spcBef>
                <a:spcPts val="135"/>
              </a:spcBef>
              <a:spcAft>
                <a:spcPts val="0"/>
              </a:spcAft>
              <a:buSzPts val="675"/>
              <a:buNone/>
              <a:defRPr sz="675"/>
            </a:lvl8pPr>
            <a:lvl9pPr marL="4114800" lvl="8" indent="-228600" algn="l">
              <a:spcBef>
                <a:spcPts val="135"/>
              </a:spcBef>
              <a:spcAft>
                <a:spcPts val="0"/>
              </a:spcAft>
              <a:buSzPts val="675"/>
              <a:buNone/>
              <a:defRPr sz="675"/>
            </a:lvl9pPr>
          </a:lstStyle>
          <a:p>
            <a:endParaRPr/>
          </a:p>
        </p:txBody>
      </p:sp>
      <p:sp>
        <p:nvSpPr>
          <p:cNvPr id="93" name="Google Shape;93;p13"/>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9" name="Google Shape;99;p14"/>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rot="5400000">
            <a:off x="5457750" y="1628850"/>
            <a:ext cx="4400700"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rot="5400000">
            <a:off x="1266750" y="-352350"/>
            <a:ext cx="4400700" cy="6019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5" name="Google Shape;105;p15"/>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25755" rtl="0">
              <a:spcBef>
                <a:spcPts val="360"/>
              </a:spcBef>
              <a:spcAft>
                <a:spcPts val="0"/>
              </a:spcAft>
              <a:buSzPts val="1530"/>
              <a:buChar char="•"/>
              <a:defRPr/>
            </a:lvl1pPr>
            <a:lvl2pPr marL="914400" lvl="1" indent="-309562" rtl="0">
              <a:spcBef>
                <a:spcPts val="300"/>
              </a:spcBef>
              <a:spcAft>
                <a:spcPts val="0"/>
              </a:spcAft>
              <a:buSzPts val="1275"/>
              <a:buChar char="•"/>
              <a:defRPr/>
            </a:lvl2pPr>
            <a:lvl3pPr marL="1371600" lvl="2" indent="-305752" rtl="0">
              <a:spcBef>
                <a:spcPts val="270"/>
              </a:spcBef>
              <a:spcAft>
                <a:spcPts val="0"/>
              </a:spcAft>
              <a:buSzPts val="1215"/>
              <a:buChar char="•"/>
              <a:defRPr/>
            </a:lvl3pPr>
            <a:lvl4pPr marL="1828800" lvl="3" indent="-304800" rtl="0">
              <a:spcBef>
                <a:spcPts val="240"/>
              </a:spcBef>
              <a:spcAft>
                <a:spcPts val="0"/>
              </a:spcAft>
              <a:buSzPts val="1200"/>
              <a:buChar char="•"/>
              <a:defRPr/>
            </a:lvl4pPr>
            <a:lvl5pPr marL="2286000" lvl="4" indent="-295275" rtl="0">
              <a:spcBef>
                <a:spcPts val="210"/>
              </a:spcBef>
              <a:spcAft>
                <a:spcPts val="0"/>
              </a:spcAft>
              <a:buSzPts val="1050"/>
              <a:buChar char="•"/>
              <a:defRPr/>
            </a:lvl5pPr>
            <a:lvl6pPr marL="2743200" lvl="5" indent="-290512" rtl="0">
              <a:spcBef>
                <a:spcPts val="195"/>
              </a:spcBef>
              <a:spcAft>
                <a:spcPts val="0"/>
              </a:spcAft>
              <a:buSzPts val="975"/>
              <a:buChar char="•"/>
              <a:defRPr/>
            </a:lvl6pPr>
            <a:lvl7pPr marL="3200400" lvl="6" indent="-290512" rtl="0">
              <a:spcBef>
                <a:spcPts val="195"/>
              </a:spcBef>
              <a:spcAft>
                <a:spcPts val="0"/>
              </a:spcAft>
              <a:buSzPts val="975"/>
              <a:buChar char="•"/>
              <a:defRPr/>
            </a:lvl7pPr>
            <a:lvl8pPr marL="3657600" lvl="7" indent="-290512" rtl="0">
              <a:spcBef>
                <a:spcPts val="195"/>
              </a:spcBef>
              <a:spcAft>
                <a:spcPts val="0"/>
              </a:spcAft>
              <a:buSzPts val="975"/>
              <a:buChar char="•"/>
              <a:defRPr/>
            </a:lvl8pPr>
            <a:lvl9pPr marL="4114800" lvl="8" indent="-290512" rtl="0">
              <a:spcBef>
                <a:spcPts val="195"/>
              </a:spcBef>
              <a:spcAft>
                <a:spcPts val="0"/>
              </a:spcAft>
              <a:buSzPts val="975"/>
              <a:buChar char="•"/>
              <a:defRPr/>
            </a:lvl9pPr>
          </a:lstStyle>
          <a:p>
            <a:endParaRPr/>
          </a:p>
        </p:txBody>
      </p:sp>
      <p:sp>
        <p:nvSpPr>
          <p:cNvPr id="111" name="Google Shape;111;p1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Google Shape;121;p18"/>
          <p:cNvSpPr txBox="1">
            <a:spLocks noGrp="1"/>
          </p:cNvSpPr>
          <p:nvPr>
            <p:ph type="ctrTitle"/>
          </p:nvPr>
        </p:nvSpPr>
        <p:spPr>
          <a:xfrm>
            <a:off x="685800" y="1028701"/>
            <a:ext cx="7848600" cy="1445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050"/>
              <a:buFont typeface="Arial"/>
              <a:buNone/>
              <a:defRPr sz="405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8"/>
          <p:cNvSpPr txBox="1">
            <a:spLocks noGrp="1"/>
          </p:cNvSpPr>
          <p:nvPr>
            <p:ph type="subTitle" idx="1"/>
          </p:nvPr>
        </p:nvSpPr>
        <p:spPr>
          <a:xfrm>
            <a:off x="685800" y="2628900"/>
            <a:ext cx="6400800" cy="1314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1530"/>
              <a:buNone/>
              <a:defRPr>
                <a:solidFill>
                  <a:srgbClr val="3F3F3F"/>
                </a:solidFill>
              </a:defRPr>
            </a:lvl1pPr>
            <a:lvl2pPr lvl="1" algn="ctr">
              <a:lnSpc>
                <a:spcPct val="100000"/>
              </a:lnSpc>
              <a:spcBef>
                <a:spcPts val="300"/>
              </a:spcBef>
              <a:spcAft>
                <a:spcPts val="0"/>
              </a:spcAft>
              <a:buSzPts val="1275"/>
              <a:buNone/>
              <a:defRPr>
                <a:solidFill>
                  <a:srgbClr val="888888"/>
                </a:solidFill>
              </a:defRPr>
            </a:lvl2pPr>
            <a:lvl3pPr lvl="2" algn="ctr">
              <a:lnSpc>
                <a:spcPct val="100000"/>
              </a:lnSpc>
              <a:spcBef>
                <a:spcPts val="270"/>
              </a:spcBef>
              <a:spcAft>
                <a:spcPts val="0"/>
              </a:spcAft>
              <a:buSzPts val="1215"/>
              <a:buNone/>
              <a:defRPr>
                <a:solidFill>
                  <a:srgbClr val="888888"/>
                </a:solidFill>
              </a:defRPr>
            </a:lvl3pPr>
            <a:lvl4pPr lvl="3" algn="ctr">
              <a:lnSpc>
                <a:spcPct val="100000"/>
              </a:lnSpc>
              <a:spcBef>
                <a:spcPts val="240"/>
              </a:spcBef>
              <a:spcAft>
                <a:spcPts val="0"/>
              </a:spcAft>
              <a:buSzPts val="1200"/>
              <a:buNone/>
              <a:defRPr>
                <a:solidFill>
                  <a:srgbClr val="888888"/>
                </a:solidFill>
              </a:defRPr>
            </a:lvl4pPr>
            <a:lvl5pPr lvl="4" algn="ctr">
              <a:lnSpc>
                <a:spcPct val="100000"/>
              </a:lnSpc>
              <a:spcBef>
                <a:spcPts val="210"/>
              </a:spcBef>
              <a:spcAft>
                <a:spcPts val="0"/>
              </a:spcAft>
              <a:buSzPts val="1050"/>
              <a:buNone/>
              <a:defRPr>
                <a:solidFill>
                  <a:srgbClr val="888888"/>
                </a:solidFill>
              </a:defRPr>
            </a:lvl5pPr>
            <a:lvl6pPr lvl="5" algn="ctr">
              <a:lnSpc>
                <a:spcPct val="100000"/>
              </a:lnSpc>
              <a:spcBef>
                <a:spcPts val="195"/>
              </a:spcBef>
              <a:spcAft>
                <a:spcPts val="0"/>
              </a:spcAft>
              <a:buSzPts val="975"/>
              <a:buNone/>
              <a:defRPr>
                <a:solidFill>
                  <a:srgbClr val="888888"/>
                </a:solidFill>
              </a:defRPr>
            </a:lvl6pPr>
            <a:lvl7pPr lvl="6" algn="ctr">
              <a:lnSpc>
                <a:spcPct val="100000"/>
              </a:lnSpc>
              <a:spcBef>
                <a:spcPts val="195"/>
              </a:spcBef>
              <a:spcAft>
                <a:spcPts val="0"/>
              </a:spcAft>
              <a:buSzPts val="975"/>
              <a:buNone/>
              <a:defRPr>
                <a:solidFill>
                  <a:srgbClr val="888888"/>
                </a:solidFill>
              </a:defRPr>
            </a:lvl7pPr>
            <a:lvl8pPr lvl="7" algn="ctr">
              <a:lnSpc>
                <a:spcPct val="100000"/>
              </a:lnSpc>
              <a:spcBef>
                <a:spcPts val="195"/>
              </a:spcBef>
              <a:spcAft>
                <a:spcPts val="0"/>
              </a:spcAft>
              <a:buSzPts val="975"/>
              <a:buNone/>
              <a:defRPr>
                <a:solidFill>
                  <a:srgbClr val="888888"/>
                </a:solidFill>
              </a:defRPr>
            </a:lvl8pPr>
            <a:lvl9pPr lvl="8" algn="ctr">
              <a:lnSpc>
                <a:spcPct val="100000"/>
              </a:lnSpc>
              <a:spcBef>
                <a:spcPts val="195"/>
              </a:spcBef>
              <a:spcAft>
                <a:spcPts val="0"/>
              </a:spcAft>
              <a:buSzPts val="975"/>
              <a:buNone/>
              <a:defRPr>
                <a:solidFill>
                  <a:srgbClr val="888888"/>
                </a:solidFill>
              </a:defRPr>
            </a:lvl9pPr>
          </a:lstStyle>
          <a:p>
            <a:endParaRPr/>
          </a:p>
        </p:txBody>
      </p:sp>
      <p:sp>
        <p:nvSpPr>
          <p:cNvPr id="123" name="Google Shape;123;p18"/>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8"/>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126" name="Google Shape;126;p18"/>
          <p:cNvCxnSpPr/>
          <p:nvPr/>
        </p:nvCxnSpPr>
        <p:spPr>
          <a:xfrm>
            <a:off x="685800" y="2548890"/>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130" name="Google Shape;130;p19"/>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9"/>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9"/>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0"/>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1" y="594360"/>
            <a:ext cx="2142600" cy="94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Font typeface="Arial"/>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1"/>
          <p:cNvSpPr>
            <a:spLocks noGrp="1"/>
          </p:cNvSpPr>
          <p:nvPr>
            <p:ph type="pic" idx="2"/>
          </p:nvPr>
        </p:nvSpPr>
        <p:spPr>
          <a:xfrm>
            <a:off x="2858610" y="628651"/>
            <a:ext cx="5904300" cy="41253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accent1"/>
              </a:buClr>
              <a:buSzPts val="204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accent1"/>
              </a:buClr>
              <a:buSzPts val="1785"/>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accent1"/>
              </a:buClr>
              <a:buSzPts val="162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40" name="Google Shape;140;p21"/>
          <p:cNvSpPr txBox="1">
            <a:spLocks noGrp="1"/>
          </p:cNvSpPr>
          <p:nvPr>
            <p:ph type="body" idx="1"/>
          </p:nvPr>
        </p:nvSpPr>
        <p:spPr>
          <a:xfrm>
            <a:off x="457200" y="1600200"/>
            <a:ext cx="2139600" cy="3182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SzPts val="893"/>
              <a:buNone/>
              <a:defRPr sz="1050"/>
            </a:lvl1pPr>
            <a:lvl2pPr marL="914400" lvl="1" indent="-228600" algn="l">
              <a:lnSpc>
                <a:spcPct val="100000"/>
              </a:lnSpc>
              <a:spcBef>
                <a:spcPts val="180"/>
              </a:spcBef>
              <a:spcAft>
                <a:spcPts val="0"/>
              </a:spcAft>
              <a:buSzPts val="765"/>
              <a:buNone/>
              <a:defRPr sz="900"/>
            </a:lvl2pPr>
            <a:lvl3pPr marL="1371600" lvl="2" indent="-228600" algn="l">
              <a:lnSpc>
                <a:spcPct val="100000"/>
              </a:lnSpc>
              <a:spcBef>
                <a:spcPts val="150"/>
              </a:spcBef>
              <a:spcAft>
                <a:spcPts val="0"/>
              </a:spcAft>
              <a:buSzPts val="675"/>
              <a:buNone/>
              <a:defRPr sz="750"/>
            </a:lvl3pPr>
            <a:lvl4pPr marL="1828800" lvl="3" indent="-228600" algn="l">
              <a:lnSpc>
                <a:spcPct val="100000"/>
              </a:lnSpc>
              <a:spcBef>
                <a:spcPts val="135"/>
              </a:spcBef>
              <a:spcAft>
                <a:spcPts val="0"/>
              </a:spcAft>
              <a:buSzPts val="675"/>
              <a:buNone/>
              <a:defRPr sz="675"/>
            </a:lvl4pPr>
            <a:lvl5pPr marL="2286000" lvl="4" indent="-228600" algn="l">
              <a:lnSpc>
                <a:spcPct val="100000"/>
              </a:lnSpc>
              <a:spcBef>
                <a:spcPts val="135"/>
              </a:spcBef>
              <a:spcAft>
                <a:spcPts val="0"/>
              </a:spcAft>
              <a:buSzPts val="675"/>
              <a:buNone/>
              <a:defRPr sz="675"/>
            </a:lvl5pPr>
            <a:lvl6pPr marL="2743200" lvl="5" indent="-228600" algn="l">
              <a:lnSpc>
                <a:spcPct val="100000"/>
              </a:lnSpc>
              <a:spcBef>
                <a:spcPts val="135"/>
              </a:spcBef>
              <a:spcAft>
                <a:spcPts val="0"/>
              </a:spcAft>
              <a:buSzPts val="675"/>
              <a:buNone/>
              <a:defRPr sz="675"/>
            </a:lvl6pPr>
            <a:lvl7pPr marL="3200400" lvl="6" indent="-228600" algn="l">
              <a:lnSpc>
                <a:spcPct val="100000"/>
              </a:lnSpc>
              <a:spcBef>
                <a:spcPts val="135"/>
              </a:spcBef>
              <a:spcAft>
                <a:spcPts val="0"/>
              </a:spcAft>
              <a:buSzPts val="675"/>
              <a:buNone/>
              <a:defRPr sz="675"/>
            </a:lvl7pPr>
            <a:lvl8pPr marL="3657600" lvl="7" indent="-228600" algn="l">
              <a:lnSpc>
                <a:spcPct val="100000"/>
              </a:lnSpc>
              <a:spcBef>
                <a:spcPts val="135"/>
              </a:spcBef>
              <a:spcAft>
                <a:spcPts val="0"/>
              </a:spcAft>
              <a:buSzPts val="675"/>
              <a:buNone/>
              <a:defRPr sz="675"/>
            </a:lvl8pPr>
            <a:lvl9pPr marL="4114800" lvl="8" indent="-228600" algn="l">
              <a:lnSpc>
                <a:spcPct val="100000"/>
              </a:lnSpc>
              <a:spcBef>
                <a:spcPts val="135"/>
              </a:spcBef>
              <a:spcAft>
                <a:spcPts val="0"/>
              </a:spcAft>
              <a:buSzPts val="675"/>
              <a:buNone/>
              <a:defRPr sz="675"/>
            </a:lvl9pPr>
          </a:lstStyle>
          <a:p>
            <a:endParaRPr/>
          </a:p>
        </p:txBody>
      </p:sp>
      <p:sp>
        <p:nvSpPr>
          <p:cNvPr id="141" name="Google Shape;141;p21"/>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 name="Google Shape;23;p3"/>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11700" y="445025"/>
            <a:ext cx="8520600" cy="572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2"/>
          <p:cNvSpPr txBox="1">
            <a:spLocks noGrp="1"/>
          </p:cNvSpPr>
          <p:nvPr>
            <p:ph type="body" idx="1"/>
          </p:nvPr>
        </p:nvSpPr>
        <p:spPr>
          <a:xfrm>
            <a:off x="311700" y="1152475"/>
            <a:ext cx="8520600" cy="34164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9562" algn="l">
              <a:lnSpc>
                <a:spcPct val="100000"/>
              </a:lnSpc>
              <a:spcBef>
                <a:spcPts val="300"/>
              </a:spcBef>
              <a:spcAft>
                <a:spcPts val="0"/>
              </a:spcAft>
              <a:buSzPts val="1275"/>
              <a:buChar char="•"/>
              <a:defRPr/>
            </a:lvl2pPr>
            <a:lvl3pPr marL="1371600" lvl="2" indent="-305752" algn="l">
              <a:lnSpc>
                <a:spcPct val="100000"/>
              </a:lnSpc>
              <a:spcBef>
                <a:spcPts val="270"/>
              </a:spcBef>
              <a:spcAft>
                <a:spcPts val="0"/>
              </a:spcAft>
              <a:buSzPts val="1215"/>
              <a:buChar char="•"/>
              <a:defRPr/>
            </a:lvl3pPr>
            <a:lvl4pPr marL="1828800" lvl="3" indent="-304800" algn="l">
              <a:lnSpc>
                <a:spcPct val="100000"/>
              </a:lnSpc>
              <a:spcBef>
                <a:spcPts val="240"/>
              </a:spcBef>
              <a:spcAft>
                <a:spcPts val="0"/>
              </a:spcAft>
              <a:buSzPts val="1200"/>
              <a:buChar char="•"/>
              <a:defRPr/>
            </a:lvl4pPr>
            <a:lvl5pPr marL="2286000" lvl="4" indent="-295275" algn="l">
              <a:lnSpc>
                <a:spcPct val="100000"/>
              </a:lnSpc>
              <a:spcBef>
                <a:spcPts val="210"/>
              </a:spcBef>
              <a:spcAft>
                <a:spcPts val="0"/>
              </a:spcAft>
              <a:buSzPts val="1050"/>
              <a:buChar char="•"/>
              <a:defRPr/>
            </a:lvl5pPr>
            <a:lvl6pPr marL="2743200" lvl="5" indent="-290512" algn="l">
              <a:lnSpc>
                <a:spcPct val="100000"/>
              </a:lnSpc>
              <a:spcBef>
                <a:spcPts val="195"/>
              </a:spcBef>
              <a:spcAft>
                <a:spcPts val="0"/>
              </a:spcAft>
              <a:buSzPts val="975"/>
              <a:buChar char="•"/>
              <a:defRPr/>
            </a:lvl6pPr>
            <a:lvl7pPr marL="3200400" lvl="6" indent="-290512" algn="l">
              <a:lnSpc>
                <a:spcPct val="100000"/>
              </a:lnSpc>
              <a:spcBef>
                <a:spcPts val="195"/>
              </a:spcBef>
              <a:spcAft>
                <a:spcPts val="0"/>
              </a:spcAft>
              <a:buSzPts val="975"/>
              <a:buChar char="•"/>
              <a:defRPr/>
            </a:lvl7pPr>
            <a:lvl8pPr marL="3657600" lvl="7" indent="-290512" algn="l">
              <a:lnSpc>
                <a:spcPct val="100000"/>
              </a:lnSpc>
              <a:spcBef>
                <a:spcPts val="195"/>
              </a:spcBef>
              <a:spcAft>
                <a:spcPts val="0"/>
              </a:spcAft>
              <a:buSzPts val="975"/>
              <a:buChar char="•"/>
              <a:defRPr/>
            </a:lvl8pPr>
            <a:lvl9pPr marL="4114800" lvl="8" indent="-290512" algn="l">
              <a:lnSpc>
                <a:spcPct val="100000"/>
              </a:lnSpc>
              <a:spcBef>
                <a:spcPts val="195"/>
              </a:spcBef>
              <a:spcAft>
                <a:spcPts val="0"/>
              </a:spcAft>
              <a:buSzPts val="975"/>
              <a:buChar char="•"/>
              <a:defRPr/>
            </a:lvl9pPr>
          </a:lstStyle>
          <a:p>
            <a:endParaRPr/>
          </a:p>
        </p:txBody>
      </p:sp>
      <p:sp>
        <p:nvSpPr>
          <p:cNvPr id="147" name="Google Shape;147;p2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3"/>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51" name="Google Shape;151;p23"/>
          <p:cNvSpPr txBox="1">
            <a:spLocks noGrp="1"/>
          </p:cNvSpPr>
          <p:nvPr>
            <p:ph type="body" idx="2"/>
          </p:nvPr>
        </p:nvSpPr>
        <p:spPr>
          <a:xfrm>
            <a:off x="4648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52" name="Google Shape;152;p23"/>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3"/>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3"/>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4"/>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58" name="Google Shape;158;p24"/>
          <p:cNvSpPr txBox="1">
            <a:spLocks noGrp="1"/>
          </p:cNvSpPr>
          <p:nvPr>
            <p:ph type="body" idx="2"/>
          </p:nvPr>
        </p:nvSpPr>
        <p:spPr>
          <a:xfrm>
            <a:off x="4648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59" name="Google Shape;159;p24"/>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4"/>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4"/>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7A9798"/>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5"/>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65" name="Google Shape;165;p25"/>
          <p:cNvSpPr txBox="1">
            <a:spLocks noGrp="1"/>
          </p:cNvSpPr>
          <p:nvPr>
            <p:ph type="body" idx="2"/>
          </p:nvPr>
        </p:nvSpPr>
        <p:spPr>
          <a:xfrm>
            <a:off x="4648200" y="1200150"/>
            <a:ext cx="4038600" cy="16419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66" name="Google Shape;166;p25"/>
          <p:cNvSpPr txBox="1">
            <a:spLocks noGrp="1"/>
          </p:cNvSpPr>
          <p:nvPr>
            <p:ph type="body" idx="3"/>
          </p:nvPr>
        </p:nvSpPr>
        <p:spPr>
          <a:xfrm>
            <a:off x="4648200" y="2956322"/>
            <a:ext cx="4038600" cy="16419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08610" algn="l">
              <a:lnSpc>
                <a:spcPct val="100000"/>
              </a:lnSpc>
              <a:spcBef>
                <a:spcPts val="360"/>
              </a:spcBef>
              <a:spcAft>
                <a:spcPts val="0"/>
              </a:spcAft>
              <a:buSzPts val="1260"/>
              <a:buChar char="⚪"/>
              <a:defRPr/>
            </a:lvl2pPr>
            <a:lvl3pPr marL="1371600" lvl="2" indent="-314325" algn="l">
              <a:lnSpc>
                <a:spcPct val="100000"/>
              </a:lnSpc>
              <a:spcBef>
                <a:spcPts val="360"/>
              </a:spcBef>
              <a:spcAft>
                <a:spcPts val="0"/>
              </a:spcAft>
              <a:buSzPts val="135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20039" algn="l">
              <a:lnSpc>
                <a:spcPct val="100000"/>
              </a:lnSpc>
              <a:spcBef>
                <a:spcPts val="360"/>
              </a:spcBef>
              <a:spcAft>
                <a:spcPts val="0"/>
              </a:spcAft>
              <a:buSzPts val="1440"/>
              <a:buChar char="⚫"/>
              <a:defRPr/>
            </a:lvl6pPr>
            <a:lvl7pPr marL="3200400" lvl="6" indent="-331470" algn="l">
              <a:lnSpc>
                <a:spcPct val="100000"/>
              </a:lnSpc>
              <a:spcBef>
                <a:spcPts val="360"/>
              </a:spcBef>
              <a:spcAft>
                <a:spcPts val="0"/>
              </a:spcAft>
              <a:buSzPts val="1620"/>
              <a:buChar char="•"/>
              <a:defRPr/>
            </a:lvl7pPr>
            <a:lvl8pPr marL="3657600" lvl="7" indent="-342900" algn="l">
              <a:lnSpc>
                <a:spcPct val="100000"/>
              </a:lnSpc>
              <a:spcBef>
                <a:spcPts val="360"/>
              </a:spcBef>
              <a:spcAft>
                <a:spcPts val="0"/>
              </a:spcAft>
              <a:buSzPts val="1800"/>
              <a:buChar char="•"/>
              <a:defRPr/>
            </a:lvl8pPr>
            <a:lvl9pPr marL="4114800" lvl="8" indent="-331470" algn="l">
              <a:lnSpc>
                <a:spcPct val="100000"/>
              </a:lnSpc>
              <a:spcBef>
                <a:spcPts val="360"/>
              </a:spcBef>
              <a:spcAft>
                <a:spcPts val="0"/>
              </a:spcAft>
              <a:buSzPts val="1620"/>
              <a:buChar char="•"/>
              <a:defRPr/>
            </a:lvl9pPr>
          </a:lstStyle>
          <a:p>
            <a:endParaRPr/>
          </a:p>
        </p:txBody>
      </p:sp>
      <p:sp>
        <p:nvSpPr>
          <p:cNvPr id="167" name="Google Shape;167;p25"/>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5"/>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5"/>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6"/>
          <p:cNvSpPr txBox="1">
            <a:spLocks noGrp="1"/>
          </p:cNvSpPr>
          <p:nvPr>
            <p:ph type="body" idx="1"/>
          </p:nvPr>
        </p:nvSpPr>
        <p:spPr>
          <a:xfrm>
            <a:off x="457200" y="1255014"/>
            <a:ext cx="4038600" cy="3538800"/>
          </a:xfrm>
          <a:prstGeom prst="rect">
            <a:avLst/>
          </a:prstGeom>
          <a:noFill/>
          <a:ln>
            <a:noFill/>
          </a:ln>
        </p:spPr>
        <p:txBody>
          <a:bodyPr spcFirstLastPara="1" wrap="square" lIns="91425" tIns="45700" rIns="91425" bIns="45700" anchor="t" anchorCtr="0">
            <a:noAutofit/>
          </a:bodyPr>
          <a:lstStyle>
            <a:lvl1pPr marL="457200" lvl="0" indent="-341947" algn="l">
              <a:lnSpc>
                <a:spcPct val="100000"/>
              </a:lnSpc>
              <a:spcBef>
                <a:spcPts val="420"/>
              </a:spcBef>
              <a:spcAft>
                <a:spcPts val="0"/>
              </a:spcAft>
              <a:buSzPts val="1785"/>
              <a:buChar char="•"/>
              <a:defRPr sz="2100"/>
            </a:lvl1pPr>
            <a:lvl2pPr marL="914400" lvl="1" indent="-325755" algn="l">
              <a:lnSpc>
                <a:spcPct val="100000"/>
              </a:lnSpc>
              <a:spcBef>
                <a:spcPts val="360"/>
              </a:spcBef>
              <a:spcAft>
                <a:spcPts val="0"/>
              </a:spcAft>
              <a:buSzPts val="1530"/>
              <a:buChar char="•"/>
              <a:defRPr sz="1800"/>
            </a:lvl2pPr>
            <a:lvl3pPr marL="1371600" lvl="2" indent="-314325" algn="l">
              <a:lnSpc>
                <a:spcPct val="100000"/>
              </a:lnSpc>
              <a:spcBef>
                <a:spcPts val="300"/>
              </a:spcBef>
              <a:spcAft>
                <a:spcPts val="0"/>
              </a:spcAft>
              <a:buSzPts val="1350"/>
              <a:buChar char="•"/>
              <a:defRPr sz="1500"/>
            </a:lvl3pPr>
            <a:lvl4pPr marL="1828800" lvl="3" indent="-314325" algn="l">
              <a:lnSpc>
                <a:spcPct val="100000"/>
              </a:lnSpc>
              <a:spcBef>
                <a:spcPts val="270"/>
              </a:spcBef>
              <a:spcAft>
                <a:spcPts val="0"/>
              </a:spcAft>
              <a:buSzPts val="1350"/>
              <a:buChar char="•"/>
              <a:defRPr sz="1350"/>
            </a:lvl4pPr>
            <a:lvl5pPr marL="2286000" lvl="4" indent="-314325" algn="l">
              <a:lnSpc>
                <a:spcPct val="100000"/>
              </a:lnSpc>
              <a:spcBef>
                <a:spcPts val="270"/>
              </a:spcBef>
              <a:spcAft>
                <a:spcPts val="0"/>
              </a:spcAft>
              <a:buSzPts val="1350"/>
              <a:buChar char="•"/>
              <a:defRPr sz="1350"/>
            </a:lvl5pPr>
            <a:lvl6pPr marL="2743200" lvl="5" indent="-314325" algn="l">
              <a:lnSpc>
                <a:spcPct val="100000"/>
              </a:lnSpc>
              <a:spcBef>
                <a:spcPts val="270"/>
              </a:spcBef>
              <a:spcAft>
                <a:spcPts val="0"/>
              </a:spcAft>
              <a:buSzPts val="1350"/>
              <a:buChar char="•"/>
              <a:defRPr sz="1350"/>
            </a:lvl6pPr>
            <a:lvl7pPr marL="3200400" lvl="6" indent="-314325" algn="l">
              <a:lnSpc>
                <a:spcPct val="100000"/>
              </a:lnSpc>
              <a:spcBef>
                <a:spcPts val="270"/>
              </a:spcBef>
              <a:spcAft>
                <a:spcPts val="0"/>
              </a:spcAft>
              <a:buSzPts val="1350"/>
              <a:buChar char="•"/>
              <a:defRPr sz="1350"/>
            </a:lvl7pPr>
            <a:lvl8pPr marL="3657600" lvl="7" indent="-314325" algn="l">
              <a:lnSpc>
                <a:spcPct val="100000"/>
              </a:lnSpc>
              <a:spcBef>
                <a:spcPts val="270"/>
              </a:spcBef>
              <a:spcAft>
                <a:spcPts val="0"/>
              </a:spcAft>
              <a:buSzPts val="1350"/>
              <a:buChar char="•"/>
              <a:defRPr sz="1350"/>
            </a:lvl8pPr>
            <a:lvl9pPr marL="4114800" lvl="8" indent="-314325" algn="l">
              <a:lnSpc>
                <a:spcPct val="100000"/>
              </a:lnSpc>
              <a:spcBef>
                <a:spcPts val="270"/>
              </a:spcBef>
              <a:spcAft>
                <a:spcPts val="0"/>
              </a:spcAft>
              <a:buSzPts val="1350"/>
              <a:buChar char="•"/>
              <a:defRPr sz="1350"/>
            </a:lvl9pPr>
          </a:lstStyle>
          <a:p>
            <a:endParaRPr/>
          </a:p>
        </p:txBody>
      </p:sp>
      <p:sp>
        <p:nvSpPr>
          <p:cNvPr id="173" name="Google Shape;173;p26"/>
          <p:cNvSpPr txBox="1">
            <a:spLocks noGrp="1"/>
          </p:cNvSpPr>
          <p:nvPr>
            <p:ph type="body" idx="2"/>
          </p:nvPr>
        </p:nvSpPr>
        <p:spPr>
          <a:xfrm>
            <a:off x="4648200" y="1255014"/>
            <a:ext cx="4038600" cy="3538800"/>
          </a:xfrm>
          <a:prstGeom prst="rect">
            <a:avLst/>
          </a:prstGeom>
          <a:noFill/>
          <a:ln>
            <a:noFill/>
          </a:ln>
        </p:spPr>
        <p:txBody>
          <a:bodyPr spcFirstLastPara="1" wrap="square" lIns="91425" tIns="45700" rIns="91425" bIns="45700" anchor="t" anchorCtr="0">
            <a:noAutofit/>
          </a:bodyPr>
          <a:lstStyle>
            <a:lvl1pPr marL="457200" lvl="0" indent="-341947" algn="l">
              <a:lnSpc>
                <a:spcPct val="100000"/>
              </a:lnSpc>
              <a:spcBef>
                <a:spcPts val="420"/>
              </a:spcBef>
              <a:spcAft>
                <a:spcPts val="0"/>
              </a:spcAft>
              <a:buSzPts val="1785"/>
              <a:buChar char="•"/>
              <a:defRPr sz="2100"/>
            </a:lvl1pPr>
            <a:lvl2pPr marL="914400" lvl="1" indent="-325755" algn="l">
              <a:lnSpc>
                <a:spcPct val="100000"/>
              </a:lnSpc>
              <a:spcBef>
                <a:spcPts val="360"/>
              </a:spcBef>
              <a:spcAft>
                <a:spcPts val="0"/>
              </a:spcAft>
              <a:buSzPts val="1530"/>
              <a:buChar char="•"/>
              <a:defRPr sz="1800"/>
            </a:lvl2pPr>
            <a:lvl3pPr marL="1371600" lvl="2" indent="-314325" algn="l">
              <a:lnSpc>
                <a:spcPct val="100000"/>
              </a:lnSpc>
              <a:spcBef>
                <a:spcPts val="300"/>
              </a:spcBef>
              <a:spcAft>
                <a:spcPts val="0"/>
              </a:spcAft>
              <a:buSzPts val="1350"/>
              <a:buChar char="•"/>
              <a:defRPr sz="1500"/>
            </a:lvl3pPr>
            <a:lvl4pPr marL="1828800" lvl="3" indent="-314325" algn="l">
              <a:lnSpc>
                <a:spcPct val="100000"/>
              </a:lnSpc>
              <a:spcBef>
                <a:spcPts val="270"/>
              </a:spcBef>
              <a:spcAft>
                <a:spcPts val="0"/>
              </a:spcAft>
              <a:buSzPts val="1350"/>
              <a:buChar char="•"/>
              <a:defRPr sz="1350"/>
            </a:lvl4pPr>
            <a:lvl5pPr marL="2286000" lvl="4" indent="-314325" algn="l">
              <a:lnSpc>
                <a:spcPct val="100000"/>
              </a:lnSpc>
              <a:spcBef>
                <a:spcPts val="270"/>
              </a:spcBef>
              <a:spcAft>
                <a:spcPts val="0"/>
              </a:spcAft>
              <a:buSzPts val="1350"/>
              <a:buChar char="•"/>
              <a:defRPr sz="1350"/>
            </a:lvl5pPr>
            <a:lvl6pPr marL="2743200" lvl="5" indent="-314325" algn="l">
              <a:lnSpc>
                <a:spcPct val="100000"/>
              </a:lnSpc>
              <a:spcBef>
                <a:spcPts val="270"/>
              </a:spcBef>
              <a:spcAft>
                <a:spcPts val="0"/>
              </a:spcAft>
              <a:buSzPts val="1350"/>
              <a:buChar char="•"/>
              <a:defRPr sz="1350"/>
            </a:lvl6pPr>
            <a:lvl7pPr marL="3200400" lvl="6" indent="-314325" algn="l">
              <a:lnSpc>
                <a:spcPct val="100000"/>
              </a:lnSpc>
              <a:spcBef>
                <a:spcPts val="270"/>
              </a:spcBef>
              <a:spcAft>
                <a:spcPts val="0"/>
              </a:spcAft>
              <a:buSzPts val="1350"/>
              <a:buChar char="•"/>
              <a:defRPr sz="1350"/>
            </a:lvl7pPr>
            <a:lvl8pPr marL="3657600" lvl="7" indent="-314325" algn="l">
              <a:lnSpc>
                <a:spcPct val="100000"/>
              </a:lnSpc>
              <a:spcBef>
                <a:spcPts val="270"/>
              </a:spcBef>
              <a:spcAft>
                <a:spcPts val="0"/>
              </a:spcAft>
              <a:buSzPts val="1350"/>
              <a:buChar char="•"/>
              <a:defRPr sz="1350"/>
            </a:lvl8pPr>
            <a:lvl9pPr marL="4114800" lvl="8" indent="-314325" algn="l">
              <a:lnSpc>
                <a:spcPct val="100000"/>
              </a:lnSpc>
              <a:spcBef>
                <a:spcPts val="270"/>
              </a:spcBef>
              <a:spcAft>
                <a:spcPts val="0"/>
              </a:spcAft>
              <a:buSzPts val="1350"/>
              <a:buChar char="•"/>
              <a:defRPr sz="1350"/>
            </a:lvl9pPr>
          </a:lstStyle>
          <a:p>
            <a:endParaRPr/>
          </a:p>
        </p:txBody>
      </p:sp>
      <p:sp>
        <p:nvSpPr>
          <p:cNvPr id="174" name="Google Shape;174;p26"/>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6"/>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6"/>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722313" y="1771651"/>
            <a:ext cx="7772400" cy="16503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3600"/>
              <a:buFont typeface="Arial"/>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7"/>
          <p:cNvSpPr txBox="1">
            <a:spLocks noGrp="1"/>
          </p:cNvSpPr>
          <p:nvPr>
            <p:ph type="body" idx="1"/>
          </p:nvPr>
        </p:nvSpPr>
        <p:spPr>
          <a:xfrm>
            <a:off x="722313" y="3470150"/>
            <a:ext cx="7772400" cy="1125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530"/>
              <a:buNone/>
              <a:defRPr sz="1800">
                <a:solidFill>
                  <a:schemeClr val="dk2"/>
                </a:solidFill>
              </a:defRPr>
            </a:lvl1pPr>
            <a:lvl2pPr marL="914400" lvl="1" indent="-228600" algn="l">
              <a:lnSpc>
                <a:spcPct val="100000"/>
              </a:lnSpc>
              <a:spcBef>
                <a:spcPts val="270"/>
              </a:spcBef>
              <a:spcAft>
                <a:spcPts val="0"/>
              </a:spcAft>
              <a:buSzPts val="1148"/>
              <a:buNone/>
              <a:defRPr sz="1350">
                <a:solidFill>
                  <a:srgbClr val="888888"/>
                </a:solidFill>
              </a:defRPr>
            </a:lvl2pPr>
            <a:lvl3pPr marL="1371600" lvl="2" indent="-228600" algn="l">
              <a:lnSpc>
                <a:spcPct val="100000"/>
              </a:lnSpc>
              <a:spcBef>
                <a:spcPts val="240"/>
              </a:spcBef>
              <a:spcAft>
                <a:spcPts val="0"/>
              </a:spcAft>
              <a:buSzPts val="1080"/>
              <a:buNone/>
              <a:defRPr sz="1200">
                <a:solidFill>
                  <a:srgbClr val="888888"/>
                </a:solidFill>
              </a:defRPr>
            </a:lvl3pPr>
            <a:lvl4pPr marL="1828800" lvl="3" indent="-228600" algn="l">
              <a:lnSpc>
                <a:spcPct val="100000"/>
              </a:lnSpc>
              <a:spcBef>
                <a:spcPts val="210"/>
              </a:spcBef>
              <a:spcAft>
                <a:spcPts val="0"/>
              </a:spcAft>
              <a:buSzPts val="1050"/>
              <a:buNone/>
              <a:defRPr sz="1050">
                <a:solidFill>
                  <a:srgbClr val="888888"/>
                </a:solidFill>
              </a:defRPr>
            </a:lvl4pPr>
            <a:lvl5pPr marL="2286000" lvl="4" indent="-228600" algn="l">
              <a:lnSpc>
                <a:spcPct val="100000"/>
              </a:lnSpc>
              <a:spcBef>
                <a:spcPts val="210"/>
              </a:spcBef>
              <a:spcAft>
                <a:spcPts val="0"/>
              </a:spcAft>
              <a:buSzPts val="1050"/>
              <a:buNone/>
              <a:defRPr sz="1050">
                <a:solidFill>
                  <a:srgbClr val="888888"/>
                </a:solidFill>
              </a:defRPr>
            </a:lvl5pPr>
            <a:lvl6pPr marL="2743200" lvl="5" indent="-228600" algn="l">
              <a:lnSpc>
                <a:spcPct val="100000"/>
              </a:lnSpc>
              <a:spcBef>
                <a:spcPts val="210"/>
              </a:spcBef>
              <a:spcAft>
                <a:spcPts val="0"/>
              </a:spcAft>
              <a:buSzPts val="1050"/>
              <a:buNone/>
              <a:defRPr sz="1050">
                <a:solidFill>
                  <a:srgbClr val="888888"/>
                </a:solidFill>
              </a:defRPr>
            </a:lvl6pPr>
            <a:lvl7pPr marL="3200400" lvl="6" indent="-228600" algn="l">
              <a:lnSpc>
                <a:spcPct val="100000"/>
              </a:lnSpc>
              <a:spcBef>
                <a:spcPts val="210"/>
              </a:spcBef>
              <a:spcAft>
                <a:spcPts val="0"/>
              </a:spcAft>
              <a:buSzPts val="1050"/>
              <a:buNone/>
              <a:defRPr sz="1050">
                <a:solidFill>
                  <a:srgbClr val="888888"/>
                </a:solidFill>
              </a:defRPr>
            </a:lvl7pPr>
            <a:lvl8pPr marL="3657600" lvl="7" indent="-228600" algn="l">
              <a:lnSpc>
                <a:spcPct val="100000"/>
              </a:lnSpc>
              <a:spcBef>
                <a:spcPts val="210"/>
              </a:spcBef>
              <a:spcAft>
                <a:spcPts val="0"/>
              </a:spcAft>
              <a:buSzPts val="1050"/>
              <a:buNone/>
              <a:defRPr sz="1050">
                <a:solidFill>
                  <a:srgbClr val="888888"/>
                </a:solidFill>
              </a:defRPr>
            </a:lvl8pPr>
            <a:lvl9pPr marL="4114800" lvl="8" indent="-228600" algn="l">
              <a:lnSpc>
                <a:spcPct val="100000"/>
              </a:lnSpc>
              <a:spcBef>
                <a:spcPts val="210"/>
              </a:spcBef>
              <a:spcAft>
                <a:spcPts val="0"/>
              </a:spcAft>
              <a:buSzPts val="1050"/>
              <a:buNone/>
              <a:defRPr sz="1050">
                <a:solidFill>
                  <a:srgbClr val="888888"/>
                </a:solidFill>
              </a:defRPr>
            </a:lvl9pPr>
          </a:lstStyle>
          <a:p>
            <a:endParaRPr/>
          </a:p>
        </p:txBody>
      </p:sp>
      <p:sp>
        <p:nvSpPr>
          <p:cNvPr id="180" name="Google Shape;180;p27"/>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7"/>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7"/>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183" name="Google Shape;183;p27"/>
          <p:cNvCxnSpPr/>
          <p:nvPr/>
        </p:nvCxnSpPr>
        <p:spPr>
          <a:xfrm>
            <a:off x="731520" y="3449574"/>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30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8"/>
          <p:cNvSpPr txBox="1">
            <a:spLocks noGrp="1"/>
          </p:cNvSpPr>
          <p:nvPr>
            <p:ph type="body" idx="1"/>
          </p:nvPr>
        </p:nvSpPr>
        <p:spPr>
          <a:xfrm>
            <a:off x="457200" y="1257300"/>
            <a:ext cx="3931800" cy="4797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00"/>
              </a:spcBef>
              <a:spcAft>
                <a:spcPts val="0"/>
              </a:spcAft>
              <a:buSzPts val="1275"/>
              <a:buNone/>
              <a:defRPr sz="1500" b="0">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1215"/>
              <a:buNone/>
              <a:defRPr sz="1350" b="1"/>
            </a:lvl3pPr>
            <a:lvl4pPr marL="1828800" lvl="3" indent="-228600" algn="l">
              <a:lnSpc>
                <a:spcPct val="100000"/>
              </a:lnSpc>
              <a:spcBef>
                <a:spcPts val="240"/>
              </a:spcBef>
              <a:spcAft>
                <a:spcPts val="0"/>
              </a:spcAft>
              <a:buSzPts val="1200"/>
              <a:buNone/>
              <a:defRPr sz="1200" b="1"/>
            </a:lvl4pPr>
            <a:lvl5pPr marL="2286000" lvl="4" indent="-228600" algn="l">
              <a:lnSpc>
                <a:spcPct val="100000"/>
              </a:lnSpc>
              <a:spcBef>
                <a:spcPts val="240"/>
              </a:spcBef>
              <a:spcAft>
                <a:spcPts val="0"/>
              </a:spcAft>
              <a:buSzPts val="1200"/>
              <a:buNone/>
              <a:defRPr sz="1200" b="1"/>
            </a:lvl5pPr>
            <a:lvl6pPr marL="2743200" lvl="5" indent="-228600" algn="l">
              <a:lnSpc>
                <a:spcPct val="100000"/>
              </a:lnSpc>
              <a:spcBef>
                <a:spcPts val="240"/>
              </a:spcBef>
              <a:spcAft>
                <a:spcPts val="0"/>
              </a:spcAft>
              <a:buSzPts val="1200"/>
              <a:buNone/>
              <a:defRPr sz="1200" b="1"/>
            </a:lvl6pPr>
            <a:lvl7pPr marL="3200400" lvl="6" indent="-228600" algn="l">
              <a:lnSpc>
                <a:spcPct val="100000"/>
              </a:lnSpc>
              <a:spcBef>
                <a:spcPts val="240"/>
              </a:spcBef>
              <a:spcAft>
                <a:spcPts val="0"/>
              </a:spcAft>
              <a:buSzPts val="1200"/>
              <a:buNone/>
              <a:defRPr sz="1200" b="1"/>
            </a:lvl7pPr>
            <a:lvl8pPr marL="3657600" lvl="7" indent="-228600" algn="l">
              <a:lnSpc>
                <a:spcPct val="100000"/>
              </a:lnSpc>
              <a:spcBef>
                <a:spcPts val="240"/>
              </a:spcBef>
              <a:spcAft>
                <a:spcPts val="0"/>
              </a:spcAft>
              <a:buSzPts val="1200"/>
              <a:buNone/>
              <a:defRPr sz="1200" b="1"/>
            </a:lvl8pPr>
            <a:lvl9pPr marL="4114800" lvl="8" indent="-228600" algn="l">
              <a:lnSpc>
                <a:spcPct val="100000"/>
              </a:lnSpc>
              <a:spcBef>
                <a:spcPts val="240"/>
              </a:spcBef>
              <a:spcAft>
                <a:spcPts val="0"/>
              </a:spcAft>
              <a:buSzPts val="1200"/>
              <a:buNone/>
              <a:defRPr sz="1200" b="1"/>
            </a:lvl9pPr>
          </a:lstStyle>
          <a:p>
            <a:endParaRPr/>
          </a:p>
        </p:txBody>
      </p:sp>
      <p:sp>
        <p:nvSpPr>
          <p:cNvPr id="187" name="Google Shape;187;p28"/>
          <p:cNvSpPr txBox="1">
            <a:spLocks noGrp="1"/>
          </p:cNvSpPr>
          <p:nvPr>
            <p:ph type="body" idx="2"/>
          </p:nvPr>
        </p:nvSpPr>
        <p:spPr>
          <a:xfrm>
            <a:off x="457200" y="1828800"/>
            <a:ext cx="3931800" cy="29634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sz="1800"/>
            </a:lvl1pPr>
            <a:lvl2pPr marL="914400" lvl="1" indent="-309562" algn="l">
              <a:lnSpc>
                <a:spcPct val="100000"/>
              </a:lnSpc>
              <a:spcBef>
                <a:spcPts val="300"/>
              </a:spcBef>
              <a:spcAft>
                <a:spcPts val="0"/>
              </a:spcAft>
              <a:buSzPts val="1275"/>
              <a:buChar char="•"/>
              <a:defRPr sz="1500"/>
            </a:lvl2pPr>
            <a:lvl3pPr marL="1371600" lvl="2" indent="-305752" algn="l">
              <a:lnSpc>
                <a:spcPct val="100000"/>
              </a:lnSpc>
              <a:spcBef>
                <a:spcPts val="270"/>
              </a:spcBef>
              <a:spcAft>
                <a:spcPts val="0"/>
              </a:spcAft>
              <a:buSzPts val="1215"/>
              <a:buChar char="•"/>
              <a:defRPr sz="1350"/>
            </a:lvl3pPr>
            <a:lvl4pPr marL="1828800" lvl="3" indent="-304800" algn="l">
              <a:lnSpc>
                <a:spcPct val="100000"/>
              </a:lnSpc>
              <a:spcBef>
                <a:spcPts val="240"/>
              </a:spcBef>
              <a:spcAft>
                <a:spcPts val="0"/>
              </a:spcAft>
              <a:buSzPts val="1200"/>
              <a:buChar char="•"/>
              <a:defRPr sz="1200"/>
            </a:lvl4pPr>
            <a:lvl5pPr marL="2286000" lvl="4" indent="-304800" algn="l">
              <a:lnSpc>
                <a:spcPct val="100000"/>
              </a:lnSpc>
              <a:spcBef>
                <a:spcPts val="240"/>
              </a:spcBef>
              <a:spcAft>
                <a:spcPts val="0"/>
              </a:spcAft>
              <a:buSzPts val="1200"/>
              <a:buChar char="•"/>
              <a:defRPr sz="1200"/>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188" name="Google Shape;188;p28"/>
          <p:cNvSpPr txBox="1">
            <a:spLocks noGrp="1"/>
          </p:cNvSpPr>
          <p:nvPr>
            <p:ph type="body" idx="3"/>
          </p:nvPr>
        </p:nvSpPr>
        <p:spPr>
          <a:xfrm>
            <a:off x="4754880" y="1257300"/>
            <a:ext cx="3931800" cy="4797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300"/>
              </a:spcBef>
              <a:spcAft>
                <a:spcPts val="0"/>
              </a:spcAft>
              <a:buSzPts val="1275"/>
              <a:buNone/>
              <a:defRPr sz="1500" b="0">
                <a:solidFill>
                  <a:schemeClr val="dk2"/>
                </a:solidFill>
                <a:latin typeface="Arial"/>
                <a:ea typeface="Arial"/>
                <a:cs typeface="Arial"/>
                <a:sym typeface="Aria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1215"/>
              <a:buNone/>
              <a:defRPr sz="1350" b="1"/>
            </a:lvl3pPr>
            <a:lvl4pPr marL="1828800" lvl="3" indent="-228600" algn="l">
              <a:lnSpc>
                <a:spcPct val="100000"/>
              </a:lnSpc>
              <a:spcBef>
                <a:spcPts val="240"/>
              </a:spcBef>
              <a:spcAft>
                <a:spcPts val="0"/>
              </a:spcAft>
              <a:buSzPts val="1200"/>
              <a:buNone/>
              <a:defRPr sz="1200" b="1"/>
            </a:lvl4pPr>
            <a:lvl5pPr marL="2286000" lvl="4" indent="-228600" algn="l">
              <a:lnSpc>
                <a:spcPct val="100000"/>
              </a:lnSpc>
              <a:spcBef>
                <a:spcPts val="240"/>
              </a:spcBef>
              <a:spcAft>
                <a:spcPts val="0"/>
              </a:spcAft>
              <a:buSzPts val="1200"/>
              <a:buNone/>
              <a:defRPr sz="1200" b="1"/>
            </a:lvl5pPr>
            <a:lvl6pPr marL="2743200" lvl="5" indent="-228600" algn="l">
              <a:lnSpc>
                <a:spcPct val="100000"/>
              </a:lnSpc>
              <a:spcBef>
                <a:spcPts val="240"/>
              </a:spcBef>
              <a:spcAft>
                <a:spcPts val="0"/>
              </a:spcAft>
              <a:buSzPts val="1200"/>
              <a:buNone/>
              <a:defRPr sz="1200" b="1"/>
            </a:lvl6pPr>
            <a:lvl7pPr marL="3200400" lvl="6" indent="-228600" algn="l">
              <a:lnSpc>
                <a:spcPct val="100000"/>
              </a:lnSpc>
              <a:spcBef>
                <a:spcPts val="240"/>
              </a:spcBef>
              <a:spcAft>
                <a:spcPts val="0"/>
              </a:spcAft>
              <a:buSzPts val="1200"/>
              <a:buNone/>
              <a:defRPr sz="1200" b="1"/>
            </a:lvl7pPr>
            <a:lvl8pPr marL="3657600" lvl="7" indent="-228600" algn="l">
              <a:lnSpc>
                <a:spcPct val="100000"/>
              </a:lnSpc>
              <a:spcBef>
                <a:spcPts val="240"/>
              </a:spcBef>
              <a:spcAft>
                <a:spcPts val="0"/>
              </a:spcAft>
              <a:buSzPts val="1200"/>
              <a:buNone/>
              <a:defRPr sz="1200" b="1"/>
            </a:lvl8pPr>
            <a:lvl9pPr marL="4114800" lvl="8" indent="-228600" algn="l">
              <a:lnSpc>
                <a:spcPct val="100000"/>
              </a:lnSpc>
              <a:spcBef>
                <a:spcPts val="240"/>
              </a:spcBef>
              <a:spcAft>
                <a:spcPts val="0"/>
              </a:spcAft>
              <a:buSzPts val="1200"/>
              <a:buNone/>
              <a:defRPr sz="1200" b="1"/>
            </a:lvl9pPr>
          </a:lstStyle>
          <a:p>
            <a:endParaRPr/>
          </a:p>
        </p:txBody>
      </p:sp>
      <p:sp>
        <p:nvSpPr>
          <p:cNvPr id="189" name="Google Shape;189;p28"/>
          <p:cNvSpPr txBox="1">
            <a:spLocks noGrp="1"/>
          </p:cNvSpPr>
          <p:nvPr>
            <p:ph type="body" idx="4"/>
          </p:nvPr>
        </p:nvSpPr>
        <p:spPr>
          <a:xfrm>
            <a:off x="4754880" y="1828800"/>
            <a:ext cx="3931800" cy="29634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sz="1800"/>
            </a:lvl1pPr>
            <a:lvl2pPr marL="914400" lvl="1" indent="-309562" algn="l">
              <a:lnSpc>
                <a:spcPct val="100000"/>
              </a:lnSpc>
              <a:spcBef>
                <a:spcPts val="300"/>
              </a:spcBef>
              <a:spcAft>
                <a:spcPts val="0"/>
              </a:spcAft>
              <a:buSzPts val="1275"/>
              <a:buChar char="•"/>
              <a:defRPr sz="1500"/>
            </a:lvl2pPr>
            <a:lvl3pPr marL="1371600" lvl="2" indent="-305752" algn="l">
              <a:lnSpc>
                <a:spcPct val="100000"/>
              </a:lnSpc>
              <a:spcBef>
                <a:spcPts val="270"/>
              </a:spcBef>
              <a:spcAft>
                <a:spcPts val="0"/>
              </a:spcAft>
              <a:buSzPts val="1215"/>
              <a:buChar char="•"/>
              <a:defRPr sz="1350"/>
            </a:lvl3pPr>
            <a:lvl4pPr marL="1828800" lvl="3" indent="-304800" algn="l">
              <a:lnSpc>
                <a:spcPct val="100000"/>
              </a:lnSpc>
              <a:spcBef>
                <a:spcPts val="240"/>
              </a:spcBef>
              <a:spcAft>
                <a:spcPts val="0"/>
              </a:spcAft>
              <a:buSzPts val="1200"/>
              <a:buChar char="•"/>
              <a:defRPr sz="1200"/>
            </a:lvl4pPr>
            <a:lvl5pPr marL="2286000" lvl="4" indent="-304800" algn="l">
              <a:lnSpc>
                <a:spcPct val="100000"/>
              </a:lnSpc>
              <a:spcBef>
                <a:spcPts val="240"/>
              </a:spcBef>
              <a:spcAft>
                <a:spcPts val="0"/>
              </a:spcAft>
              <a:buSzPts val="1200"/>
              <a:buChar char="•"/>
              <a:defRPr sz="1200"/>
            </a:lvl5pPr>
            <a:lvl6pPr marL="2743200" lvl="5" indent="-304800" algn="l">
              <a:lnSpc>
                <a:spcPct val="100000"/>
              </a:lnSpc>
              <a:spcBef>
                <a:spcPts val="240"/>
              </a:spcBef>
              <a:spcAft>
                <a:spcPts val="0"/>
              </a:spcAft>
              <a:buSzPts val="1200"/>
              <a:buChar char="•"/>
              <a:defRPr sz="1200"/>
            </a:lvl6pPr>
            <a:lvl7pPr marL="3200400" lvl="6" indent="-304800" algn="l">
              <a:lnSpc>
                <a:spcPct val="100000"/>
              </a:lnSpc>
              <a:spcBef>
                <a:spcPts val="240"/>
              </a:spcBef>
              <a:spcAft>
                <a:spcPts val="0"/>
              </a:spcAft>
              <a:buSzPts val="1200"/>
              <a:buChar char="•"/>
              <a:defRPr sz="1200"/>
            </a:lvl7pPr>
            <a:lvl8pPr marL="3657600" lvl="7" indent="-304800" algn="l">
              <a:lnSpc>
                <a:spcPct val="100000"/>
              </a:lnSpc>
              <a:spcBef>
                <a:spcPts val="240"/>
              </a:spcBef>
              <a:spcAft>
                <a:spcPts val="0"/>
              </a:spcAft>
              <a:buSzPts val="1200"/>
              <a:buChar char="•"/>
              <a:defRPr sz="1200"/>
            </a:lvl8pPr>
            <a:lvl9pPr marL="4114800" lvl="8" indent="-304800" algn="l">
              <a:lnSpc>
                <a:spcPct val="100000"/>
              </a:lnSpc>
              <a:spcBef>
                <a:spcPts val="240"/>
              </a:spcBef>
              <a:spcAft>
                <a:spcPts val="0"/>
              </a:spcAft>
              <a:buSzPts val="1200"/>
              <a:buChar char="•"/>
              <a:defRPr sz="1200"/>
            </a:lvl9pPr>
          </a:lstStyle>
          <a:p>
            <a:endParaRPr/>
          </a:p>
        </p:txBody>
      </p:sp>
      <p:sp>
        <p:nvSpPr>
          <p:cNvPr id="190" name="Google Shape;190;p28"/>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8"/>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8"/>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193" name="Google Shape;193;p28"/>
          <p:cNvCxnSpPr/>
          <p:nvPr/>
        </p:nvCxnSpPr>
        <p:spPr>
          <a:xfrm rot="5400000">
            <a:off x="2806394" y="3034231"/>
            <a:ext cx="3531900" cy="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29"/>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9"/>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9"/>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457200" y="594060"/>
            <a:ext cx="2139600" cy="946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Font typeface="Arial"/>
              <a:buNone/>
              <a:defRPr sz="1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30"/>
          <p:cNvSpPr txBox="1">
            <a:spLocks noGrp="1"/>
          </p:cNvSpPr>
          <p:nvPr>
            <p:ph type="body" idx="1"/>
          </p:nvPr>
        </p:nvSpPr>
        <p:spPr>
          <a:xfrm>
            <a:off x="2971800" y="594060"/>
            <a:ext cx="5715000" cy="4183500"/>
          </a:xfrm>
          <a:prstGeom prst="rect">
            <a:avLst/>
          </a:prstGeom>
          <a:noFill/>
          <a:ln>
            <a:noFill/>
          </a:ln>
        </p:spPr>
        <p:txBody>
          <a:bodyPr spcFirstLastPara="1" wrap="square" lIns="91425" tIns="45700" rIns="91425" bIns="45700" anchor="t" anchorCtr="0">
            <a:noAutofit/>
          </a:bodyPr>
          <a:lstStyle>
            <a:lvl1pPr marL="457200" lvl="0" indent="-358140" algn="l">
              <a:lnSpc>
                <a:spcPct val="100000"/>
              </a:lnSpc>
              <a:spcBef>
                <a:spcPts val="480"/>
              </a:spcBef>
              <a:spcAft>
                <a:spcPts val="0"/>
              </a:spcAft>
              <a:buSzPts val="2040"/>
              <a:buChar char="•"/>
              <a:defRPr sz="2400"/>
            </a:lvl1pPr>
            <a:lvl2pPr marL="914400" lvl="1" indent="-341947" algn="l">
              <a:lnSpc>
                <a:spcPct val="100000"/>
              </a:lnSpc>
              <a:spcBef>
                <a:spcPts val="420"/>
              </a:spcBef>
              <a:spcAft>
                <a:spcPts val="0"/>
              </a:spcAft>
              <a:buSzPts val="1785"/>
              <a:buChar char="•"/>
              <a:defRPr sz="2100"/>
            </a:lvl2pPr>
            <a:lvl3pPr marL="1371600" lvl="2" indent="-331469" algn="l">
              <a:lnSpc>
                <a:spcPct val="100000"/>
              </a:lnSpc>
              <a:spcBef>
                <a:spcPts val="360"/>
              </a:spcBef>
              <a:spcAft>
                <a:spcPts val="0"/>
              </a:spcAft>
              <a:buSzPts val="1620"/>
              <a:buChar char="•"/>
              <a:defRPr sz="1800"/>
            </a:lvl3pPr>
            <a:lvl4pPr marL="1828800" lvl="3" indent="-323850" algn="l">
              <a:lnSpc>
                <a:spcPct val="100000"/>
              </a:lnSpc>
              <a:spcBef>
                <a:spcPts val="300"/>
              </a:spcBef>
              <a:spcAft>
                <a:spcPts val="0"/>
              </a:spcAft>
              <a:buSzPts val="1500"/>
              <a:buChar char="•"/>
              <a:defRPr sz="1500"/>
            </a:lvl4pPr>
            <a:lvl5pPr marL="2286000" lvl="4" indent="-323850" algn="l">
              <a:lnSpc>
                <a:spcPct val="100000"/>
              </a:lnSpc>
              <a:spcBef>
                <a:spcPts val="300"/>
              </a:spcBef>
              <a:spcAft>
                <a:spcPts val="0"/>
              </a:spcAft>
              <a:buSzPts val="1500"/>
              <a:buChar char="•"/>
              <a:defRPr sz="1500"/>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202" name="Google Shape;202;p30"/>
          <p:cNvSpPr txBox="1">
            <a:spLocks noGrp="1"/>
          </p:cNvSpPr>
          <p:nvPr>
            <p:ph type="body" idx="2"/>
          </p:nvPr>
        </p:nvSpPr>
        <p:spPr>
          <a:xfrm>
            <a:off x="457201" y="1597915"/>
            <a:ext cx="2139600" cy="31827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10"/>
              </a:spcBef>
              <a:spcAft>
                <a:spcPts val="0"/>
              </a:spcAft>
              <a:buSzPts val="893"/>
              <a:buNone/>
              <a:defRPr sz="1050"/>
            </a:lvl1pPr>
            <a:lvl2pPr marL="914400" lvl="1" indent="-228600" algn="l">
              <a:lnSpc>
                <a:spcPct val="100000"/>
              </a:lnSpc>
              <a:spcBef>
                <a:spcPts val="180"/>
              </a:spcBef>
              <a:spcAft>
                <a:spcPts val="0"/>
              </a:spcAft>
              <a:buSzPts val="765"/>
              <a:buNone/>
              <a:defRPr sz="900"/>
            </a:lvl2pPr>
            <a:lvl3pPr marL="1371600" lvl="2" indent="-228600" algn="l">
              <a:lnSpc>
                <a:spcPct val="100000"/>
              </a:lnSpc>
              <a:spcBef>
                <a:spcPts val="150"/>
              </a:spcBef>
              <a:spcAft>
                <a:spcPts val="0"/>
              </a:spcAft>
              <a:buSzPts val="675"/>
              <a:buNone/>
              <a:defRPr sz="750"/>
            </a:lvl3pPr>
            <a:lvl4pPr marL="1828800" lvl="3" indent="-228600" algn="l">
              <a:lnSpc>
                <a:spcPct val="100000"/>
              </a:lnSpc>
              <a:spcBef>
                <a:spcPts val="135"/>
              </a:spcBef>
              <a:spcAft>
                <a:spcPts val="0"/>
              </a:spcAft>
              <a:buSzPts val="675"/>
              <a:buNone/>
              <a:defRPr sz="675"/>
            </a:lvl4pPr>
            <a:lvl5pPr marL="2286000" lvl="4" indent="-228600" algn="l">
              <a:lnSpc>
                <a:spcPct val="100000"/>
              </a:lnSpc>
              <a:spcBef>
                <a:spcPts val="135"/>
              </a:spcBef>
              <a:spcAft>
                <a:spcPts val="0"/>
              </a:spcAft>
              <a:buSzPts val="675"/>
              <a:buNone/>
              <a:defRPr sz="675"/>
            </a:lvl5pPr>
            <a:lvl6pPr marL="2743200" lvl="5" indent="-228600" algn="l">
              <a:lnSpc>
                <a:spcPct val="100000"/>
              </a:lnSpc>
              <a:spcBef>
                <a:spcPts val="135"/>
              </a:spcBef>
              <a:spcAft>
                <a:spcPts val="0"/>
              </a:spcAft>
              <a:buSzPts val="675"/>
              <a:buNone/>
              <a:defRPr sz="675"/>
            </a:lvl6pPr>
            <a:lvl7pPr marL="3200400" lvl="6" indent="-228600" algn="l">
              <a:lnSpc>
                <a:spcPct val="100000"/>
              </a:lnSpc>
              <a:spcBef>
                <a:spcPts val="135"/>
              </a:spcBef>
              <a:spcAft>
                <a:spcPts val="0"/>
              </a:spcAft>
              <a:buSzPts val="675"/>
              <a:buNone/>
              <a:defRPr sz="675"/>
            </a:lvl7pPr>
            <a:lvl8pPr marL="3657600" lvl="7" indent="-228600" algn="l">
              <a:lnSpc>
                <a:spcPct val="100000"/>
              </a:lnSpc>
              <a:spcBef>
                <a:spcPts val="135"/>
              </a:spcBef>
              <a:spcAft>
                <a:spcPts val="0"/>
              </a:spcAft>
              <a:buSzPts val="675"/>
              <a:buNone/>
              <a:defRPr sz="675"/>
            </a:lvl8pPr>
            <a:lvl9pPr marL="4114800" lvl="8" indent="-228600" algn="l">
              <a:lnSpc>
                <a:spcPct val="100000"/>
              </a:lnSpc>
              <a:spcBef>
                <a:spcPts val="135"/>
              </a:spcBef>
              <a:spcAft>
                <a:spcPts val="0"/>
              </a:spcAft>
              <a:buSzPts val="675"/>
              <a:buNone/>
              <a:defRPr sz="675"/>
            </a:lvl9pPr>
          </a:lstStyle>
          <a:p>
            <a:endParaRPr/>
          </a:p>
        </p:txBody>
      </p:sp>
      <p:sp>
        <p:nvSpPr>
          <p:cNvPr id="203" name="Google Shape;203;p30"/>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30"/>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0"/>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206" name="Google Shape;206;p30"/>
          <p:cNvCxnSpPr/>
          <p:nvPr/>
        </p:nvCxnSpPr>
        <p:spPr>
          <a:xfrm rot="5400000">
            <a:off x="684098" y="2685061"/>
            <a:ext cx="41835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31"/>
          <p:cNvSpPr txBox="1">
            <a:spLocks noGrp="1"/>
          </p:cNvSpPr>
          <p:nvPr>
            <p:ph type="body" idx="1"/>
          </p:nvPr>
        </p:nvSpPr>
        <p:spPr>
          <a:xfrm rot="5400000">
            <a:off x="2743200" y="-1085850"/>
            <a:ext cx="3657600" cy="82296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10" name="Google Shape;210;p31"/>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31"/>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31"/>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A9798"/>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29" name="Google Shape;29;p4"/>
          <p:cNvSpPr txBox="1">
            <a:spLocks noGrp="1"/>
          </p:cNvSpPr>
          <p:nvPr>
            <p:ph type="body" idx="2"/>
          </p:nvPr>
        </p:nvSpPr>
        <p:spPr>
          <a:xfrm>
            <a:off x="4648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30" name="Google Shape;30;p4"/>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3"/>
        <p:cNvGrpSpPr/>
        <p:nvPr/>
      </p:nvGrpSpPr>
      <p:grpSpPr>
        <a:xfrm>
          <a:off x="0" y="0"/>
          <a:ext cx="0" cy="0"/>
          <a:chOff x="0" y="0"/>
          <a:chExt cx="0" cy="0"/>
        </a:xfrm>
      </p:grpSpPr>
      <p:sp>
        <p:nvSpPr>
          <p:cNvPr id="214" name="Google Shape;214;p32"/>
          <p:cNvSpPr txBox="1">
            <a:spLocks noGrp="1"/>
          </p:cNvSpPr>
          <p:nvPr>
            <p:ph type="title"/>
          </p:nvPr>
        </p:nvSpPr>
        <p:spPr>
          <a:xfrm rot="5400000">
            <a:off x="5457750" y="1628850"/>
            <a:ext cx="4400700" cy="20574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32"/>
          <p:cNvSpPr txBox="1">
            <a:spLocks noGrp="1"/>
          </p:cNvSpPr>
          <p:nvPr>
            <p:ph type="body" idx="1"/>
          </p:nvPr>
        </p:nvSpPr>
        <p:spPr>
          <a:xfrm rot="5400000">
            <a:off x="1266750" y="-352350"/>
            <a:ext cx="4400700" cy="6019800"/>
          </a:xfrm>
          <a:prstGeom prst="rect">
            <a:avLst/>
          </a:prstGeom>
          <a:noFill/>
          <a:ln>
            <a:noFill/>
          </a:ln>
        </p:spPr>
        <p:txBody>
          <a:bodyPr spcFirstLastPara="1" wrap="square" lIns="91425" tIns="45700" rIns="91425" bIns="45700" anchor="t" anchorCtr="0">
            <a:noAutofit/>
          </a:bodyPr>
          <a:lstStyle>
            <a:lvl1pPr marL="457200" lvl="0" indent="-325755" algn="l">
              <a:lnSpc>
                <a:spcPct val="100000"/>
              </a:lnSpc>
              <a:spcBef>
                <a:spcPts val="360"/>
              </a:spcBef>
              <a:spcAft>
                <a:spcPts val="0"/>
              </a:spcAft>
              <a:buSzPts val="1530"/>
              <a:buChar char="•"/>
              <a:defRPr/>
            </a:lvl1pPr>
            <a:lvl2pPr marL="914400" lvl="1" indent="-325755" algn="l">
              <a:lnSpc>
                <a:spcPct val="100000"/>
              </a:lnSpc>
              <a:spcBef>
                <a:spcPts val="360"/>
              </a:spcBef>
              <a:spcAft>
                <a:spcPts val="0"/>
              </a:spcAft>
              <a:buSzPts val="1530"/>
              <a:buChar char="•"/>
              <a:defRPr/>
            </a:lvl2pPr>
            <a:lvl3pPr marL="1371600" lvl="2" indent="-331469" algn="l">
              <a:lnSpc>
                <a:spcPct val="100000"/>
              </a:lnSpc>
              <a:spcBef>
                <a:spcPts val="360"/>
              </a:spcBef>
              <a:spcAft>
                <a:spcPts val="0"/>
              </a:spcAft>
              <a:buSzPts val="162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16" name="Google Shape;216;p32"/>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32"/>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32"/>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7"/>
        <p:cNvGrpSpPr/>
        <p:nvPr/>
      </p:nvGrpSpPr>
      <p:grpSpPr>
        <a:xfrm>
          <a:off x="0" y="0"/>
          <a:ext cx="0" cy="0"/>
          <a:chOff x="0" y="0"/>
          <a:chExt cx="0" cy="0"/>
        </a:xfrm>
      </p:grpSpPr>
      <p:sp>
        <p:nvSpPr>
          <p:cNvPr id="228" name="Google Shape;228;p34"/>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9" name="Google Shape;229;p34"/>
          <p:cNvSpPr txBox="1">
            <a:spLocks noGrp="1"/>
          </p:cNvSpPr>
          <p:nvPr>
            <p:ph type="body" idx="1"/>
          </p:nvPr>
        </p:nvSpPr>
        <p:spPr>
          <a:xfrm>
            <a:off x="457200" y="1200150"/>
            <a:ext cx="8229600" cy="36576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300"/>
              </a:spcBef>
              <a:spcAft>
                <a:spcPts val="0"/>
              </a:spcAft>
              <a:buSzPts val="1100"/>
              <a:buChar char="•"/>
              <a:defRPr/>
            </a:lvl1pPr>
            <a:lvl2pPr marL="914400" lvl="1" indent="-298450" algn="l">
              <a:lnSpc>
                <a:spcPct val="100000"/>
              </a:lnSpc>
              <a:spcBef>
                <a:spcPts val="300"/>
              </a:spcBef>
              <a:spcAft>
                <a:spcPts val="0"/>
              </a:spcAft>
              <a:buSzPts val="1100"/>
              <a:buChar char="•"/>
              <a:defRPr/>
            </a:lvl2pPr>
            <a:lvl3pPr marL="1371600" lvl="2" indent="-304800" algn="l">
              <a:lnSpc>
                <a:spcPct val="100000"/>
              </a:lnSpc>
              <a:spcBef>
                <a:spcPts val="300"/>
              </a:spcBef>
              <a:spcAft>
                <a:spcPts val="0"/>
              </a:spcAft>
              <a:buSzPts val="1200"/>
              <a:buChar char="•"/>
              <a:defRPr/>
            </a:lvl3pPr>
            <a:lvl4pPr marL="1828800" lvl="3" indent="-317500" algn="l">
              <a:lnSpc>
                <a:spcPct val="100000"/>
              </a:lnSpc>
              <a:spcBef>
                <a:spcPts val="300"/>
              </a:spcBef>
              <a:spcAft>
                <a:spcPts val="0"/>
              </a:spcAft>
              <a:buSzPts val="14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230" name="Google Shape;230;p34"/>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1" name="Google Shape;231;p34"/>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2" name="Google Shape;232;p34"/>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3"/>
        <p:cNvGrpSpPr/>
        <p:nvPr/>
      </p:nvGrpSpPr>
      <p:grpSpPr>
        <a:xfrm>
          <a:off x="0" y="0"/>
          <a:ext cx="0" cy="0"/>
          <a:chOff x="0" y="0"/>
          <a:chExt cx="0" cy="0"/>
        </a:xfrm>
      </p:grpSpPr>
      <p:sp>
        <p:nvSpPr>
          <p:cNvPr id="234" name="Google Shape;234;p35"/>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35"/>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35"/>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457200" y="594060"/>
            <a:ext cx="2139600" cy="946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2"/>
              </a:buClr>
              <a:buSzPts val="1800"/>
              <a:buFont typeface="Arial"/>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9" name="Google Shape;239;p36"/>
          <p:cNvSpPr txBox="1">
            <a:spLocks noGrp="1"/>
          </p:cNvSpPr>
          <p:nvPr>
            <p:ph type="body" idx="1"/>
          </p:nvPr>
        </p:nvSpPr>
        <p:spPr>
          <a:xfrm>
            <a:off x="2971800" y="594060"/>
            <a:ext cx="5715000" cy="4183500"/>
          </a:xfrm>
          <a:prstGeom prst="rect">
            <a:avLst/>
          </a:prstGeom>
          <a:noFill/>
          <a:ln>
            <a:noFill/>
          </a:ln>
        </p:spPr>
        <p:txBody>
          <a:bodyPr spcFirstLastPara="1" wrap="square" lIns="68575" tIns="34275" rIns="68575" bIns="34275" anchor="t" anchorCtr="0">
            <a:noAutofit/>
          </a:bodyPr>
          <a:lstStyle>
            <a:lvl1pPr marL="457200" lvl="0" indent="-355600" algn="l">
              <a:lnSpc>
                <a:spcPct val="100000"/>
              </a:lnSpc>
              <a:spcBef>
                <a:spcPts val="500"/>
              </a:spcBef>
              <a:spcAft>
                <a:spcPts val="0"/>
              </a:spcAft>
              <a:buSzPts val="2000"/>
              <a:buChar char="•"/>
              <a:defRPr sz="2400"/>
            </a:lvl1pPr>
            <a:lvl2pPr marL="914400" lvl="1" indent="-342900" algn="l">
              <a:lnSpc>
                <a:spcPct val="100000"/>
              </a:lnSpc>
              <a:spcBef>
                <a:spcPts val="400"/>
              </a:spcBef>
              <a:spcAft>
                <a:spcPts val="0"/>
              </a:spcAft>
              <a:buSzPts val="1800"/>
              <a:buChar char="•"/>
              <a:defRPr sz="2100"/>
            </a:lvl2pPr>
            <a:lvl3pPr marL="1371600" lvl="2" indent="-330200" algn="l">
              <a:lnSpc>
                <a:spcPct val="100000"/>
              </a:lnSpc>
              <a:spcBef>
                <a:spcPts val="400"/>
              </a:spcBef>
              <a:spcAft>
                <a:spcPts val="0"/>
              </a:spcAft>
              <a:buSzPts val="1600"/>
              <a:buChar char="•"/>
              <a:defRPr sz="1800"/>
            </a:lvl3pPr>
            <a:lvl4pPr marL="1828800" lvl="3" indent="-323850" algn="l">
              <a:lnSpc>
                <a:spcPct val="100000"/>
              </a:lnSpc>
              <a:spcBef>
                <a:spcPts val="300"/>
              </a:spcBef>
              <a:spcAft>
                <a:spcPts val="0"/>
              </a:spcAft>
              <a:buSzPts val="1500"/>
              <a:buChar char="•"/>
              <a:defRPr sz="1500"/>
            </a:lvl4pPr>
            <a:lvl5pPr marL="2286000" lvl="4" indent="-323850" algn="l">
              <a:lnSpc>
                <a:spcPct val="100000"/>
              </a:lnSpc>
              <a:spcBef>
                <a:spcPts val="300"/>
              </a:spcBef>
              <a:spcAft>
                <a:spcPts val="0"/>
              </a:spcAft>
              <a:buSzPts val="1500"/>
              <a:buChar char="•"/>
              <a:defRPr sz="1500"/>
            </a:lvl5pPr>
            <a:lvl6pPr marL="2743200" lvl="5" indent="-323850" algn="l">
              <a:lnSpc>
                <a:spcPct val="100000"/>
              </a:lnSpc>
              <a:spcBef>
                <a:spcPts val="300"/>
              </a:spcBef>
              <a:spcAft>
                <a:spcPts val="0"/>
              </a:spcAft>
              <a:buSzPts val="1500"/>
              <a:buChar char="•"/>
              <a:defRPr sz="1500"/>
            </a:lvl6pPr>
            <a:lvl7pPr marL="3200400" lvl="6" indent="-323850" algn="l">
              <a:lnSpc>
                <a:spcPct val="100000"/>
              </a:lnSpc>
              <a:spcBef>
                <a:spcPts val="300"/>
              </a:spcBef>
              <a:spcAft>
                <a:spcPts val="0"/>
              </a:spcAft>
              <a:buSzPts val="1500"/>
              <a:buChar char="•"/>
              <a:defRPr sz="1500"/>
            </a:lvl7pPr>
            <a:lvl8pPr marL="3657600" lvl="7" indent="-323850" algn="l">
              <a:lnSpc>
                <a:spcPct val="100000"/>
              </a:lnSpc>
              <a:spcBef>
                <a:spcPts val="300"/>
              </a:spcBef>
              <a:spcAft>
                <a:spcPts val="0"/>
              </a:spcAft>
              <a:buSzPts val="1500"/>
              <a:buChar char="•"/>
              <a:defRPr sz="1500"/>
            </a:lvl8pPr>
            <a:lvl9pPr marL="4114800" lvl="8" indent="-323850" algn="l">
              <a:lnSpc>
                <a:spcPct val="100000"/>
              </a:lnSpc>
              <a:spcBef>
                <a:spcPts val="300"/>
              </a:spcBef>
              <a:spcAft>
                <a:spcPts val="0"/>
              </a:spcAft>
              <a:buSzPts val="1500"/>
              <a:buChar char="•"/>
              <a:defRPr sz="1500"/>
            </a:lvl9pPr>
          </a:lstStyle>
          <a:p>
            <a:endParaRPr/>
          </a:p>
        </p:txBody>
      </p:sp>
      <p:sp>
        <p:nvSpPr>
          <p:cNvPr id="240" name="Google Shape;240;p36"/>
          <p:cNvSpPr txBox="1">
            <a:spLocks noGrp="1"/>
          </p:cNvSpPr>
          <p:nvPr>
            <p:ph type="body" idx="2"/>
          </p:nvPr>
        </p:nvSpPr>
        <p:spPr>
          <a:xfrm>
            <a:off x="457201" y="1597915"/>
            <a:ext cx="2139600" cy="31827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900"/>
              <a:buNone/>
              <a:defRPr sz="1100"/>
            </a:lvl1pPr>
            <a:lvl2pPr marL="914400" lvl="1" indent="-228600" algn="l">
              <a:lnSpc>
                <a:spcPct val="100000"/>
              </a:lnSpc>
              <a:spcBef>
                <a:spcPts val="200"/>
              </a:spcBef>
              <a:spcAft>
                <a:spcPts val="0"/>
              </a:spcAft>
              <a:buSzPts val="800"/>
              <a:buNone/>
              <a:defRPr sz="900"/>
            </a:lvl2pPr>
            <a:lvl3pPr marL="1371600" lvl="2" indent="-228600" algn="l">
              <a:lnSpc>
                <a:spcPct val="100000"/>
              </a:lnSpc>
              <a:spcBef>
                <a:spcPts val="200"/>
              </a:spcBef>
              <a:spcAft>
                <a:spcPts val="0"/>
              </a:spcAft>
              <a:buSzPts val="700"/>
              <a:buNone/>
              <a:defRPr sz="800"/>
            </a:lvl3pPr>
            <a:lvl4pPr marL="1828800" lvl="3" indent="-228600" algn="l">
              <a:lnSpc>
                <a:spcPct val="100000"/>
              </a:lnSpc>
              <a:spcBef>
                <a:spcPts val="100"/>
              </a:spcBef>
              <a:spcAft>
                <a:spcPts val="0"/>
              </a:spcAft>
              <a:buSzPts val="7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241" name="Google Shape;241;p36"/>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2" name="Google Shape;242;p36"/>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3" name="Google Shape;243;p36"/>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244" name="Google Shape;244;p36"/>
          <p:cNvCxnSpPr/>
          <p:nvPr/>
        </p:nvCxnSpPr>
        <p:spPr>
          <a:xfrm rot="5400000">
            <a:off x="684098" y="2685060"/>
            <a:ext cx="4183500" cy="15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5"/>
        <p:cNvGrpSpPr/>
        <p:nvPr/>
      </p:nvGrpSpPr>
      <p:grpSpPr>
        <a:xfrm>
          <a:off x="0" y="0"/>
          <a:ext cx="0" cy="0"/>
          <a:chOff x="0" y="0"/>
          <a:chExt cx="0" cy="0"/>
        </a:xfrm>
      </p:grpSpPr>
      <p:sp>
        <p:nvSpPr>
          <p:cNvPr id="246" name="Google Shape;246;p37"/>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7" name="Google Shape;247;p37"/>
          <p:cNvSpPr txBox="1">
            <a:spLocks noGrp="1"/>
          </p:cNvSpPr>
          <p:nvPr>
            <p:ph type="body" idx="1"/>
          </p:nvPr>
        </p:nvSpPr>
        <p:spPr>
          <a:xfrm>
            <a:off x="457200" y="1257300"/>
            <a:ext cx="3931800" cy="4800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300"/>
              </a:spcBef>
              <a:spcAft>
                <a:spcPts val="0"/>
              </a:spcAft>
              <a:buSzPts val="1300"/>
              <a:buNone/>
              <a:defRPr sz="1500" b="0">
                <a:solidFill>
                  <a:schemeClr val="dk2"/>
                </a:solidFill>
              </a:defRPr>
            </a:lvl1pPr>
            <a:lvl2pPr marL="914400" lvl="1" indent="-228600" algn="l">
              <a:lnSpc>
                <a:spcPct val="100000"/>
              </a:lnSpc>
              <a:spcBef>
                <a:spcPts val="300"/>
              </a:spcBef>
              <a:spcAft>
                <a:spcPts val="0"/>
              </a:spcAft>
              <a:buSzPts val="1300"/>
              <a:buNone/>
              <a:defRPr sz="1500" b="1"/>
            </a:lvl2pPr>
            <a:lvl3pPr marL="1371600" lvl="2" indent="-228600" algn="l">
              <a:lnSpc>
                <a:spcPct val="100000"/>
              </a:lnSpc>
              <a:spcBef>
                <a:spcPts val="300"/>
              </a:spcBef>
              <a:spcAft>
                <a:spcPts val="0"/>
              </a:spcAft>
              <a:buSzPts val="1200"/>
              <a:buNone/>
              <a:defRPr sz="1400" b="1"/>
            </a:lvl3pPr>
            <a:lvl4pPr marL="1828800" lvl="3" indent="-228600" algn="l">
              <a:lnSpc>
                <a:spcPct val="100000"/>
              </a:lnSpc>
              <a:spcBef>
                <a:spcPts val="200"/>
              </a:spcBef>
              <a:spcAft>
                <a:spcPts val="0"/>
              </a:spcAft>
              <a:buSzPts val="1200"/>
              <a:buNone/>
              <a:defRPr sz="1200" b="1"/>
            </a:lvl4pPr>
            <a:lvl5pPr marL="2286000" lvl="4" indent="-228600" algn="l">
              <a:lnSpc>
                <a:spcPct val="100000"/>
              </a:lnSpc>
              <a:spcBef>
                <a:spcPts val="200"/>
              </a:spcBef>
              <a:spcAft>
                <a:spcPts val="0"/>
              </a:spcAft>
              <a:buSzPts val="1200"/>
              <a:buNone/>
              <a:defRPr sz="1200" b="1"/>
            </a:lvl5pPr>
            <a:lvl6pPr marL="2743200" lvl="5" indent="-228600" algn="l">
              <a:lnSpc>
                <a:spcPct val="100000"/>
              </a:lnSpc>
              <a:spcBef>
                <a:spcPts val="200"/>
              </a:spcBef>
              <a:spcAft>
                <a:spcPts val="0"/>
              </a:spcAft>
              <a:buSzPts val="1200"/>
              <a:buNone/>
              <a:defRPr sz="1200" b="1"/>
            </a:lvl6pPr>
            <a:lvl7pPr marL="3200400" lvl="6" indent="-228600" algn="l">
              <a:lnSpc>
                <a:spcPct val="100000"/>
              </a:lnSpc>
              <a:spcBef>
                <a:spcPts val="200"/>
              </a:spcBef>
              <a:spcAft>
                <a:spcPts val="0"/>
              </a:spcAft>
              <a:buSzPts val="1200"/>
              <a:buNone/>
              <a:defRPr sz="1200" b="1"/>
            </a:lvl7pPr>
            <a:lvl8pPr marL="3657600" lvl="7" indent="-228600" algn="l">
              <a:lnSpc>
                <a:spcPct val="100000"/>
              </a:lnSpc>
              <a:spcBef>
                <a:spcPts val="200"/>
              </a:spcBef>
              <a:spcAft>
                <a:spcPts val="0"/>
              </a:spcAft>
              <a:buSzPts val="1200"/>
              <a:buNone/>
              <a:defRPr sz="1200" b="1"/>
            </a:lvl8pPr>
            <a:lvl9pPr marL="4114800" lvl="8" indent="-228600" algn="l">
              <a:lnSpc>
                <a:spcPct val="100000"/>
              </a:lnSpc>
              <a:spcBef>
                <a:spcPts val="200"/>
              </a:spcBef>
              <a:spcAft>
                <a:spcPts val="0"/>
              </a:spcAft>
              <a:buSzPts val="1200"/>
              <a:buNone/>
              <a:defRPr sz="1200" b="1"/>
            </a:lvl9pPr>
          </a:lstStyle>
          <a:p>
            <a:endParaRPr/>
          </a:p>
        </p:txBody>
      </p:sp>
      <p:sp>
        <p:nvSpPr>
          <p:cNvPr id="248" name="Google Shape;248;p37"/>
          <p:cNvSpPr txBox="1">
            <a:spLocks noGrp="1"/>
          </p:cNvSpPr>
          <p:nvPr>
            <p:ph type="body" idx="2"/>
          </p:nvPr>
        </p:nvSpPr>
        <p:spPr>
          <a:xfrm>
            <a:off x="457200" y="1828800"/>
            <a:ext cx="3931800" cy="2963400"/>
          </a:xfrm>
          <a:prstGeom prst="rect">
            <a:avLst/>
          </a:prstGeom>
          <a:noFill/>
          <a:ln>
            <a:noFill/>
          </a:ln>
        </p:spPr>
        <p:txBody>
          <a:bodyPr spcFirstLastPara="1" wrap="square" lIns="68575" tIns="34275" rIns="68575" bIns="34275" anchor="t" anchorCtr="0">
            <a:noAutofit/>
          </a:bodyPr>
          <a:lstStyle>
            <a:lvl1pPr marL="457200" lvl="0" indent="-323850" algn="l">
              <a:lnSpc>
                <a:spcPct val="100000"/>
              </a:lnSpc>
              <a:spcBef>
                <a:spcPts val="400"/>
              </a:spcBef>
              <a:spcAft>
                <a:spcPts val="0"/>
              </a:spcAft>
              <a:buSzPts val="1500"/>
              <a:buChar char="•"/>
              <a:defRPr sz="1800"/>
            </a:lvl1pPr>
            <a:lvl2pPr marL="914400" lvl="1" indent="-311150" algn="l">
              <a:lnSpc>
                <a:spcPct val="100000"/>
              </a:lnSpc>
              <a:spcBef>
                <a:spcPts val="300"/>
              </a:spcBef>
              <a:spcAft>
                <a:spcPts val="0"/>
              </a:spcAft>
              <a:buSzPts val="1300"/>
              <a:buChar char="•"/>
              <a:defRPr sz="1500"/>
            </a:lvl2pPr>
            <a:lvl3pPr marL="1371600" lvl="2" indent="-304800" algn="l">
              <a:lnSpc>
                <a:spcPct val="100000"/>
              </a:lnSpc>
              <a:spcBef>
                <a:spcPts val="300"/>
              </a:spcBef>
              <a:spcAft>
                <a:spcPts val="0"/>
              </a:spcAft>
              <a:buSzPts val="1200"/>
              <a:buChar char="•"/>
              <a:defRPr sz="1400"/>
            </a:lvl3pPr>
            <a:lvl4pPr marL="1828800" lvl="3" indent="-304800" algn="l">
              <a:lnSpc>
                <a:spcPct val="100000"/>
              </a:lnSpc>
              <a:spcBef>
                <a:spcPts val="200"/>
              </a:spcBef>
              <a:spcAft>
                <a:spcPts val="0"/>
              </a:spcAft>
              <a:buSzPts val="1200"/>
              <a:buChar char="•"/>
              <a:defRPr sz="1200"/>
            </a:lvl4pPr>
            <a:lvl5pPr marL="2286000" lvl="4" indent="-304800" algn="l">
              <a:lnSpc>
                <a:spcPct val="100000"/>
              </a:lnSpc>
              <a:spcBef>
                <a:spcPts val="200"/>
              </a:spcBef>
              <a:spcAft>
                <a:spcPts val="0"/>
              </a:spcAft>
              <a:buSzPts val="1200"/>
              <a:buChar char="•"/>
              <a:defRPr sz="1200"/>
            </a:lvl5pPr>
            <a:lvl6pPr marL="2743200" lvl="5" indent="-304800" algn="l">
              <a:lnSpc>
                <a:spcPct val="100000"/>
              </a:lnSpc>
              <a:spcBef>
                <a:spcPts val="200"/>
              </a:spcBef>
              <a:spcAft>
                <a:spcPts val="0"/>
              </a:spcAft>
              <a:buSzPts val="1200"/>
              <a:buChar char="•"/>
              <a:defRPr sz="1200"/>
            </a:lvl6pPr>
            <a:lvl7pPr marL="3200400" lvl="6" indent="-304800" algn="l">
              <a:lnSpc>
                <a:spcPct val="100000"/>
              </a:lnSpc>
              <a:spcBef>
                <a:spcPts val="200"/>
              </a:spcBef>
              <a:spcAft>
                <a:spcPts val="0"/>
              </a:spcAft>
              <a:buSzPts val="1200"/>
              <a:buChar char="•"/>
              <a:defRPr sz="1200"/>
            </a:lvl7pPr>
            <a:lvl8pPr marL="3657600" lvl="7" indent="-304800" algn="l">
              <a:lnSpc>
                <a:spcPct val="100000"/>
              </a:lnSpc>
              <a:spcBef>
                <a:spcPts val="200"/>
              </a:spcBef>
              <a:spcAft>
                <a:spcPts val="0"/>
              </a:spcAft>
              <a:buSzPts val="1200"/>
              <a:buChar char="•"/>
              <a:defRPr sz="1200"/>
            </a:lvl8pPr>
            <a:lvl9pPr marL="4114800" lvl="8" indent="-304800" algn="l">
              <a:lnSpc>
                <a:spcPct val="100000"/>
              </a:lnSpc>
              <a:spcBef>
                <a:spcPts val="200"/>
              </a:spcBef>
              <a:spcAft>
                <a:spcPts val="0"/>
              </a:spcAft>
              <a:buSzPts val="1200"/>
              <a:buChar char="•"/>
              <a:defRPr sz="1200"/>
            </a:lvl9pPr>
          </a:lstStyle>
          <a:p>
            <a:endParaRPr/>
          </a:p>
        </p:txBody>
      </p:sp>
      <p:sp>
        <p:nvSpPr>
          <p:cNvPr id="249" name="Google Shape;249;p37"/>
          <p:cNvSpPr txBox="1">
            <a:spLocks noGrp="1"/>
          </p:cNvSpPr>
          <p:nvPr>
            <p:ph type="body" idx="3"/>
          </p:nvPr>
        </p:nvSpPr>
        <p:spPr>
          <a:xfrm>
            <a:off x="4754880" y="1257300"/>
            <a:ext cx="3931800" cy="4800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300"/>
              </a:spcBef>
              <a:spcAft>
                <a:spcPts val="0"/>
              </a:spcAft>
              <a:buSzPts val="1300"/>
              <a:buNone/>
              <a:defRPr sz="1500" b="0">
                <a:solidFill>
                  <a:schemeClr val="dk2"/>
                </a:solidFill>
                <a:latin typeface="Arial"/>
                <a:ea typeface="Arial"/>
                <a:cs typeface="Arial"/>
                <a:sym typeface="Arial"/>
              </a:defRPr>
            </a:lvl1pPr>
            <a:lvl2pPr marL="914400" lvl="1" indent="-228600" algn="l">
              <a:lnSpc>
                <a:spcPct val="100000"/>
              </a:lnSpc>
              <a:spcBef>
                <a:spcPts val="300"/>
              </a:spcBef>
              <a:spcAft>
                <a:spcPts val="0"/>
              </a:spcAft>
              <a:buSzPts val="1300"/>
              <a:buNone/>
              <a:defRPr sz="1500" b="1"/>
            </a:lvl2pPr>
            <a:lvl3pPr marL="1371600" lvl="2" indent="-228600" algn="l">
              <a:lnSpc>
                <a:spcPct val="100000"/>
              </a:lnSpc>
              <a:spcBef>
                <a:spcPts val="300"/>
              </a:spcBef>
              <a:spcAft>
                <a:spcPts val="0"/>
              </a:spcAft>
              <a:buSzPts val="1200"/>
              <a:buNone/>
              <a:defRPr sz="1400" b="1"/>
            </a:lvl3pPr>
            <a:lvl4pPr marL="1828800" lvl="3" indent="-228600" algn="l">
              <a:lnSpc>
                <a:spcPct val="100000"/>
              </a:lnSpc>
              <a:spcBef>
                <a:spcPts val="200"/>
              </a:spcBef>
              <a:spcAft>
                <a:spcPts val="0"/>
              </a:spcAft>
              <a:buSzPts val="1200"/>
              <a:buNone/>
              <a:defRPr sz="1200" b="1"/>
            </a:lvl4pPr>
            <a:lvl5pPr marL="2286000" lvl="4" indent="-228600" algn="l">
              <a:lnSpc>
                <a:spcPct val="100000"/>
              </a:lnSpc>
              <a:spcBef>
                <a:spcPts val="200"/>
              </a:spcBef>
              <a:spcAft>
                <a:spcPts val="0"/>
              </a:spcAft>
              <a:buSzPts val="1200"/>
              <a:buNone/>
              <a:defRPr sz="1200" b="1"/>
            </a:lvl5pPr>
            <a:lvl6pPr marL="2743200" lvl="5" indent="-228600" algn="l">
              <a:lnSpc>
                <a:spcPct val="100000"/>
              </a:lnSpc>
              <a:spcBef>
                <a:spcPts val="200"/>
              </a:spcBef>
              <a:spcAft>
                <a:spcPts val="0"/>
              </a:spcAft>
              <a:buSzPts val="1200"/>
              <a:buNone/>
              <a:defRPr sz="1200" b="1"/>
            </a:lvl6pPr>
            <a:lvl7pPr marL="3200400" lvl="6" indent="-228600" algn="l">
              <a:lnSpc>
                <a:spcPct val="100000"/>
              </a:lnSpc>
              <a:spcBef>
                <a:spcPts val="200"/>
              </a:spcBef>
              <a:spcAft>
                <a:spcPts val="0"/>
              </a:spcAft>
              <a:buSzPts val="1200"/>
              <a:buNone/>
              <a:defRPr sz="1200" b="1"/>
            </a:lvl7pPr>
            <a:lvl8pPr marL="3657600" lvl="7" indent="-228600" algn="l">
              <a:lnSpc>
                <a:spcPct val="100000"/>
              </a:lnSpc>
              <a:spcBef>
                <a:spcPts val="200"/>
              </a:spcBef>
              <a:spcAft>
                <a:spcPts val="0"/>
              </a:spcAft>
              <a:buSzPts val="1200"/>
              <a:buNone/>
              <a:defRPr sz="1200" b="1"/>
            </a:lvl8pPr>
            <a:lvl9pPr marL="4114800" lvl="8" indent="-228600" algn="l">
              <a:lnSpc>
                <a:spcPct val="100000"/>
              </a:lnSpc>
              <a:spcBef>
                <a:spcPts val="200"/>
              </a:spcBef>
              <a:spcAft>
                <a:spcPts val="0"/>
              </a:spcAft>
              <a:buSzPts val="1200"/>
              <a:buNone/>
              <a:defRPr sz="1200" b="1"/>
            </a:lvl9pPr>
          </a:lstStyle>
          <a:p>
            <a:endParaRPr/>
          </a:p>
        </p:txBody>
      </p:sp>
      <p:sp>
        <p:nvSpPr>
          <p:cNvPr id="250" name="Google Shape;250;p37"/>
          <p:cNvSpPr txBox="1">
            <a:spLocks noGrp="1"/>
          </p:cNvSpPr>
          <p:nvPr>
            <p:ph type="body" idx="4"/>
          </p:nvPr>
        </p:nvSpPr>
        <p:spPr>
          <a:xfrm>
            <a:off x="4754880" y="1828800"/>
            <a:ext cx="3931800" cy="2963400"/>
          </a:xfrm>
          <a:prstGeom prst="rect">
            <a:avLst/>
          </a:prstGeom>
          <a:noFill/>
          <a:ln>
            <a:noFill/>
          </a:ln>
        </p:spPr>
        <p:txBody>
          <a:bodyPr spcFirstLastPara="1" wrap="square" lIns="68575" tIns="34275" rIns="68575" bIns="34275" anchor="t" anchorCtr="0">
            <a:noAutofit/>
          </a:bodyPr>
          <a:lstStyle>
            <a:lvl1pPr marL="457200" lvl="0" indent="-323850" algn="l">
              <a:lnSpc>
                <a:spcPct val="100000"/>
              </a:lnSpc>
              <a:spcBef>
                <a:spcPts val="400"/>
              </a:spcBef>
              <a:spcAft>
                <a:spcPts val="0"/>
              </a:spcAft>
              <a:buSzPts val="1500"/>
              <a:buChar char="•"/>
              <a:defRPr sz="1800"/>
            </a:lvl1pPr>
            <a:lvl2pPr marL="914400" lvl="1" indent="-311150" algn="l">
              <a:lnSpc>
                <a:spcPct val="100000"/>
              </a:lnSpc>
              <a:spcBef>
                <a:spcPts val="300"/>
              </a:spcBef>
              <a:spcAft>
                <a:spcPts val="0"/>
              </a:spcAft>
              <a:buSzPts val="1300"/>
              <a:buChar char="•"/>
              <a:defRPr sz="1500"/>
            </a:lvl2pPr>
            <a:lvl3pPr marL="1371600" lvl="2" indent="-304800" algn="l">
              <a:lnSpc>
                <a:spcPct val="100000"/>
              </a:lnSpc>
              <a:spcBef>
                <a:spcPts val="300"/>
              </a:spcBef>
              <a:spcAft>
                <a:spcPts val="0"/>
              </a:spcAft>
              <a:buSzPts val="1200"/>
              <a:buChar char="•"/>
              <a:defRPr sz="1400"/>
            </a:lvl3pPr>
            <a:lvl4pPr marL="1828800" lvl="3" indent="-304800" algn="l">
              <a:lnSpc>
                <a:spcPct val="100000"/>
              </a:lnSpc>
              <a:spcBef>
                <a:spcPts val="200"/>
              </a:spcBef>
              <a:spcAft>
                <a:spcPts val="0"/>
              </a:spcAft>
              <a:buSzPts val="1200"/>
              <a:buChar char="•"/>
              <a:defRPr sz="1200"/>
            </a:lvl4pPr>
            <a:lvl5pPr marL="2286000" lvl="4" indent="-304800" algn="l">
              <a:lnSpc>
                <a:spcPct val="100000"/>
              </a:lnSpc>
              <a:spcBef>
                <a:spcPts val="200"/>
              </a:spcBef>
              <a:spcAft>
                <a:spcPts val="0"/>
              </a:spcAft>
              <a:buSzPts val="1200"/>
              <a:buChar char="•"/>
              <a:defRPr sz="1200"/>
            </a:lvl5pPr>
            <a:lvl6pPr marL="2743200" lvl="5" indent="-304800" algn="l">
              <a:lnSpc>
                <a:spcPct val="100000"/>
              </a:lnSpc>
              <a:spcBef>
                <a:spcPts val="200"/>
              </a:spcBef>
              <a:spcAft>
                <a:spcPts val="0"/>
              </a:spcAft>
              <a:buSzPts val="1200"/>
              <a:buChar char="•"/>
              <a:defRPr sz="1200"/>
            </a:lvl6pPr>
            <a:lvl7pPr marL="3200400" lvl="6" indent="-304800" algn="l">
              <a:lnSpc>
                <a:spcPct val="100000"/>
              </a:lnSpc>
              <a:spcBef>
                <a:spcPts val="200"/>
              </a:spcBef>
              <a:spcAft>
                <a:spcPts val="0"/>
              </a:spcAft>
              <a:buSzPts val="1200"/>
              <a:buChar char="•"/>
              <a:defRPr sz="1200"/>
            </a:lvl7pPr>
            <a:lvl8pPr marL="3657600" lvl="7" indent="-304800" algn="l">
              <a:lnSpc>
                <a:spcPct val="100000"/>
              </a:lnSpc>
              <a:spcBef>
                <a:spcPts val="200"/>
              </a:spcBef>
              <a:spcAft>
                <a:spcPts val="0"/>
              </a:spcAft>
              <a:buSzPts val="1200"/>
              <a:buChar char="•"/>
              <a:defRPr sz="1200"/>
            </a:lvl8pPr>
            <a:lvl9pPr marL="4114800" lvl="8" indent="-304800" algn="l">
              <a:lnSpc>
                <a:spcPct val="100000"/>
              </a:lnSpc>
              <a:spcBef>
                <a:spcPts val="200"/>
              </a:spcBef>
              <a:spcAft>
                <a:spcPts val="0"/>
              </a:spcAft>
              <a:buSzPts val="1200"/>
              <a:buChar char="•"/>
              <a:defRPr sz="1200"/>
            </a:lvl9pPr>
          </a:lstStyle>
          <a:p>
            <a:endParaRPr/>
          </a:p>
        </p:txBody>
      </p:sp>
      <p:sp>
        <p:nvSpPr>
          <p:cNvPr id="251" name="Google Shape;251;p37"/>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2" name="Google Shape;252;p37"/>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3" name="Google Shape;253;p37"/>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254" name="Google Shape;254;p37"/>
          <p:cNvCxnSpPr/>
          <p:nvPr/>
        </p:nvCxnSpPr>
        <p:spPr>
          <a:xfrm rot="5400000">
            <a:off x="2806394" y="3034230"/>
            <a:ext cx="3531900" cy="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5"/>
        <p:cNvGrpSpPr/>
        <p:nvPr/>
      </p:nvGrpSpPr>
      <p:grpSpPr>
        <a:xfrm>
          <a:off x="0" y="0"/>
          <a:ext cx="0" cy="0"/>
          <a:chOff x="0" y="0"/>
          <a:chExt cx="0" cy="0"/>
        </a:xfrm>
      </p:grpSpPr>
      <p:sp>
        <p:nvSpPr>
          <p:cNvPr id="256" name="Google Shape;256;p38"/>
          <p:cNvSpPr txBox="1">
            <a:spLocks noGrp="1"/>
          </p:cNvSpPr>
          <p:nvPr>
            <p:ph type="ctrTitle"/>
          </p:nvPr>
        </p:nvSpPr>
        <p:spPr>
          <a:xfrm>
            <a:off x="685800" y="1028701"/>
            <a:ext cx="7848600" cy="14454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2"/>
              </a:buClr>
              <a:buSzPts val="4100"/>
              <a:buFont typeface="Arial"/>
              <a:buNone/>
              <a:defRPr sz="41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p38"/>
          <p:cNvSpPr txBox="1">
            <a:spLocks noGrp="1"/>
          </p:cNvSpPr>
          <p:nvPr>
            <p:ph type="subTitle" idx="1"/>
          </p:nvPr>
        </p:nvSpPr>
        <p:spPr>
          <a:xfrm>
            <a:off x="685800" y="2628900"/>
            <a:ext cx="6400800" cy="1314600"/>
          </a:xfrm>
          <a:prstGeom prst="rect">
            <a:avLst/>
          </a:prstGeom>
          <a:noFill/>
          <a:ln>
            <a:noFill/>
          </a:ln>
        </p:spPr>
        <p:txBody>
          <a:bodyPr spcFirstLastPara="1" wrap="square" lIns="68575" tIns="34275" rIns="68575" bIns="34275" anchor="t" anchorCtr="0">
            <a:noAutofit/>
          </a:bodyPr>
          <a:lstStyle>
            <a:lvl1pPr lvl="0" algn="l">
              <a:lnSpc>
                <a:spcPct val="100000"/>
              </a:lnSpc>
              <a:spcBef>
                <a:spcPts val="400"/>
              </a:spcBef>
              <a:spcAft>
                <a:spcPts val="0"/>
              </a:spcAft>
              <a:buSzPts val="1500"/>
              <a:buNone/>
              <a:defRPr>
                <a:solidFill>
                  <a:srgbClr val="3F3F3F"/>
                </a:solidFill>
              </a:defRPr>
            </a:lvl1pPr>
            <a:lvl2pPr lvl="1" algn="ctr">
              <a:lnSpc>
                <a:spcPct val="100000"/>
              </a:lnSpc>
              <a:spcBef>
                <a:spcPts val="300"/>
              </a:spcBef>
              <a:spcAft>
                <a:spcPts val="0"/>
              </a:spcAft>
              <a:buSzPts val="1300"/>
              <a:buNone/>
              <a:defRPr>
                <a:solidFill>
                  <a:srgbClr val="888888"/>
                </a:solidFill>
              </a:defRPr>
            </a:lvl2pPr>
            <a:lvl3pPr lvl="2" algn="ctr">
              <a:lnSpc>
                <a:spcPct val="100000"/>
              </a:lnSpc>
              <a:spcBef>
                <a:spcPts val="300"/>
              </a:spcBef>
              <a:spcAft>
                <a:spcPts val="0"/>
              </a:spcAft>
              <a:buSzPts val="1200"/>
              <a:buNone/>
              <a:defRPr>
                <a:solidFill>
                  <a:srgbClr val="888888"/>
                </a:solidFill>
              </a:defRPr>
            </a:lvl3pPr>
            <a:lvl4pPr lvl="3" algn="ctr">
              <a:lnSpc>
                <a:spcPct val="100000"/>
              </a:lnSpc>
              <a:spcBef>
                <a:spcPts val="200"/>
              </a:spcBef>
              <a:spcAft>
                <a:spcPts val="0"/>
              </a:spcAft>
              <a:buSzPts val="1200"/>
              <a:buNone/>
              <a:defRPr>
                <a:solidFill>
                  <a:srgbClr val="888888"/>
                </a:solidFill>
              </a:defRPr>
            </a:lvl4pPr>
            <a:lvl5pPr lvl="4" algn="ctr">
              <a:lnSpc>
                <a:spcPct val="100000"/>
              </a:lnSpc>
              <a:spcBef>
                <a:spcPts val="200"/>
              </a:spcBef>
              <a:spcAft>
                <a:spcPts val="0"/>
              </a:spcAft>
              <a:buSzPts val="1100"/>
              <a:buNone/>
              <a:defRPr>
                <a:solidFill>
                  <a:srgbClr val="888888"/>
                </a:solidFill>
              </a:defRPr>
            </a:lvl5pPr>
            <a:lvl6pPr lvl="5" algn="ctr">
              <a:lnSpc>
                <a:spcPct val="100000"/>
              </a:lnSpc>
              <a:spcBef>
                <a:spcPts val="200"/>
              </a:spcBef>
              <a:spcAft>
                <a:spcPts val="0"/>
              </a:spcAft>
              <a:buSzPts val="1000"/>
              <a:buNone/>
              <a:defRPr>
                <a:solidFill>
                  <a:srgbClr val="888888"/>
                </a:solidFill>
              </a:defRPr>
            </a:lvl6pPr>
            <a:lvl7pPr lvl="6" algn="ctr">
              <a:lnSpc>
                <a:spcPct val="100000"/>
              </a:lnSpc>
              <a:spcBef>
                <a:spcPts val="200"/>
              </a:spcBef>
              <a:spcAft>
                <a:spcPts val="0"/>
              </a:spcAft>
              <a:buSzPts val="1000"/>
              <a:buNone/>
              <a:defRPr>
                <a:solidFill>
                  <a:srgbClr val="888888"/>
                </a:solidFill>
              </a:defRPr>
            </a:lvl7pPr>
            <a:lvl8pPr lvl="7" algn="ctr">
              <a:lnSpc>
                <a:spcPct val="100000"/>
              </a:lnSpc>
              <a:spcBef>
                <a:spcPts val="200"/>
              </a:spcBef>
              <a:spcAft>
                <a:spcPts val="0"/>
              </a:spcAft>
              <a:buSzPts val="1000"/>
              <a:buNone/>
              <a:defRPr>
                <a:solidFill>
                  <a:srgbClr val="888888"/>
                </a:solidFill>
              </a:defRPr>
            </a:lvl8pPr>
            <a:lvl9pPr lvl="8" algn="ctr">
              <a:lnSpc>
                <a:spcPct val="100000"/>
              </a:lnSpc>
              <a:spcBef>
                <a:spcPts val="200"/>
              </a:spcBef>
              <a:spcAft>
                <a:spcPts val="0"/>
              </a:spcAft>
              <a:buSzPts val="1000"/>
              <a:buNone/>
              <a:defRPr>
                <a:solidFill>
                  <a:srgbClr val="888888"/>
                </a:solidFill>
              </a:defRPr>
            </a:lvl9pPr>
          </a:lstStyle>
          <a:p>
            <a:endParaRPr/>
          </a:p>
        </p:txBody>
      </p:sp>
      <p:sp>
        <p:nvSpPr>
          <p:cNvPr id="258" name="Google Shape;258;p38"/>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9" name="Google Shape;259;p38"/>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0" name="Google Shape;260;p38"/>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261" name="Google Shape;261;p38"/>
          <p:cNvCxnSpPr/>
          <p:nvPr/>
        </p:nvCxnSpPr>
        <p:spPr>
          <a:xfrm>
            <a:off x="685800" y="2548890"/>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722313" y="1771651"/>
            <a:ext cx="7772400" cy="16503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lt2"/>
              </a:buClr>
              <a:buSzPts val="3600"/>
              <a:buFont typeface="Arial"/>
              <a:buNone/>
              <a:defRPr sz="3600" b="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4" name="Google Shape;264;p39"/>
          <p:cNvSpPr txBox="1">
            <a:spLocks noGrp="1"/>
          </p:cNvSpPr>
          <p:nvPr>
            <p:ph type="body" idx="1"/>
          </p:nvPr>
        </p:nvSpPr>
        <p:spPr>
          <a:xfrm>
            <a:off x="722313" y="3470149"/>
            <a:ext cx="77724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400"/>
              </a:spcBef>
              <a:spcAft>
                <a:spcPts val="0"/>
              </a:spcAft>
              <a:buSzPts val="1500"/>
              <a:buNone/>
              <a:defRPr sz="1800">
                <a:solidFill>
                  <a:schemeClr val="lt2"/>
                </a:solidFill>
              </a:defRPr>
            </a:lvl1pPr>
            <a:lvl2pPr marL="914400" lvl="1" indent="-228600" algn="l">
              <a:lnSpc>
                <a:spcPct val="100000"/>
              </a:lnSpc>
              <a:spcBef>
                <a:spcPts val="300"/>
              </a:spcBef>
              <a:spcAft>
                <a:spcPts val="0"/>
              </a:spcAft>
              <a:buSzPts val="1100"/>
              <a:buNone/>
              <a:defRPr sz="1400">
                <a:solidFill>
                  <a:schemeClr val="lt1"/>
                </a:solidFill>
              </a:defRPr>
            </a:lvl2pPr>
            <a:lvl3pPr marL="1371600" lvl="2" indent="-228600" algn="l">
              <a:lnSpc>
                <a:spcPct val="100000"/>
              </a:lnSpc>
              <a:spcBef>
                <a:spcPts val="200"/>
              </a:spcBef>
              <a:spcAft>
                <a:spcPts val="0"/>
              </a:spcAft>
              <a:buSzPts val="1100"/>
              <a:buNone/>
              <a:defRPr sz="1200">
                <a:solidFill>
                  <a:schemeClr val="lt1"/>
                </a:solidFill>
              </a:defRPr>
            </a:lvl3pPr>
            <a:lvl4pPr marL="1828800" lvl="3" indent="-228600" algn="l">
              <a:lnSpc>
                <a:spcPct val="100000"/>
              </a:lnSpc>
              <a:spcBef>
                <a:spcPts val="200"/>
              </a:spcBef>
              <a:spcAft>
                <a:spcPts val="0"/>
              </a:spcAft>
              <a:buSzPts val="1100"/>
              <a:buNone/>
              <a:defRPr sz="1100">
                <a:solidFill>
                  <a:schemeClr val="lt1"/>
                </a:solidFill>
              </a:defRPr>
            </a:lvl4pPr>
            <a:lvl5pPr marL="2286000" lvl="4" indent="-228600" algn="l">
              <a:lnSpc>
                <a:spcPct val="100000"/>
              </a:lnSpc>
              <a:spcBef>
                <a:spcPts val="200"/>
              </a:spcBef>
              <a:spcAft>
                <a:spcPts val="0"/>
              </a:spcAft>
              <a:buSzPts val="1100"/>
              <a:buNone/>
              <a:defRPr sz="1100">
                <a:solidFill>
                  <a:schemeClr val="lt1"/>
                </a:solidFill>
              </a:defRPr>
            </a:lvl5pPr>
            <a:lvl6pPr marL="2743200" lvl="5" indent="-228600" algn="l">
              <a:lnSpc>
                <a:spcPct val="100000"/>
              </a:lnSpc>
              <a:spcBef>
                <a:spcPts val="200"/>
              </a:spcBef>
              <a:spcAft>
                <a:spcPts val="0"/>
              </a:spcAft>
              <a:buSzPts val="1100"/>
              <a:buNone/>
              <a:defRPr sz="1100">
                <a:solidFill>
                  <a:schemeClr val="lt1"/>
                </a:solidFill>
              </a:defRPr>
            </a:lvl6pPr>
            <a:lvl7pPr marL="3200400" lvl="6" indent="-228600" algn="l">
              <a:lnSpc>
                <a:spcPct val="100000"/>
              </a:lnSpc>
              <a:spcBef>
                <a:spcPts val="200"/>
              </a:spcBef>
              <a:spcAft>
                <a:spcPts val="0"/>
              </a:spcAft>
              <a:buSzPts val="1100"/>
              <a:buNone/>
              <a:defRPr sz="1100">
                <a:solidFill>
                  <a:schemeClr val="lt1"/>
                </a:solidFill>
              </a:defRPr>
            </a:lvl7pPr>
            <a:lvl8pPr marL="3657600" lvl="7" indent="-228600" algn="l">
              <a:lnSpc>
                <a:spcPct val="100000"/>
              </a:lnSpc>
              <a:spcBef>
                <a:spcPts val="200"/>
              </a:spcBef>
              <a:spcAft>
                <a:spcPts val="0"/>
              </a:spcAft>
              <a:buSzPts val="1100"/>
              <a:buNone/>
              <a:defRPr sz="1100">
                <a:solidFill>
                  <a:schemeClr val="lt1"/>
                </a:solidFill>
              </a:defRPr>
            </a:lvl8pPr>
            <a:lvl9pPr marL="4114800" lvl="8" indent="-228600" algn="l">
              <a:lnSpc>
                <a:spcPct val="100000"/>
              </a:lnSpc>
              <a:spcBef>
                <a:spcPts val="200"/>
              </a:spcBef>
              <a:spcAft>
                <a:spcPts val="0"/>
              </a:spcAft>
              <a:buSzPts val="1100"/>
              <a:buNone/>
              <a:defRPr sz="1100">
                <a:solidFill>
                  <a:schemeClr val="lt1"/>
                </a:solidFill>
              </a:defRPr>
            </a:lvl9pPr>
          </a:lstStyle>
          <a:p>
            <a:endParaRPr/>
          </a:p>
        </p:txBody>
      </p:sp>
      <p:sp>
        <p:nvSpPr>
          <p:cNvPr id="265" name="Google Shape;265;p39"/>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6" name="Google Shape;266;p39"/>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7" name="Google Shape;267;p39"/>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cxnSp>
        <p:nvCxnSpPr>
          <p:cNvPr id="268" name="Google Shape;268;p39"/>
          <p:cNvCxnSpPr/>
          <p:nvPr/>
        </p:nvCxnSpPr>
        <p:spPr>
          <a:xfrm>
            <a:off x="731520" y="3449574"/>
            <a:ext cx="7848600" cy="1200"/>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1" name="Google Shape;271;p40"/>
          <p:cNvSpPr txBox="1">
            <a:spLocks noGrp="1"/>
          </p:cNvSpPr>
          <p:nvPr>
            <p:ph type="body" idx="1"/>
          </p:nvPr>
        </p:nvSpPr>
        <p:spPr>
          <a:xfrm>
            <a:off x="457200" y="1255014"/>
            <a:ext cx="4038600" cy="35388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400"/>
              </a:spcBef>
              <a:spcAft>
                <a:spcPts val="0"/>
              </a:spcAft>
              <a:buSzPts val="1800"/>
              <a:buChar char="•"/>
              <a:defRPr sz="2100"/>
            </a:lvl1pPr>
            <a:lvl2pPr marL="914400" lvl="1" indent="-323850" algn="l">
              <a:lnSpc>
                <a:spcPct val="100000"/>
              </a:lnSpc>
              <a:spcBef>
                <a:spcPts val="400"/>
              </a:spcBef>
              <a:spcAft>
                <a:spcPts val="0"/>
              </a:spcAft>
              <a:buSzPts val="1500"/>
              <a:buChar char="•"/>
              <a:defRPr sz="1800"/>
            </a:lvl2pPr>
            <a:lvl3pPr marL="1371600" lvl="2" indent="-317500" algn="l">
              <a:lnSpc>
                <a:spcPct val="100000"/>
              </a:lnSpc>
              <a:spcBef>
                <a:spcPts val="300"/>
              </a:spcBef>
              <a:spcAft>
                <a:spcPts val="0"/>
              </a:spcAft>
              <a:buSzPts val="1400"/>
              <a:buChar char="•"/>
              <a:defRPr sz="1500"/>
            </a:lvl3pPr>
            <a:lvl4pPr marL="1828800" lvl="3" indent="-317500" algn="l">
              <a:lnSpc>
                <a:spcPct val="100000"/>
              </a:lnSpc>
              <a:spcBef>
                <a:spcPts val="300"/>
              </a:spcBef>
              <a:spcAft>
                <a:spcPts val="0"/>
              </a:spcAft>
              <a:buSzPts val="1400"/>
              <a:buChar char="•"/>
              <a:defRPr sz="1400"/>
            </a:lvl4pPr>
            <a:lvl5pPr marL="2286000" lvl="4" indent="-317500" algn="l">
              <a:lnSpc>
                <a:spcPct val="100000"/>
              </a:lnSpc>
              <a:spcBef>
                <a:spcPts val="300"/>
              </a:spcBef>
              <a:spcAft>
                <a:spcPts val="0"/>
              </a:spcAft>
              <a:buSzPts val="1400"/>
              <a:buChar char="•"/>
              <a:defRPr sz="1400"/>
            </a:lvl5pPr>
            <a:lvl6pPr marL="2743200" lvl="5" indent="-317500" algn="l">
              <a:lnSpc>
                <a:spcPct val="100000"/>
              </a:lnSpc>
              <a:spcBef>
                <a:spcPts val="300"/>
              </a:spcBef>
              <a:spcAft>
                <a:spcPts val="0"/>
              </a:spcAft>
              <a:buSzPts val="1400"/>
              <a:buChar char="•"/>
              <a:defRPr sz="1400"/>
            </a:lvl6pPr>
            <a:lvl7pPr marL="3200400" lvl="6" indent="-317500" algn="l">
              <a:lnSpc>
                <a:spcPct val="100000"/>
              </a:lnSpc>
              <a:spcBef>
                <a:spcPts val="300"/>
              </a:spcBef>
              <a:spcAft>
                <a:spcPts val="0"/>
              </a:spcAft>
              <a:buSzPts val="1400"/>
              <a:buChar char="•"/>
              <a:defRPr sz="1400"/>
            </a:lvl7pPr>
            <a:lvl8pPr marL="3657600" lvl="7" indent="-317500" algn="l">
              <a:lnSpc>
                <a:spcPct val="100000"/>
              </a:lnSpc>
              <a:spcBef>
                <a:spcPts val="300"/>
              </a:spcBef>
              <a:spcAft>
                <a:spcPts val="0"/>
              </a:spcAft>
              <a:buSzPts val="1400"/>
              <a:buChar char="•"/>
              <a:defRPr sz="1400"/>
            </a:lvl8pPr>
            <a:lvl9pPr marL="4114800" lvl="8" indent="-317500" algn="l">
              <a:lnSpc>
                <a:spcPct val="100000"/>
              </a:lnSpc>
              <a:spcBef>
                <a:spcPts val="300"/>
              </a:spcBef>
              <a:spcAft>
                <a:spcPts val="0"/>
              </a:spcAft>
              <a:buSzPts val="1400"/>
              <a:buChar char="•"/>
              <a:defRPr sz="1400"/>
            </a:lvl9pPr>
          </a:lstStyle>
          <a:p>
            <a:endParaRPr/>
          </a:p>
        </p:txBody>
      </p:sp>
      <p:sp>
        <p:nvSpPr>
          <p:cNvPr id="272" name="Google Shape;272;p40"/>
          <p:cNvSpPr txBox="1">
            <a:spLocks noGrp="1"/>
          </p:cNvSpPr>
          <p:nvPr>
            <p:ph type="body" idx="2"/>
          </p:nvPr>
        </p:nvSpPr>
        <p:spPr>
          <a:xfrm>
            <a:off x="4648200" y="1255014"/>
            <a:ext cx="4038600" cy="3538800"/>
          </a:xfrm>
          <a:prstGeom prst="rect">
            <a:avLst/>
          </a:prstGeom>
          <a:noFill/>
          <a:ln>
            <a:noFill/>
          </a:ln>
        </p:spPr>
        <p:txBody>
          <a:bodyPr spcFirstLastPara="1" wrap="square" lIns="68575" tIns="34275" rIns="68575" bIns="34275" anchor="t" anchorCtr="0">
            <a:noAutofit/>
          </a:bodyPr>
          <a:lstStyle>
            <a:lvl1pPr marL="457200" lvl="0" indent="-342900" algn="l">
              <a:lnSpc>
                <a:spcPct val="100000"/>
              </a:lnSpc>
              <a:spcBef>
                <a:spcPts val="400"/>
              </a:spcBef>
              <a:spcAft>
                <a:spcPts val="0"/>
              </a:spcAft>
              <a:buSzPts val="1800"/>
              <a:buChar char="•"/>
              <a:defRPr sz="2100"/>
            </a:lvl1pPr>
            <a:lvl2pPr marL="914400" lvl="1" indent="-323850" algn="l">
              <a:lnSpc>
                <a:spcPct val="100000"/>
              </a:lnSpc>
              <a:spcBef>
                <a:spcPts val="400"/>
              </a:spcBef>
              <a:spcAft>
                <a:spcPts val="0"/>
              </a:spcAft>
              <a:buSzPts val="1500"/>
              <a:buChar char="•"/>
              <a:defRPr sz="1800"/>
            </a:lvl2pPr>
            <a:lvl3pPr marL="1371600" lvl="2" indent="-317500" algn="l">
              <a:lnSpc>
                <a:spcPct val="100000"/>
              </a:lnSpc>
              <a:spcBef>
                <a:spcPts val="300"/>
              </a:spcBef>
              <a:spcAft>
                <a:spcPts val="0"/>
              </a:spcAft>
              <a:buSzPts val="1400"/>
              <a:buChar char="•"/>
              <a:defRPr sz="1500"/>
            </a:lvl3pPr>
            <a:lvl4pPr marL="1828800" lvl="3" indent="-317500" algn="l">
              <a:lnSpc>
                <a:spcPct val="100000"/>
              </a:lnSpc>
              <a:spcBef>
                <a:spcPts val="300"/>
              </a:spcBef>
              <a:spcAft>
                <a:spcPts val="0"/>
              </a:spcAft>
              <a:buSzPts val="1400"/>
              <a:buChar char="•"/>
              <a:defRPr sz="1400"/>
            </a:lvl4pPr>
            <a:lvl5pPr marL="2286000" lvl="4" indent="-317500" algn="l">
              <a:lnSpc>
                <a:spcPct val="100000"/>
              </a:lnSpc>
              <a:spcBef>
                <a:spcPts val="300"/>
              </a:spcBef>
              <a:spcAft>
                <a:spcPts val="0"/>
              </a:spcAft>
              <a:buSzPts val="1400"/>
              <a:buChar char="•"/>
              <a:defRPr sz="1400"/>
            </a:lvl5pPr>
            <a:lvl6pPr marL="2743200" lvl="5" indent="-317500" algn="l">
              <a:lnSpc>
                <a:spcPct val="100000"/>
              </a:lnSpc>
              <a:spcBef>
                <a:spcPts val="300"/>
              </a:spcBef>
              <a:spcAft>
                <a:spcPts val="0"/>
              </a:spcAft>
              <a:buSzPts val="1400"/>
              <a:buChar char="•"/>
              <a:defRPr sz="1400"/>
            </a:lvl6pPr>
            <a:lvl7pPr marL="3200400" lvl="6" indent="-317500" algn="l">
              <a:lnSpc>
                <a:spcPct val="100000"/>
              </a:lnSpc>
              <a:spcBef>
                <a:spcPts val="300"/>
              </a:spcBef>
              <a:spcAft>
                <a:spcPts val="0"/>
              </a:spcAft>
              <a:buSzPts val="1400"/>
              <a:buChar char="•"/>
              <a:defRPr sz="1400"/>
            </a:lvl7pPr>
            <a:lvl8pPr marL="3657600" lvl="7" indent="-317500" algn="l">
              <a:lnSpc>
                <a:spcPct val="100000"/>
              </a:lnSpc>
              <a:spcBef>
                <a:spcPts val="300"/>
              </a:spcBef>
              <a:spcAft>
                <a:spcPts val="0"/>
              </a:spcAft>
              <a:buSzPts val="1400"/>
              <a:buChar char="•"/>
              <a:defRPr sz="1400"/>
            </a:lvl8pPr>
            <a:lvl9pPr marL="4114800" lvl="8" indent="-317500" algn="l">
              <a:lnSpc>
                <a:spcPct val="100000"/>
              </a:lnSpc>
              <a:spcBef>
                <a:spcPts val="300"/>
              </a:spcBef>
              <a:spcAft>
                <a:spcPts val="0"/>
              </a:spcAft>
              <a:buSzPts val="1400"/>
              <a:buChar char="•"/>
              <a:defRPr sz="1400"/>
            </a:lvl9pPr>
          </a:lstStyle>
          <a:p>
            <a:endParaRPr/>
          </a:p>
        </p:txBody>
      </p:sp>
      <p:sp>
        <p:nvSpPr>
          <p:cNvPr id="273" name="Google Shape;273;p40"/>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4" name="Google Shape;274;p40"/>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5" name="Google Shape;275;p40"/>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8" name="Google Shape;278;p41"/>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9" name="Google Shape;279;p41"/>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0" name="Google Shape;280;p41"/>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1"/>
        <p:cNvGrpSpPr/>
        <p:nvPr/>
      </p:nvGrpSpPr>
      <p:grpSpPr>
        <a:xfrm>
          <a:off x="0" y="0"/>
          <a:ext cx="0" cy="0"/>
          <a:chOff x="0" y="0"/>
          <a:chExt cx="0" cy="0"/>
        </a:xfrm>
      </p:grpSpPr>
      <p:sp>
        <p:nvSpPr>
          <p:cNvPr id="282" name="Google Shape;282;p42"/>
          <p:cNvSpPr txBox="1">
            <a:spLocks noGrp="1"/>
          </p:cNvSpPr>
          <p:nvPr>
            <p:ph type="title"/>
          </p:nvPr>
        </p:nvSpPr>
        <p:spPr>
          <a:xfrm>
            <a:off x="457200" y="594360"/>
            <a:ext cx="2142600" cy="9486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2"/>
              </a:buClr>
              <a:buSzPts val="1800"/>
              <a:buFont typeface="Arial"/>
              <a:buNone/>
              <a:defRPr sz="18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3" name="Google Shape;283;p42"/>
          <p:cNvSpPr>
            <a:spLocks noGrp="1"/>
          </p:cNvSpPr>
          <p:nvPr>
            <p:ph type="pic" idx="2"/>
          </p:nvPr>
        </p:nvSpPr>
        <p:spPr>
          <a:xfrm>
            <a:off x="2858610" y="628651"/>
            <a:ext cx="5904600" cy="4125300"/>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txBody>
          <a:bodyPr spcFirstLastPara="1" wrap="square" lIns="68575" tIns="34275" rIns="68575" bIns="34275" anchor="t" anchorCtr="0">
            <a:noAutofit/>
          </a:bodyPr>
          <a:lstStyle>
            <a:lvl1pPr marR="0" lvl="0" algn="l" rtl="0">
              <a:lnSpc>
                <a:spcPct val="100000"/>
              </a:lnSpc>
              <a:spcBef>
                <a:spcPts val="500"/>
              </a:spcBef>
              <a:spcAft>
                <a:spcPts val="0"/>
              </a:spcAft>
              <a:buClr>
                <a:schemeClr val="accent1"/>
              </a:buClr>
              <a:buSzPts val="20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00"/>
              </a:spcBef>
              <a:spcAft>
                <a:spcPts val="0"/>
              </a:spcAft>
              <a:buClr>
                <a:schemeClr val="accent1"/>
              </a:buClr>
              <a:buSzPts val="18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accent1"/>
              </a:buClr>
              <a:buSzPts val="16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accent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284" name="Google Shape;284;p42"/>
          <p:cNvSpPr txBox="1">
            <a:spLocks noGrp="1"/>
          </p:cNvSpPr>
          <p:nvPr>
            <p:ph type="body" idx="1"/>
          </p:nvPr>
        </p:nvSpPr>
        <p:spPr>
          <a:xfrm>
            <a:off x="457200" y="1600200"/>
            <a:ext cx="2139600" cy="31821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200"/>
              </a:spcBef>
              <a:spcAft>
                <a:spcPts val="0"/>
              </a:spcAft>
              <a:buSzPts val="900"/>
              <a:buNone/>
              <a:defRPr sz="1100"/>
            </a:lvl1pPr>
            <a:lvl2pPr marL="914400" lvl="1" indent="-228600" algn="l">
              <a:lnSpc>
                <a:spcPct val="100000"/>
              </a:lnSpc>
              <a:spcBef>
                <a:spcPts val="200"/>
              </a:spcBef>
              <a:spcAft>
                <a:spcPts val="0"/>
              </a:spcAft>
              <a:buSzPts val="800"/>
              <a:buNone/>
              <a:defRPr sz="900"/>
            </a:lvl2pPr>
            <a:lvl3pPr marL="1371600" lvl="2" indent="-228600" algn="l">
              <a:lnSpc>
                <a:spcPct val="100000"/>
              </a:lnSpc>
              <a:spcBef>
                <a:spcPts val="200"/>
              </a:spcBef>
              <a:spcAft>
                <a:spcPts val="0"/>
              </a:spcAft>
              <a:buSzPts val="700"/>
              <a:buNone/>
              <a:defRPr sz="800"/>
            </a:lvl3pPr>
            <a:lvl4pPr marL="1828800" lvl="3" indent="-228600" algn="l">
              <a:lnSpc>
                <a:spcPct val="100000"/>
              </a:lnSpc>
              <a:spcBef>
                <a:spcPts val="100"/>
              </a:spcBef>
              <a:spcAft>
                <a:spcPts val="0"/>
              </a:spcAft>
              <a:buSzPts val="700"/>
              <a:buNone/>
              <a:defRPr sz="700"/>
            </a:lvl4pPr>
            <a:lvl5pPr marL="2286000" lvl="4" indent="-228600" algn="l">
              <a:lnSpc>
                <a:spcPct val="100000"/>
              </a:lnSpc>
              <a:spcBef>
                <a:spcPts val="100"/>
              </a:spcBef>
              <a:spcAft>
                <a:spcPts val="0"/>
              </a:spcAft>
              <a:buSzPts val="700"/>
              <a:buNone/>
              <a:defRPr sz="700"/>
            </a:lvl5pPr>
            <a:lvl6pPr marL="2743200" lvl="5" indent="-228600" algn="l">
              <a:lnSpc>
                <a:spcPct val="100000"/>
              </a:lnSpc>
              <a:spcBef>
                <a:spcPts val="100"/>
              </a:spcBef>
              <a:spcAft>
                <a:spcPts val="0"/>
              </a:spcAft>
              <a:buSzPts val="700"/>
              <a:buNone/>
              <a:defRPr sz="700"/>
            </a:lvl6pPr>
            <a:lvl7pPr marL="3200400" lvl="6" indent="-228600" algn="l">
              <a:lnSpc>
                <a:spcPct val="100000"/>
              </a:lnSpc>
              <a:spcBef>
                <a:spcPts val="100"/>
              </a:spcBef>
              <a:spcAft>
                <a:spcPts val="0"/>
              </a:spcAft>
              <a:buSzPts val="700"/>
              <a:buNone/>
              <a:defRPr sz="700"/>
            </a:lvl7pPr>
            <a:lvl8pPr marL="3657600" lvl="7" indent="-228600" algn="l">
              <a:lnSpc>
                <a:spcPct val="100000"/>
              </a:lnSpc>
              <a:spcBef>
                <a:spcPts val="100"/>
              </a:spcBef>
              <a:spcAft>
                <a:spcPts val="0"/>
              </a:spcAft>
              <a:buSzPts val="700"/>
              <a:buNone/>
              <a:defRPr sz="700"/>
            </a:lvl8pPr>
            <a:lvl9pPr marL="4114800" lvl="8" indent="-228600" algn="l">
              <a:lnSpc>
                <a:spcPct val="100000"/>
              </a:lnSpc>
              <a:spcBef>
                <a:spcPts val="100"/>
              </a:spcBef>
              <a:spcAft>
                <a:spcPts val="0"/>
              </a:spcAft>
              <a:buSzPts val="700"/>
              <a:buNone/>
              <a:defRPr sz="700"/>
            </a:lvl9pPr>
          </a:lstStyle>
          <a:p>
            <a:endParaRPr/>
          </a:p>
        </p:txBody>
      </p:sp>
      <p:sp>
        <p:nvSpPr>
          <p:cNvPr id="285" name="Google Shape;285;p42"/>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6" name="Google Shape;286;p42"/>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7" name="Google Shape;287;p42"/>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A9798"/>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36" name="Google Shape;36;p5"/>
          <p:cNvSpPr txBox="1">
            <a:spLocks noGrp="1"/>
          </p:cNvSpPr>
          <p:nvPr>
            <p:ph type="body" idx="2"/>
          </p:nvPr>
        </p:nvSpPr>
        <p:spPr>
          <a:xfrm>
            <a:off x="4648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37" name="Google Shape;37;p5"/>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0" name="Google Shape;290;p43"/>
          <p:cNvSpPr txBox="1">
            <a:spLocks noGrp="1"/>
          </p:cNvSpPr>
          <p:nvPr>
            <p:ph type="body" idx="1"/>
          </p:nvPr>
        </p:nvSpPr>
        <p:spPr>
          <a:xfrm rot="5400000">
            <a:off x="2743200" y="-1085850"/>
            <a:ext cx="3657600" cy="82296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300"/>
              </a:spcBef>
              <a:spcAft>
                <a:spcPts val="0"/>
              </a:spcAft>
              <a:buSzPts val="1100"/>
              <a:buChar char="•"/>
              <a:defRPr/>
            </a:lvl1pPr>
            <a:lvl2pPr marL="914400" lvl="1" indent="-298450" algn="l">
              <a:lnSpc>
                <a:spcPct val="100000"/>
              </a:lnSpc>
              <a:spcBef>
                <a:spcPts val="300"/>
              </a:spcBef>
              <a:spcAft>
                <a:spcPts val="0"/>
              </a:spcAft>
              <a:buSzPts val="1100"/>
              <a:buChar char="•"/>
              <a:defRPr/>
            </a:lvl2pPr>
            <a:lvl3pPr marL="1371600" lvl="2" indent="-304800" algn="l">
              <a:lnSpc>
                <a:spcPct val="100000"/>
              </a:lnSpc>
              <a:spcBef>
                <a:spcPts val="300"/>
              </a:spcBef>
              <a:spcAft>
                <a:spcPts val="0"/>
              </a:spcAft>
              <a:buSzPts val="1200"/>
              <a:buChar char="•"/>
              <a:defRPr/>
            </a:lvl3pPr>
            <a:lvl4pPr marL="1828800" lvl="3" indent="-317500" algn="l">
              <a:lnSpc>
                <a:spcPct val="100000"/>
              </a:lnSpc>
              <a:spcBef>
                <a:spcPts val="300"/>
              </a:spcBef>
              <a:spcAft>
                <a:spcPts val="0"/>
              </a:spcAft>
              <a:buSzPts val="14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291" name="Google Shape;291;p43"/>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2" name="Google Shape;292;p43"/>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3" name="Google Shape;293;p43"/>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rot="5400000">
            <a:off x="5457900" y="1628700"/>
            <a:ext cx="4400400" cy="20574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6" name="Google Shape;296;p44"/>
          <p:cNvSpPr txBox="1">
            <a:spLocks noGrp="1"/>
          </p:cNvSpPr>
          <p:nvPr>
            <p:ph type="body" idx="1"/>
          </p:nvPr>
        </p:nvSpPr>
        <p:spPr>
          <a:xfrm rot="5400000">
            <a:off x="1266900" y="-352500"/>
            <a:ext cx="4400400" cy="6019800"/>
          </a:xfrm>
          <a:prstGeom prst="rect">
            <a:avLst/>
          </a:prstGeom>
          <a:noFill/>
          <a:ln>
            <a:noFill/>
          </a:ln>
        </p:spPr>
        <p:txBody>
          <a:bodyPr spcFirstLastPara="1" wrap="square" lIns="68575" tIns="34275" rIns="68575" bIns="34275" anchor="t" anchorCtr="0">
            <a:noAutofit/>
          </a:bodyPr>
          <a:lstStyle>
            <a:lvl1pPr marL="457200" lvl="0" indent="-298450" algn="l">
              <a:lnSpc>
                <a:spcPct val="100000"/>
              </a:lnSpc>
              <a:spcBef>
                <a:spcPts val="300"/>
              </a:spcBef>
              <a:spcAft>
                <a:spcPts val="0"/>
              </a:spcAft>
              <a:buSzPts val="1100"/>
              <a:buChar char="•"/>
              <a:defRPr/>
            </a:lvl1pPr>
            <a:lvl2pPr marL="914400" lvl="1" indent="-298450" algn="l">
              <a:lnSpc>
                <a:spcPct val="100000"/>
              </a:lnSpc>
              <a:spcBef>
                <a:spcPts val="300"/>
              </a:spcBef>
              <a:spcAft>
                <a:spcPts val="0"/>
              </a:spcAft>
              <a:buSzPts val="1100"/>
              <a:buChar char="•"/>
              <a:defRPr/>
            </a:lvl2pPr>
            <a:lvl3pPr marL="1371600" lvl="2" indent="-304800" algn="l">
              <a:lnSpc>
                <a:spcPct val="100000"/>
              </a:lnSpc>
              <a:spcBef>
                <a:spcPts val="300"/>
              </a:spcBef>
              <a:spcAft>
                <a:spcPts val="0"/>
              </a:spcAft>
              <a:buSzPts val="1200"/>
              <a:buChar char="•"/>
              <a:defRPr/>
            </a:lvl3pPr>
            <a:lvl4pPr marL="1828800" lvl="3" indent="-317500" algn="l">
              <a:lnSpc>
                <a:spcPct val="100000"/>
              </a:lnSpc>
              <a:spcBef>
                <a:spcPts val="300"/>
              </a:spcBef>
              <a:spcAft>
                <a:spcPts val="0"/>
              </a:spcAft>
              <a:buSzPts val="1400"/>
              <a:buChar char="•"/>
              <a:defRPr/>
            </a:lvl4pPr>
            <a:lvl5pPr marL="2286000" lvl="4" indent="-317500" algn="l">
              <a:lnSpc>
                <a:spcPct val="100000"/>
              </a:lnSpc>
              <a:spcBef>
                <a:spcPts val="300"/>
              </a:spcBef>
              <a:spcAft>
                <a:spcPts val="0"/>
              </a:spcAft>
              <a:buSzPts val="1400"/>
              <a:buChar char="•"/>
              <a:defRPr/>
            </a:lvl5pPr>
            <a:lvl6pPr marL="2743200" lvl="5" indent="-317500" algn="l">
              <a:lnSpc>
                <a:spcPct val="100000"/>
              </a:lnSpc>
              <a:spcBef>
                <a:spcPts val="300"/>
              </a:spcBef>
              <a:spcAft>
                <a:spcPts val="0"/>
              </a:spcAft>
              <a:buSzPts val="1400"/>
              <a:buChar char="•"/>
              <a:defRPr/>
            </a:lvl6pPr>
            <a:lvl7pPr marL="3200400" lvl="6" indent="-317500" algn="l">
              <a:lnSpc>
                <a:spcPct val="100000"/>
              </a:lnSpc>
              <a:spcBef>
                <a:spcPts val="300"/>
              </a:spcBef>
              <a:spcAft>
                <a:spcPts val="0"/>
              </a:spcAft>
              <a:buSzPts val="1400"/>
              <a:buChar char="•"/>
              <a:defRPr/>
            </a:lvl7pPr>
            <a:lvl8pPr marL="3657600" lvl="7" indent="-317500" algn="l">
              <a:lnSpc>
                <a:spcPct val="100000"/>
              </a:lnSpc>
              <a:spcBef>
                <a:spcPts val="300"/>
              </a:spcBef>
              <a:spcAft>
                <a:spcPts val="0"/>
              </a:spcAft>
              <a:buSzPts val="1400"/>
              <a:buChar char="•"/>
              <a:defRPr/>
            </a:lvl8pPr>
            <a:lvl9pPr marL="4114800" lvl="8" indent="-317500" algn="l">
              <a:lnSpc>
                <a:spcPct val="100000"/>
              </a:lnSpc>
              <a:spcBef>
                <a:spcPts val="300"/>
              </a:spcBef>
              <a:spcAft>
                <a:spcPts val="0"/>
              </a:spcAft>
              <a:buSzPts val="1400"/>
              <a:buChar char="•"/>
              <a:defRPr/>
            </a:lvl9pPr>
          </a:lstStyle>
          <a:p>
            <a:endParaRPr/>
          </a:p>
        </p:txBody>
      </p:sp>
      <p:sp>
        <p:nvSpPr>
          <p:cNvPr id="297" name="Google Shape;297;p44"/>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8" name="Google Shape;298;p44"/>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9" name="Google Shape;299;p44"/>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8360"/>
            <a:ext cx="8229600" cy="8574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7A9798"/>
              </a:buClr>
              <a:buSzPts val="1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200150"/>
            <a:ext cx="4038600" cy="33981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43" name="Google Shape;43;p6"/>
          <p:cNvSpPr txBox="1">
            <a:spLocks noGrp="1"/>
          </p:cNvSpPr>
          <p:nvPr>
            <p:ph type="body" idx="2"/>
          </p:nvPr>
        </p:nvSpPr>
        <p:spPr>
          <a:xfrm>
            <a:off x="4648200" y="1200150"/>
            <a:ext cx="4038600" cy="16419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44" name="Google Shape;44;p6"/>
          <p:cNvSpPr txBox="1">
            <a:spLocks noGrp="1"/>
          </p:cNvSpPr>
          <p:nvPr>
            <p:ph type="body" idx="3"/>
          </p:nvPr>
        </p:nvSpPr>
        <p:spPr>
          <a:xfrm>
            <a:off x="4648200" y="2956322"/>
            <a:ext cx="4038600" cy="16419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08610" algn="l">
              <a:spcBef>
                <a:spcPts val="360"/>
              </a:spcBef>
              <a:spcAft>
                <a:spcPts val="0"/>
              </a:spcAft>
              <a:buSzPts val="1260"/>
              <a:buChar char="⚪"/>
              <a:defRPr/>
            </a:lvl2pPr>
            <a:lvl3pPr marL="1371600" lvl="2" indent="-314325" algn="l">
              <a:spcBef>
                <a:spcPts val="360"/>
              </a:spcBef>
              <a:spcAft>
                <a:spcPts val="0"/>
              </a:spcAft>
              <a:buSzPts val="135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20039" algn="l">
              <a:spcBef>
                <a:spcPts val="360"/>
              </a:spcBef>
              <a:spcAft>
                <a:spcPts val="0"/>
              </a:spcAft>
              <a:buSzPts val="1440"/>
              <a:buChar char="⚫"/>
              <a:defRPr/>
            </a:lvl6pPr>
            <a:lvl7pPr marL="3200400" lvl="6" indent="-331470" algn="l">
              <a:spcBef>
                <a:spcPts val="360"/>
              </a:spcBef>
              <a:spcAft>
                <a:spcPts val="0"/>
              </a:spcAft>
              <a:buSzPts val="1620"/>
              <a:buChar char="•"/>
              <a:defRPr/>
            </a:lvl7pPr>
            <a:lvl8pPr marL="3657600" lvl="7" indent="-342900" algn="l">
              <a:spcBef>
                <a:spcPts val="360"/>
              </a:spcBef>
              <a:spcAft>
                <a:spcPts val="0"/>
              </a:spcAft>
              <a:buSzPts val="1800"/>
              <a:buChar char="•"/>
              <a:defRPr/>
            </a:lvl8pPr>
            <a:lvl9pPr marL="4114800" lvl="8" indent="-331470" algn="l">
              <a:spcBef>
                <a:spcPts val="360"/>
              </a:spcBef>
              <a:spcAft>
                <a:spcPts val="0"/>
              </a:spcAft>
              <a:buSzPts val="1620"/>
              <a:buChar char="•"/>
              <a:defRPr/>
            </a:lvl9pPr>
          </a:lstStyle>
          <a:p>
            <a:endParaRPr/>
          </a:p>
        </p:txBody>
      </p:sp>
      <p:sp>
        <p:nvSpPr>
          <p:cNvPr id="45" name="Google Shape;45;p6"/>
          <p:cNvSpPr txBox="1">
            <a:spLocks noGrp="1"/>
          </p:cNvSpPr>
          <p:nvPr>
            <p:ph type="dt" idx="10"/>
          </p:nvPr>
        </p:nvSpPr>
        <p:spPr>
          <a:xfrm>
            <a:off x="5791200" y="4803738"/>
            <a:ext cx="3045000" cy="2742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04800" y="4808136"/>
            <a:ext cx="3581400" cy="274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4343400" y="780131"/>
            <a:ext cx="457200" cy="330900"/>
          </a:xfrm>
          <a:prstGeom prst="rect">
            <a:avLst/>
          </a:prstGeom>
          <a:noFill/>
          <a:ln>
            <a:noFill/>
          </a:ln>
        </p:spPr>
        <p:txBody>
          <a:bodyPr spcFirstLastPara="1" wrap="square" lIns="45700" tIns="45700" rIns="45700"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600"/>
              <a:buFont typeface="Arial"/>
              <a:buNone/>
              <a:defRPr sz="1600" b="1" i="0" u="none" strike="noStrike" cap="none">
                <a:solidFill>
                  <a:srgbClr val="7A979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
          <p:cNvSpPr txBox="1">
            <a:spLocks noGrp="1"/>
          </p:cNvSpPr>
          <p:nvPr>
            <p:ph type="body" idx="1"/>
          </p:nvPr>
        </p:nvSpPr>
        <p:spPr>
          <a:xfrm>
            <a:off x="457200" y="1255014"/>
            <a:ext cx="4038600" cy="3538800"/>
          </a:xfrm>
          <a:prstGeom prst="rect">
            <a:avLst/>
          </a:prstGeom>
          <a:noFill/>
          <a:ln>
            <a:noFill/>
          </a:ln>
        </p:spPr>
        <p:txBody>
          <a:bodyPr spcFirstLastPara="1" wrap="square" lIns="91425" tIns="45700" rIns="91425" bIns="45700" anchor="t" anchorCtr="0">
            <a:noAutofit/>
          </a:bodyPr>
          <a:lstStyle>
            <a:lvl1pPr marL="457200" lvl="0" indent="-341947" algn="l">
              <a:spcBef>
                <a:spcPts val="420"/>
              </a:spcBef>
              <a:spcAft>
                <a:spcPts val="0"/>
              </a:spcAft>
              <a:buSzPts val="1785"/>
              <a:buChar char="•"/>
              <a:defRPr sz="2100"/>
            </a:lvl1pPr>
            <a:lvl2pPr marL="914400" lvl="1" indent="-325755" algn="l">
              <a:spcBef>
                <a:spcPts val="360"/>
              </a:spcBef>
              <a:spcAft>
                <a:spcPts val="0"/>
              </a:spcAft>
              <a:buSzPts val="1530"/>
              <a:buChar char="•"/>
              <a:defRPr sz="1800"/>
            </a:lvl2pPr>
            <a:lvl3pPr marL="1371600" lvl="2" indent="-314325" algn="l">
              <a:spcBef>
                <a:spcPts val="300"/>
              </a:spcBef>
              <a:spcAft>
                <a:spcPts val="0"/>
              </a:spcAft>
              <a:buSzPts val="1350"/>
              <a:buChar char="•"/>
              <a:defRPr sz="1500"/>
            </a:lvl3pPr>
            <a:lvl4pPr marL="1828800" lvl="3" indent="-314325" algn="l">
              <a:spcBef>
                <a:spcPts val="270"/>
              </a:spcBef>
              <a:spcAft>
                <a:spcPts val="0"/>
              </a:spcAft>
              <a:buSzPts val="1350"/>
              <a:buChar char="•"/>
              <a:defRPr sz="1350"/>
            </a:lvl4pPr>
            <a:lvl5pPr marL="2286000" lvl="4" indent="-314325" algn="l">
              <a:spcBef>
                <a:spcPts val="270"/>
              </a:spcBef>
              <a:spcAft>
                <a:spcPts val="0"/>
              </a:spcAft>
              <a:buSzPts val="1350"/>
              <a:buChar char="•"/>
              <a:defRPr sz="1350"/>
            </a:lvl5pPr>
            <a:lvl6pPr marL="2743200" lvl="5" indent="-314325" algn="l">
              <a:spcBef>
                <a:spcPts val="270"/>
              </a:spcBef>
              <a:spcAft>
                <a:spcPts val="0"/>
              </a:spcAft>
              <a:buSzPts val="1350"/>
              <a:buChar char="•"/>
              <a:defRPr sz="1350"/>
            </a:lvl6pPr>
            <a:lvl7pPr marL="3200400" lvl="6" indent="-314325" algn="l">
              <a:spcBef>
                <a:spcPts val="270"/>
              </a:spcBef>
              <a:spcAft>
                <a:spcPts val="0"/>
              </a:spcAft>
              <a:buSzPts val="1350"/>
              <a:buChar char="•"/>
              <a:defRPr sz="1350"/>
            </a:lvl7pPr>
            <a:lvl8pPr marL="3657600" lvl="7" indent="-314325" algn="l">
              <a:spcBef>
                <a:spcPts val="270"/>
              </a:spcBef>
              <a:spcAft>
                <a:spcPts val="0"/>
              </a:spcAft>
              <a:buSzPts val="1350"/>
              <a:buChar char="•"/>
              <a:defRPr sz="1350"/>
            </a:lvl8pPr>
            <a:lvl9pPr marL="4114800" lvl="8" indent="-314325" algn="l">
              <a:spcBef>
                <a:spcPts val="270"/>
              </a:spcBef>
              <a:spcAft>
                <a:spcPts val="0"/>
              </a:spcAft>
              <a:buSzPts val="1350"/>
              <a:buChar char="•"/>
              <a:defRPr sz="1350"/>
            </a:lvl9pPr>
          </a:lstStyle>
          <a:p>
            <a:endParaRPr/>
          </a:p>
        </p:txBody>
      </p:sp>
      <p:sp>
        <p:nvSpPr>
          <p:cNvPr id="51" name="Google Shape;51;p7"/>
          <p:cNvSpPr txBox="1">
            <a:spLocks noGrp="1"/>
          </p:cNvSpPr>
          <p:nvPr>
            <p:ph type="body" idx="2"/>
          </p:nvPr>
        </p:nvSpPr>
        <p:spPr>
          <a:xfrm>
            <a:off x="4648200" y="1255014"/>
            <a:ext cx="4038600" cy="3538800"/>
          </a:xfrm>
          <a:prstGeom prst="rect">
            <a:avLst/>
          </a:prstGeom>
          <a:noFill/>
          <a:ln>
            <a:noFill/>
          </a:ln>
        </p:spPr>
        <p:txBody>
          <a:bodyPr spcFirstLastPara="1" wrap="square" lIns="91425" tIns="45700" rIns="91425" bIns="45700" anchor="t" anchorCtr="0">
            <a:noAutofit/>
          </a:bodyPr>
          <a:lstStyle>
            <a:lvl1pPr marL="457200" lvl="0" indent="-341947" algn="l">
              <a:spcBef>
                <a:spcPts val="420"/>
              </a:spcBef>
              <a:spcAft>
                <a:spcPts val="0"/>
              </a:spcAft>
              <a:buSzPts val="1785"/>
              <a:buChar char="•"/>
              <a:defRPr sz="2100"/>
            </a:lvl1pPr>
            <a:lvl2pPr marL="914400" lvl="1" indent="-325755" algn="l">
              <a:spcBef>
                <a:spcPts val="360"/>
              </a:spcBef>
              <a:spcAft>
                <a:spcPts val="0"/>
              </a:spcAft>
              <a:buSzPts val="1530"/>
              <a:buChar char="•"/>
              <a:defRPr sz="1800"/>
            </a:lvl2pPr>
            <a:lvl3pPr marL="1371600" lvl="2" indent="-314325" algn="l">
              <a:spcBef>
                <a:spcPts val="300"/>
              </a:spcBef>
              <a:spcAft>
                <a:spcPts val="0"/>
              </a:spcAft>
              <a:buSzPts val="1350"/>
              <a:buChar char="•"/>
              <a:defRPr sz="1500"/>
            </a:lvl3pPr>
            <a:lvl4pPr marL="1828800" lvl="3" indent="-314325" algn="l">
              <a:spcBef>
                <a:spcPts val="270"/>
              </a:spcBef>
              <a:spcAft>
                <a:spcPts val="0"/>
              </a:spcAft>
              <a:buSzPts val="1350"/>
              <a:buChar char="•"/>
              <a:defRPr sz="1350"/>
            </a:lvl4pPr>
            <a:lvl5pPr marL="2286000" lvl="4" indent="-314325" algn="l">
              <a:spcBef>
                <a:spcPts val="270"/>
              </a:spcBef>
              <a:spcAft>
                <a:spcPts val="0"/>
              </a:spcAft>
              <a:buSzPts val="1350"/>
              <a:buChar char="•"/>
              <a:defRPr sz="1350"/>
            </a:lvl5pPr>
            <a:lvl6pPr marL="2743200" lvl="5" indent="-314325" algn="l">
              <a:spcBef>
                <a:spcPts val="270"/>
              </a:spcBef>
              <a:spcAft>
                <a:spcPts val="0"/>
              </a:spcAft>
              <a:buSzPts val="1350"/>
              <a:buChar char="•"/>
              <a:defRPr sz="1350"/>
            </a:lvl6pPr>
            <a:lvl7pPr marL="3200400" lvl="6" indent="-314325" algn="l">
              <a:spcBef>
                <a:spcPts val="270"/>
              </a:spcBef>
              <a:spcAft>
                <a:spcPts val="0"/>
              </a:spcAft>
              <a:buSzPts val="1350"/>
              <a:buChar char="•"/>
              <a:defRPr sz="1350"/>
            </a:lvl7pPr>
            <a:lvl8pPr marL="3657600" lvl="7" indent="-314325" algn="l">
              <a:spcBef>
                <a:spcPts val="270"/>
              </a:spcBef>
              <a:spcAft>
                <a:spcPts val="0"/>
              </a:spcAft>
              <a:buSzPts val="1350"/>
              <a:buChar char="•"/>
              <a:defRPr sz="1350"/>
            </a:lvl8pPr>
            <a:lvl9pPr marL="4114800" lvl="8" indent="-314325" algn="l">
              <a:spcBef>
                <a:spcPts val="270"/>
              </a:spcBef>
              <a:spcAft>
                <a:spcPts val="0"/>
              </a:spcAft>
              <a:buSzPts val="1350"/>
              <a:buChar char="•"/>
              <a:defRPr sz="1350"/>
            </a:lvl9pPr>
          </a:lstStyle>
          <a:p>
            <a:endParaRPr/>
          </a:p>
        </p:txBody>
      </p:sp>
      <p:sp>
        <p:nvSpPr>
          <p:cNvPr id="52" name="Google Shape;52;p7"/>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22313" y="1771651"/>
            <a:ext cx="7772400" cy="16503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3600"/>
              <a:buFont typeface="Arial"/>
              <a:buNone/>
              <a:defRPr sz="3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722313" y="3470150"/>
            <a:ext cx="7772400" cy="11250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1530"/>
              <a:buNone/>
              <a:defRPr sz="1800">
                <a:solidFill>
                  <a:schemeClr val="dk2"/>
                </a:solidFill>
              </a:defRPr>
            </a:lvl1pPr>
            <a:lvl2pPr marL="914400" lvl="1" indent="-228600" algn="l">
              <a:spcBef>
                <a:spcPts val="270"/>
              </a:spcBef>
              <a:spcAft>
                <a:spcPts val="0"/>
              </a:spcAft>
              <a:buSzPts val="1148"/>
              <a:buNone/>
              <a:defRPr sz="1350">
                <a:solidFill>
                  <a:srgbClr val="888888"/>
                </a:solidFill>
              </a:defRPr>
            </a:lvl2pPr>
            <a:lvl3pPr marL="1371600" lvl="2" indent="-228600" algn="l">
              <a:spcBef>
                <a:spcPts val="240"/>
              </a:spcBef>
              <a:spcAft>
                <a:spcPts val="0"/>
              </a:spcAft>
              <a:buSzPts val="1080"/>
              <a:buNone/>
              <a:defRPr sz="1200">
                <a:solidFill>
                  <a:srgbClr val="888888"/>
                </a:solidFill>
              </a:defRPr>
            </a:lvl3pPr>
            <a:lvl4pPr marL="1828800" lvl="3" indent="-228600" algn="l">
              <a:spcBef>
                <a:spcPts val="210"/>
              </a:spcBef>
              <a:spcAft>
                <a:spcPts val="0"/>
              </a:spcAft>
              <a:buSzPts val="1050"/>
              <a:buNone/>
              <a:defRPr sz="1050">
                <a:solidFill>
                  <a:srgbClr val="888888"/>
                </a:solidFill>
              </a:defRPr>
            </a:lvl4pPr>
            <a:lvl5pPr marL="2286000" lvl="4" indent="-228600" algn="l">
              <a:spcBef>
                <a:spcPts val="210"/>
              </a:spcBef>
              <a:spcAft>
                <a:spcPts val="0"/>
              </a:spcAft>
              <a:buSzPts val="1050"/>
              <a:buNone/>
              <a:defRPr sz="1050">
                <a:solidFill>
                  <a:srgbClr val="888888"/>
                </a:solidFill>
              </a:defRPr>
            </a:lvl5pPr>
            <a:lvl6pPr marL="2743200" lvl="5" indent="-228600" algn="l">
              <a:spcBef>
                <a:spcPts val="210"/>
              </a:spcBef>
              <a:spcAft>
                <a:spcPts val="0"/>
              </a:spcAft>
              <a:buSzPts val="1050"/>
              <a:buNone/>
              <a:defRPr sz="1050">
                <a:solidFill>
                  <a:srgbClr val="888888"/>
                </a:solidFill>
              </a:defRPr>
            </a:lvl6pPr>
            <a:lvl7pPr marL="3200400" lvl="6" indent="-228600" algn="l">
              <a:spcBef>
                <a:spcPts val="210"/>
              </a:spcBef>
              <a:spcAft>
                <a:spcPts val="0"/>
              </a:spcAft>
              <a:buSzPts val="1050"/>
              <a:buNone/>
              <a:defRPr sz="1050">
                <a:solidFill>
                  <a:srgbClr val="888888"/>
                </a:solidFill>
              </a:defRPr>
            </a:lvl7pPr>
            <a:lvl8pPr marL="3657600" lvl="7" indent="-228600" algn="l">
              <a:spcBef>
                <a:spcPts val="210"/>
              </a:spcBef>
              <a:spcAft>
                <a:spcPts val="0"/>
              </a:spcAft>
              <a:buSzPts val="1050"/>
              <a:buNone/>
              <a:defRPr sz="1050">
                <a:solidFill>
                  <a:srgbClr val="888888"/>
                </a:solidFill>
              </a:defRPr>
            </a:lvl8pPr>
            <a:lvl9pPr marL="4114800" lvl="8" indent="-228600" algn="l">
              <a:spcBef>
                <a:spcPts val="210"/>
              </a:spcBef>
              <a:spcAft>
                <a:spcPts val="0"/>
              </a:spcAft>
              <a:buSzPts val="1050"/>
              <a:buNone/>
              <a:defRPr sz="1050">
                <a:solidFill>
                  <a:srgbClr val="888888"/>
                </a:solidFill>
              </a:defRPr>
            </a:lvl9pPr>
          </a:lstStyle>
          <a:p>
            <a:endParaRPr/>
          </a:p>
        </p:txBody>
      </p:sp>
      <p:sp>
        <p:nvSpPr>
          <p:cNvPr id="58" name="Google Shape;58;p8"/>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cxnSp>
        <p:nvCxnSpPr>
          <p:cNvPr id="61" name="Google Shape;61;p8"/>
          <p:cNvCxnSpPr/>
          <p:nvPr/>
        </p:nvCxnSpPr>
        <p:spPr>
          <a:xfrm>
            <a:off x="731520" y="3449574"/>
            <a:ext cx="7848600" cy="12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3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457200" y="1257300"/>
            <a:ext cx="3931800" cy="479700"/>
          </a:xfrm>
          <a:prstGeom prst="rect">
            <a:avLst/>
          </a:prstGeom>
          <a:noFill/>
          <a:ln>
            <a:noFill/>
          </a:ln>
        </p:spPr>
        <p:txBody>
          <a:bodyPr spcFirstLastPara="1" wrap="square" lIns="91425" tIns="45700" rIns="91425" bIns="45700" anchor="ctr" anchorCtr="0">
            <a:noAutofit/>
          </a:bodyPr>
          <a:lstStyle>
            <a:lvl1pPr marL="457200" lvl="0" indent="-228600" algn="ctr">
              <a:spcBef>
                <a:spcPts val="300"/>
              </a:spcBef>
              <a:spcAft>
                <a:spcPts val="0"/>
              </a:spcAft>
              <a:buSzPts val="1275"/>
              <a:buNone/>
              <a:defRPr sz="1500" b="0">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1215"/>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SzPts val="1200"/>
              <a:buNone/>
              <a:defRPr sz="1200" b="1"/>
            </a:lvl6pPr>
            <a:lvl7pPr marL="3200400" lvl="6" indent="-228600" algn="l">
              <a:spcBef>
                <a:spcPts val="240"/>
              </a:spcBef>
              <a:spcAft>
                <a:spcPts val="0"/>
              </a:spcAft>
              <a:buSzPts val="1200"/>
              <a:buNone/>
              <a:defRPr sz="1200" b="1"/>
            </a:lvl7pPr>
            <a:lvl8pPr marL="3657600" lvl="7" indent="-228600" algn="l">
              <a:spcBef>
                <a:spcPts val="240"/>
              </a:spcBef>
              <a:spcAft>
                <a:spcPts val="0"/>
              </a:spcAft>
              <a:buSzPts val="1200"/>
              <a:buNone/>
              <a:defRPr sz="1200" b="1"/>
            </a:lvl8pPr>
            <a:lvl9pPr marL="4114800" lvl="8" indent="-228600" algn="l">
              <a:spcBef>
                <a:spcPts val="240"/>
              </a:spcBef>
              <a:spcAft>
                <a:spcPts val="0"/>
              </a:spcAft>
              <a:buSzPts val="1200"/>
              <a:buNone/>
              <a:defRPr sz="1200" b="1"/>
            </a:lvl9pPr>
          </a:lstStyle>
          <a:p>
            <a:endParaRPr/>
          </a:p>
        </p:txBody>
      </p:sp>
      <p:sp>
        <p:nvSpPr>
          <p:cNvPr id="65" name="Google Shape;65;p9"/>
          <p:cNvSpPr txBox="1">
            <a:spLocks noGrp="1"/>
          </p:cNvSpPr>
          <p:nvPr>
            <p:ph type="body" idx="2"/>
          </p:nvPr>
        </p:nvSpPr>
        <p:spPr>
          <a:xfrm>
            <a:off x="457200" y="1828800"/>
            <a:ext cx="3931800" cy="29634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sz="1800"/>
            </a:lvl1pPr>
            <a:lvl2pPr marL="914400" lvl="1" indent="-309562" algn="l">
              <a:spcBef>
                <a:spcPts val="300"/>
              </a:spcBef>
              <a:spcAft>
                <a:spcPts val="0"/>
              </a:spcAft>
              <a:buSzPts val="1275"/>
              <a:buChar char="•"/>
              <a:defRPr sz="1500"/>
            </a:lvl2pPr>
            <a:lvl3pPr marL="1371600" lvl="2" indent="-305752" algn="l">
              <a:spcBef>
                <a:spcPts val="270"/>
              </a:spcBef>
              <a:spcAft>
                <a:spcPts val="0"/>
              </a:spcAft>
              <a:buSzPts val="1215"/>
              <a:buChar char="•"/>
              <a:defRPr sz="1350"/>
            </a:lvl3pPr>
            <a:lvl4pPr marL="1828800" lvl="3" indent="-304800" algn="l">
              <a:spcBef>
                <a:spcPts val="240"/>
              </a:spcBef>
              <a:spcAft>
                <a:spcPts val="0"/>
              </a:spcAft>
              <a:buSzPts val="1200"/>
              <a:buChar char="•"/>
              <a:defRPr sz="1200"/>
            </a:lvl4pPr>
            <a:lvl5pPr marL="2286000" lvl="4" indent="-304800" algn="l">
              <a:spcBef>
                <a:spcPts val="240"/>
              </a:spcBef>
              <a:spcAft>
                <a:spcPts val="0"/>
              </a:spcAft>
              <a:buSzPts val="1200"/>
              <a:buChar char="•"/>
              <a:defRPr sz="1200"/>
            </a:lvl5pPr>
            <a:lvl6pPr marL="2743200" lvl="5" indent="-304800" algn="l">
              <a:spcBef>
                <a:spcPts val="240"/>
              </a:spcBef>
              <a:spcAft>
                <a:spcPts val="0"/>
              </a:spcAft>
              <a:buSzPts val="1200"/>
              <a:buChar char="•"/>
              <a:defRPr sz="1200"/>
            </a:lvl6pPr>
            <a:lvl7pPr marL="3200400" lvl="6" indent="-304800" algn="l">
              <a:spcBef>
                <a:spcPts val="240"/>
              </a:spcBef>
              <a:spcAft>
                <a:spcPts val="0"/>
              </a:spcAft>
              <a:buSzPts val="1200"/>
              <a:buChar char="•"/>
              <a:defRPr sz="1200"/>
            </a:lvl7pPr>
            <a:lvl8pPr marL="3657600" lvl="7" indent="-304800" algn="l">
              <a:spcBef>
                <a:spcPts val="240"/>
              </a:spcBef>
              <a:spcAft>
                <a:spcPts val="0"/>
              </a:spcAft>
              <a:buSzPts val="1200"/>
              <a:buChar char="•"/>
              <a:defRPr sz="1200"/>
            </a:lvl8pPr>
            <a:lvl9pPr marL="4114800" lvl="8" indent="-304800" algn="l">
              <a:spcBef>
                <a:spcPts val="240"/>
              </a:spcBef>
              <a:spcAft>
                <a:spcPts val="0"/>
              </a:spcAft>
              <a:buSzPts val="1200"/>
              <a:buChar char="•"/>
              <a:defRPr sz="1200"/>
            </a:lvl9pPr>
          </a:lstStyle>
          <a:p>
            <a:endParaRPr/>
          </a:p>
        </p:txBody>
      </p:sp>
      <p:sp>
        <p:nvSpPr>
          <p:cNvPr id="66" name="Google Shape;66;p9"/>
          <p:cNvSpPr txBox="1">
            <a:spLocks noGrp="1"/>
          </p:cNvSpPr>
          <p:nvPr>
            <p:ph type="body" idx="3"/>
          </p:nvPr>
        </p:nvSpPr>
        <p:spPr>
          <a:xfrm>
            <a:off x="4754880" y="1257300"/>
            <a:ext cx="3931800" cy="479700"/>
          </a:xfrm>
          <a:prstGeom prst="rect">
            <a:avLst/>
          </a:prstGeom>
          <a:noFill/>
          <a:ln>
            <a:noFill/>
          </a:ln>
        </p:spPr>
        <p:txBody>
          <a:bodyPr spcFirstLastPara="1" wrap="square" lIns="91425" tIns="45700" rIns="91425" bIns="45700" anchor="ctr" anchorCtr="0">
            <a:noAutofit/>
          </a:bodyPr>
          <a:lstStyle>
            <a:lvl1pPr marL="457200" lvl="0" indent="-228600" algn="ctr">
              <a:spcBef>
                <a:spcPts val="300"/>
              </a:spcBef>
              <a:spcAft>
                <a:spcPts val="0"/>
              </a:spcAft>
              <a:buSzPts val="1275"/>
              <a:buNone/>
              <a:defRPr sz="1500" b="0">
                <a:solidFill>
                  <a:schemeClr val="dk2"/>
                </a:solidFill>
                <a:latin typeface="Arial"/>
                <a:ea typeface="Arial"/>
                <a:cs typeface="Arial"/>
                <a:sym typeface="Aria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1215"/>
              <a:buNone/>
              <a:defRPr sz="1350" b="1"/>
            </a:lvl3pPr>
            <a:lvl4pPr marL="1828800" lvl="3" indent="-228600" algn="l">
              <a:spcBef>
                <a:spcPts val="240"/>
              </a:spcBef>
              <a:spcAft>
                <a:spcPts val="0"/>
              </a:spcAft>
              <a:buSzPts val="1200"/>
              <a:buNone/>
              <a:defRPr sz="1200" b="1"/>
            </a:lvl4pPr>
            <a:lvl5pPr marL="2286000" lvl="4" indent="-228600" algn="l">
              <a:spcBef>
                <a:spcPts val="240"/>
              </a:spcBef>
              <a:spcAft>
                <a:spcPts val="0"/>
              </a:spcAft>
              <a:buSzPts val="1200"/>
              <a:buNone/>
              <a:defRPr sz="1200" b="1"/>
            </a:lvl5pPr>
            <a:lvl6pPr marL="2743200" lvl="5" indent="-228600" algn="l">
              <a:spcBef>
                <a:spcPts val="240"/>
              </a:spcBef>
              <a:spcAft>
                <a:spcPts val="0"/>
              </a:spcAft>
              <a:buSzPts val="1200"/>
              <a:buNone/>
              <a:defRPr sz="1200" b="1"/>
            </a:lvl6pPr>
            <a:lvl7pPr marL="3200400" lvl="6" indent="-228600" algn="l">
              <a:spcBef>
                <a:spcPts val="240"/>
              </a:spcBef>
              <a:spcAft>
                <a:spcPts val="0"/>
              </a:spcAft>
              <a:buSzPts val="1200"/>
              <a:buNone/>
              <a:defRPr sz="1200" b="1"/>
            </a:lvl7pPr>
            <a:lvl8pPr marL="3657600" lvl="7" indent="-228600" algn="l">
              <a:spcBef>
                <a:spcPts val="240"/>
              </a:spcBef>
              <a:spcAft>
                <a:spcPts val="0"/>
              </a:spcAft>
              <a:buSzPts val="1200"/>
              <a:buNone/>
              <a:defRPr sz="1200" b="1"/>
            </a:lvl8pPr>
            <a:lvl9pPr marL="4114800" lvl="8" indent="-228600" algn="l">
              <a:spcBef>
                <a:spcPts val="240"/>
              </a:spcBef>
              <a:spcAft>
                <a:spcPts val="0"/>
              </a:spcAft>
              <a:buSzPts val="1200"/>
              <a:buNone/>
              <a:defRPr sz="1200" b="1"/>
            </a:lvl9pPr>
          </a:lstStyle>
          <a:p>
            <a:endParaRPr/>
          </a:p>
        </p:txBody>
      </p:sp>
      <p:sp>
        <p:nvSpPr>
          <p:cNvPr id="67" name="Google Shape;67;p9"/>
          <p:cNvSpPr txBox="1">
            <a:spLocks noGrp="1"/>
          </p:cNvSpPr>
          <p:nvPr>
            <p:ph type="body" idx="4"/>
          </p:nvPr>
        </p:nvSpPr>
        <p:spPr>
          <a:xfrm>
            <a:off x="4754880" y="1828800"/>
            <a:ext cx="3931800" cy="29634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sz="1800"/>
            </a:lvl1pPr>
            <a:lvl2pPr marL="914400" lvl="1" indent="-309562" algn="l">
              <a:spcBef>
                <a:spcPts val="300"/>
              </a:spcBef>
              <a:spcAft>
                <a:spcPts val="0"/>
              </a:spcAft>
              <a:buSzPts val="1275"/>
              <a:buChar char="•"/>
              <a:defRPr sz="1500"/>
            </a:lvl2pPr>
            <a:lvl3pPr marL="1371600" lvl="2" indent="-305752" algn="l">
              <a:spcBef>
                <a:spcPts val="270"/>
              </a:spcBef>
              <a:spcAft>
                <a:spcPts val="0"/>
              </a:spcAft>
              <a:buSzPts val="1215"/>
              <a:buChar char="•"/>
              <a:defRPr sz="1350"/>
            </a:lvl3pPr>
            <a:lvl4pPr marL="1828800" lvl="3" indent="-304800" algn="l">
              <a:spcBef>
                <a:spcPts val="240"/>
              </a:spcBef>
              <a:spcAft>
                <a:spcPts val="0"/>
              </a:spcAft>
              <a:buSzPts val="1200"/>
              <a:buChar char="•"/>
              <a:defRPr sz="1200"/>
            </a:lvl4pPr>
            <a:lvl5pPr marL="2286000" lvl="4" indent="-304800" algn="l">
              <a:spcBef>
                <a:spcPts val="240"/>
              </a:spcBef>
              <a:spcAft>
                <a:spcPts val="0"/>
              </a:spcAft>
              <a:buSzPts val="1200"/>
              <a:buChar char="•"/>
              <a:defRPr sz="1200"/>
            </a:lvl5pPr>
            <a:lvl6pPr marL="2743200" lvl="5" indent="-304800" algn="l">
              <a:spcBef>
                <a:spcPts val="240"/>
              </a:spcBef>
              <a:spcAft>
                <a:spcPts val="0"/>
              </a:spcAft>
              <a:buSzPts val="1200"/>
              <a:buChar char="•"/>
              <a:defRPr sz="1200"/>
            </a:lvl6pPr>
            <a:lvl7pPr marL="3200400" lvl="6" indent="-304800" algn="l">
              <a:spcBef>
                <a:spcPts val="240"/>
              </a:spcBef>
              <a:spcAft>
                <a:spcPts val="0"/>
              </a:spcAft>
              <a:buSzPts val="1200"/>
              <a:buChar char="•"/>
              <a:defRPr sz="1200"/>
            </a:lvl7pPr>
            <a:lvl8pPr marL="3657600" lvl="7" indent="-304800" algn="l">
              <a:spcBef>
                <a:spcPts val="240"/>
              </a:spcBef>
              <a:spcAft>
                <a:spcPts val="0"/>
              </a:spcAft>
              <a:buSzPts val="1200"/>
              <a:buChar char="•"/>
              <a:defRPr sz="1200"/>
            </a:lvl8pPr>
            <a:lvl9pPr marL="4114800" lvl="8" indent="-304800" algn="l">
              <a:spcBef>
                <a:spcPts val="240"/>
              </a:spcBef>
              <a:spcAft>
                <a:spcPts val="0"/>
              </a:spcAft>
              <a:buSzPts val="1200"/>
              <a:buChar char="•"/>
              <a:defRPr sz="1200"/>
            </a:lvl9pPr>
          </a:lstStyle>
          <a:p>
            <a:endParaRPr/>
          </a:p>
        </p:txBody>
      </p:sp>
      <p:sp>
        <p:nvSpPr>
          <p:cNvPr id="68" name="Google Shape;68;p9"/>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cxnSp>
        <p:nvCxnSpPr>
          <p:cNvPr id="71" name="Google Shape;71;p9"/>
          <p:cNvCxnSpPr/>
          <p:nvPr/>
        </p:nvCxnSpPr>
        <p:spPr>
          <a:xfrm rot="5400000">
            <a:off x="2806394" y="3034231"/>
            <a:ext cx="3531900" cy="9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65590"/>
            <a:ext cx="9144000" cy="171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marR="0" lvl="0" indent="-325755" algn="l" rtl="0">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9" name="Google Shape;9;p1"/>
          <p:cNvSpPr/>
          <p:nvPr/>
        </p:nvSpPr>
        <p:spPr>
          <a:xfrm>
            <a:off x="0" y="0"/>
            <a:ext cx="9144000" cy="274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0" name="Google Shape;10;p1"/>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7"/>
          <p:cNvSpPr/>
          <p:nvPr/>
        </p:nvSpPr>
        <p:spPr>
          <a:xfrm>
            <a:off x="0" y="165590"/>
            <a:ext cx="9144000" cy="171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14" name="Google Shape;114;p17"/>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 name="Google Shape;115;p17"/>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lvl1pPr marL="457200" marR="0" lvl="0" indent="-325755" algn="l" rtl="0">
              <a:lnSpc>
                <a:spcPct val="100000"/>
              </a:lnSpc>
              <a:spcBef>
                <a:spcPts val="360"/>
              </a:spcBef>
              <a:spcAft>
                <a:spcPts val="0"/>
              </a:spcAft>
              <a:buClr>
                <a:schemeClr val="accent1"/>
              </a:buClr>
              <a:buSzPts val="1530"/>
              <a:buFont typeface="Arial"/>
              <a:buChar char="•"/>
              <a:defRPr sz="1800" b="0" i="0" u="none" strike="noStrike" cap="none">
                <a:solidFill>
                  <a:schemeClr val="dk1"/>
                </a:solidFill>
                <a:latin typeface="Arial"/>
                <a:ea typeface="Arial"/>
                <a:cs typeface="Arial"/>
                <a:sym typeface="Arial"/>
              </a:defRPr>
            </a:lvl1pPr>
            <a:lvl2pPr marL="914400" marR="0" lvl="1" indent="-309562" algn="l" rtl="0">
              <a:lnSpc>
                <a:spcPct val="100000"/>
              </a:lnSpc>
              <a:spcBef>
                <a:spcPts val="300"/>
              </a:spcBef>
              <a:spcAft>
                <a:spcPts val="0"/>
              </a:spcAft>
              <a:buClr>
                <a:schemeClr val="accent1"/>
              </a:buClr>
              <a:buSzPts val="1275"/>
              <a:buFont typeface="Arial"/>
              <a:buChar char="•"/>
              <a:defRPr sz="1500" b="0" i="0" u="none" strike="noStrike" cap="none">
                <a:solidFill>
                  <a:schemeClr val="dk1"/>
                </a:solidFill>
                <a:latin typeface="Arial"/>
                <a:ea typeface="Arial"/>
                <a:cs typeface="Arial"/>
                <a:sym typeface="Arial"/>
              </a:defRPr>
            </a:lvl2pPr>
            <a:lvl3pPr marL="1371600" marR="0" lvl="2" indent="-305752" algn="l" rtl="0">
              <a:lnSpc>
                <a:spcPct val="100000"/>
              </a:lnSpc>
              <a:spcBef>
                <a:spcPts val="270"/>
              </a:spcBef>
              <a:spcAft>
                <a:spcPts val="0"/>
              </a:spcAft>
              <a:buClr>
                <a:schemeClr val="accent1"/>
              </a:buClr>
              <a:buSzPts val="1215"/>
              <a:buFont typeface="Arial"/>
              <a:buChar char="•"/>
              <a:defRPr sz="135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5275" algn="l" rtl="0">
              <a:lnSpc>
                <a:spcPct val="100000"/>
              </a:lnSpc>
              <a:spcBef>
                <a:spcPts val="210"/>
              </a:spcBef>
              <a:spcAft>
                <a:spcPts val="0"/>
              </a:spcAft>
              <a:buClr>
                <a:schemeClr val="accent1"/>
              </a:buClr>
              <a:buSzPts val="1050"/>
              <a:buFont typeface="Arial"/>
              <a:buChar char="•"/>
              <a:defRPr sz="1050" b="0" i="0" u="none" strike="noStrike" cap="none">
                <a:solidFill>
                  <a:schemeClr val="dk1"/>
                </a:solidFill>
                <a:latin typeface="Arial"/>
                <a:ea typeface="Arial"/>
                <a:cs typeface="Arial"/>
                <a:sym typeface="Arial"/>
              </a:defRPr>
            </a:lvl5pPr>
            <a:lvl6pPr marL="2743200" marR="0" lvl="5"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6pPr>
            <a:lvl7pPr marL="3200400" marR="0" lvl="6"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7pPr>
            <a:lvl8pPr marL="3657600" marR="0" lvl="7"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8pPr>
            <a:lvl9pPr marL="4114800" marR="0" lvl="8" indent="-290512" algn="l" rtl="0">
              <a:lnSpc>
                <a:spcPct val="100000"/>
              </a:lnSpc>
              <a:spcBef>
                <a:spcPts val="195"/>
              </a:spcBef>
              <a:spcAft>
                <a:spcPts val="0"/>
              </a:spcAft>
              <a:buClr>
                <a:schemeClr val="accent1"/>
              </a:buClr>
              <a:buSzPts val="975"/>
              <a:buFont typeface="Arial"/>
              <a:buChar char="•"/>
              <a:defRPr sz="975" b="0" i="0" u="none" strike="noStrike" cap="none">
                <a:solidFill>
                  <a:schemeClr val="dk1"/>
                </a:solidFill>
                <a:latin typeface="Arial"/>
                <a:ea typeface="Arial"/>
                <a:cs typeface="Arial"/>
                <a:sym typeface="Arial"/>
              </a:defRPr>
            </a:lvl9pPr>
          </a:lstStyle>
          <a:p>
            <a:endParaRPr/>
          </a:p>
        </p:txBody>
      </p:sp>
      <p:sp>
        <p:nvSpPr>
          <p:cNvPr id="116" name="Google Shape;116;p17"/>
          <p:cNvSpPr/>
          <p:nvPr/>
        </p:nvSpPr>
        <p:spPr>
          <a:xfrm>
            <a:off x="0" y="0"/>
            <a:ext cx="9144000" cy="274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17" name="Google Shape;117;p17"/>
          <p:cNvSpPr txBox="1">
            <a:spLocks noGrp="1"/>
          </p:cNvSpPr>
          <p:nvPr>
            <p:ph type="dt" idx="10"/>
          </p:nvPr>
        </p:nvSpPr>
        <p:spPr>
          <a:xfrm>
            <a:off x="457200" y="13716"/>
            <a:ext cx="2895600" cy="24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17"/>
          <p:cNvSpPr txBox="1">
            <a:spLocks noGrp="1"/>
          </p:cNvSpPr>
          <p:nvPr>
            <p:ph type="ftr" idx="11"/>
          </p:nvPr>
        </p:nvSpPr>
        <p:spPr>
          <a:xfrm>
            <a:off x="3429000" y="13716"/>
            <a:ext cx="4114800" cy="24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Google Shape;119;p17"/>
          <p:cNvSpPr txBox="1">
            <a:spLocks noGrp="1"/>
          </p:cNvSpPr>
          <p:nvPr>
            <p:ph type="sldNum" idx="12"/>
          </p:nvPr>
        </p:nvSpPr>
        <p:spPr>
          <a:xfrm>
            <a:off x="7620000" y="13716"/>
            <a:ext cx="1066800" cy="246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Google Shape;220;p33"/>
          <p:cNvSpPr/>
          <p:nvPr/>
        </p:nvSpPr>
        <p:spPr>
          <a:xfrm>
            <a:off x="0" y="165590"/>
            <a:ext cx="9144000" cy="1716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1" name="Google Shape;221;p33"/>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2" name="Google Shape;222;p33"/>
          <p:cNvSpPr txBox="1">
            <a:spLocks noGrp="1"/>
          </p:cNvSpPr>
          <p:nvPr>
            <p:ph type="body" idx="1"/>
          </p:nvPr>
        </p:nvSpPr>
        <p:spPr>
          <a:xfrm>
            <a:off x="457200" y="1200150"/>
            <a:ext cx="8229600" cy="3657600"/>
          </a:xfrm>
          <a:prstGeom prst="rect">
            <a:avLst/>
          </a:prstGeom>
          <a:noFill/>
          <a:ln>
            <a:noFill/>
          </a:ln>
        </p:spPr>
        <p:txBody>
          <a:bodyPr spcFirstLastPara="1" wrap="square" lIns="68575" tIns="34275" rIns="68575" bIns="34275" anchor="t" anchorCtr="0">
            <a:noAutofit/>
          </a:bodyPr>
          <a:lstStyle>
            <a:lvl1pPr marL="457200" marR="0" lvl="0" indent="-323850" algn="l" rtl="0">
              <a:lnSpc>
                <a:spcPct val="100000"/>
              </a:lnSpc>
              <a:spcBef>
                <a:spcPts val="400"/>
              </a:spcBef>
              <a:spcAft>
                <a:spcPts val="0"/>
              </a:spcAft>
              <a:buClr>
                <a:schemeClr val="accent1"/>
              </a:buClr>
              <a:buSzPts val="1500"/>
              <a:buFont typeface="Arial"/>
              <a:buChar char="•"/>
              <a:defRPr sz="1800" b="0" i="0" u="none" strike="noStrike" cap="none">
                <a:solidFill>
                  <a:schemeClr val="dk1"/>
                </a:solidFill>
                <a:latin typeface="Arial"/>
                <a:ea typeface="Arial"/>
                <a:cs typeface="Arial"/>
                <a:sym typeface="Arial"/>
              </a:defRPr>
            </a:lvl1pPr>
            <a:lvl2pPr marL="914400" marR="0" lvl="1" indent="-311150" algn="l" rtl="0">
              <a:lnSpc>
                <a:spcPct val="100000"/>
              </a:lnSpc>
              <a:spcBef>
                <a:spcPts val="300"/>
              </a:spcBef>
              <a:spcAft>
                <a:spcPts val="0"/>
              </a:spcAft>
              <a:buClr>
                <a:schemeClr val="accent1"/>
              </a:buClr>
              <a:buSzPts val="13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100000"/>
              </a:lnSpc>
              <a:spcBef>
                <a:spcPts val="300"/>
              </a:spcBef>
              <a:spcAft>
                <a:spcPts val="0"/>
              </a:spcAft>
              <a:buClr>
                <a:schemeClr val="accent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304800" algn="l" rtl="0">
              <a:lnSpc>
                <a:spcPct val="100000"/>
              </a:lnSpc>
              <a:spcBef>
                <a:spcPts val="200"/>
              </a:spcBef>
              <a:spcAft>
                <a:spcPts val="0"/>
              </a:spcAft>
              <a:buClr>
                <a:schemeClr val="accent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100000"/>
              </a:lnSpc>
              <a:spcBef>
                <a:spcPts val="200"/>
              </a:spcBef>
              <a:spcAft>
                <a:spcPts val="0"/>
              </a:spcAft>
              <a:buClr>
                <a:schemeClr val="accent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2100" algn="l" rtl="0">
              <a:lnSpc>
                <a:spcPct val="100000"/>
              </a:lnSpc>
              <a:spcBef>
                <a:spcPts val="200"/>
              </a:spcBef>
              <a:spcAft>
                <a:spcPts val="0"/>
              </a:spcAft>
              <a:buClr>
                <a:schemeClr val="accent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100000"/>
              </a:lnSpc>
              <a:spcBef>
                <a:spcPts val="200"/>
              </a:spcBef>
              <a:spcAft>
                <a:spcPts val="0"/>
              </a:spcAft>
              <a:buClr>
                <a:schemeClr val="accent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100000"/>
              </a:lnSpc>
              <a:spcBef>
                <a:spcPts val="200"/>
              </a:spcBef>
              <a:spcAft>
                <a:spcPts val="0"/>
              </a:spcAft>
              <a:buClr>
                <a:schemeClr val="accent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100000"/>
              </a:lnSpc>
              <a:spcBef>
                <a:spcPts val="200"/>
              </a:spcBef>
              <a:spcAft>
                <a:spcPts val="0"/>
              </a:spcAft>
              <a:buClr>
                <a:schemeClr val="accent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
        <p:nvSpPr>
          <p:cNvPr id="223" name="Google Shape;223;p33"/>
          <p:cNvSpPr/>
          <p:nvPr/>
        </p:nvSpPr>
        <p:spPr>
          <a:xfrm>
            <a:off x="0" y="0"/>
            <a:ext cx="9144000" cy="274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4" name="Google Shape;224;p33"/>
          <p:cNvSpPr txBox="1">
            <a:spLocks noGrp="1"/>
          </p:cNvSpPr>
          <p:nvPr>
            <p:ph type="dt" idx="10"/>
          </p:nvPr>
        </p:nvSpPr>
        <p:spPr>
          <a:xfrm>
            <a:off x="457200" y="13716"/>
            <a:ext cx="2895600" cy="246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25" name="Google Shape;225;p33"/>
          <p:cNvSpPr txBox="1">
            <a:spLocks noGrp="1"/>
          </p:cNvSpPr>
          <p:nvPr>
            <p:ph type="ftr" idx="11"/>
          </p:nvPr>
        </p:nvSpPr>
        <p:spPr>
          <a:xfrm>
            <a:off x="3429000" y="13716"/>
            <a:ext cx="4114800" cy="246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226" name="Google Shape;226;p33"/>
          <p:cNvSpPr txBox="1">
            <a:spLocks noGrp="1"/>
          </p:cNvSpPr>
          <p:nvPr>
            <p:ph type="sldNum" idx="12"/>
          </p:nvPr>
        </p:nvSpPr>
        <p:spPr>
          <a:xfrm>
            <a:off x="7620000" y="13716"/>
            <a:ext cx="1066800" cy="246900"/>
          </a:xfrm>
          <a:prstGeom prst="rect">
            <a:avLst/>
          </a:prstGeom>
          <a:noFill/>
          <a:ln>
            <a:noFill/>
          </a:ln>
        </p:spPr>
        <p:txBody>
          <a:bodyPr spcFirstLastPara="1" wrap="square" lIns="68575" tIns="34275" rIns="68575" bIns="34275" anchor="ctr"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asccc.org/sites/default/files/Hiring_Paper.pdf" TargetMode="External"/><Relationship Id="rId7" Type="http://schemas.openxmlformats.org/officeDocument/2006/relationships/hyperlink" Target="https://implicit.harvard.edu/implicit/selectatest.html"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s://diversity.ucsf.edu/resources/unconscious-bias-resources" TargetMode="External"/><Relationship Id="rId5" Type="http://schemas.openxmlformats.org/officeDocument/2006/relationships/hyperlink" Target="https://visionresourcecenter.cccco.edu/login/" TargetMode="External"/><Relationship Id="rId4" Type="http://schemas.openxmlformats.org/officeDocument/2006/relationships/hyperlink" Target="https://asccc.org/events/2019-09-13-150000-2019-09-14-190000/2019-academic-academ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mbean@riohondo.edu" TargetMode="External"/><Relationship Id="rId2" Type="http://schemas.openxmlformats.org/officeDocument/2006/relationships/notesSlide" Target="../notesSlides/notesSlide21.xml"/><Relationship Id="rId1" Type="http://schemas.openxmlformats.org/officeDocument/2006/relationships/slideLayout" Target="../slideLayouts/slideLayout31.xml"/><Relationship Id="rId5" Type="http://schemas.openxmlformats.org/officeDocument/2006/relationships/hyperlink" Target="mailto:llara@miracosta.edu" TargetMode="External"/><Relationship Id="rId4" Type="http://schemas.openxmlformats.org/officeDocument/2006/relationships/hyperlink" Target="mailto:jstanskas@valleycolleg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ctrTitle"/>
          </p:nvPr>
        </p:nvSpPr>
        <p:spPr>
          <a:xfrm>
            <a:off x="313825" y="1689325"/>
            <a:ext cx="8572500" cy="1203600"/>
          </a:xfrm>
          <a:prstGeom prst="rect">
            <a:avLst/>
          </a:prstGeom>
          <a:noFill/>
          <a:ln>
            <a:noFill/>
          </a:ln>
        </p:spPr>
        <p:txBody>
          <a:bodyPr spcFirstLastPara="1" wrap="square" lIns="91425" tIns="45700" rIns="91425" bIns="45700"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2800" b="1" dirty="0">
                <a:solidFill>
                  <a:schemeClr val="dk1"/>
                </a:solidFill>
                <a:highlight>
                  <a:srgbClr val="FFFFFF"/>
                </a:highlight>
                <a:latin typeface="Calibri"/>
                <a:ea typeface="Calibri"/>
                <a:cs typeface="Calibri"/>
                <a:sym typeface="Calibri"/>
              </a:rPr>
              <a:t>Refocusing on Student Success Through Faculty Hiring:</a:t>
            </a:r>
            <a:endParaRPr sz="2800" b="1" dirty="0">
              <a:solidFill>
                <a:schemeClr val="dk1"/>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r>
              <a:rPr lang="en" sz="2000" dirty="0">
                <a:solidFill>
                  <a:schemeClr val="dk1"/>
                </a:solidFill>
                <a:highlight>
                  <a:srgbClr val="FFFFFF"/>
                </a:highlight>
                <a:latin typeface="Calibri"/>
                <a:ea typeface="Calibri"/>
                <a:cs typeface="Calibri"/>
                <a:sym typeface="Calibri"/>
              </a:rPr>
              <a:t>Second Minimum Qualification as an Equity Framework</a:t>
            </a:r>
            <a:endParaRPr sz="2000" b="1" dirty="0"/>
          </a:p>
        </p:txBody>
      </p:sp>
      <p:sp>
        <p:nvSpPr>
          <p:cNvPr id="305" name="Google Shape;305;p45"/>
          <p:cNvSpPr txBox="1">
            <a:spLocks noGrp="1"/>
          </p:cNvSpPr>
          <p:nvPr>
            <p:ph type="subTitle" idx="1"/>
          </p:nvPr>
        </p:nvSpPr>
        <p:spPr>
          <a:xfrm>
            <a:off x="647700" y="2977050"/>
            <a:ext cx="7848600" cy="19950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400"/>
              </a:spcBef>
              <a:spcAft>
                <a:spcPts val="0"/>
              </a:spcAft>
              <a:buClr>
                <a:schemeClr val="dk1"/>
              </a:buClr>
              <a:buSzPts val="1100"/>
              <a:buFont typeface="Arial"/>
              <a:buNone/>
            </a:pPr>
            <a:endParaRPr sz="1100" dirty="0">
              <a:solidFill>
                <a:schemeClr val="dk1"/>
              </a:solidFill>
            </a:endParaRPr>
          </a:p>
          <a:p>
            <a:pPr marL="0" lvl="0" indent="0" algn="ctr" rtl="0">
              <a:lnSpc>
                <a:spcPct val="80000"/>
              </a:lnSpc>
              <a:spcBef>
                <a:spcPts val="400"/>
              </a:spcBef>
              <a:spcAft>
                <a:spcPts val="0"/>
              </a:spcAft>
              <a:buClr>
                <a:schemeClr val="dk1"/>
              </a:buClr>
              <a:buSzPts val="1100"/>
              <a:buFont typeface="Arial"/>
              <a:buNone/>
            </a:pPr>
            <a:endParaRPr sz="1100" dirty="0">
              <a:solidFill>
                <a:schemeClr val="dk1"/>
              </a:solidFill>
            </a:endParaRPr>
          </a:p>
          <a:p>
            <a:pPr marL="0" lvl="0" indent="0" algn="ctr" rtl="0">
              <a:lnSpc>
                <a:spcPct val="80000"/>
              </a:lnSpc>
              <a:spcBef>
                <a:spcPts val="400"/>
              </a:spcBef>
              <a:spcAft>
                <a:spcPts val="0"/>
              </a:spcAft>
              <a:buClr>
                <a:schemeClr val="dk1"/>
              </a:buClr>
              <a:buSzPts val="1100"/>
              <a:buFont typeface="Arial"/>
              <a:buNone/>
            </a:pPr>
            <a:r>
              <a:rPr lang="en" sz="1400" dirty="0">
                <a:solidFill>
                  <a:schemeClr val="dk1"/>
                </a:solidFill>
              </a:rPr>
              <a:t>John Stanskas, ASCCC President</a:t>
            </a:r>
            <a:endParaRPr sz="1400" dirty="0">
              <a:solidFill>
                <a:schemeClr val="dk1"/>
              </a:solidFill>
            </a:endParaRPr>
          </a:p>
          <a:p>
            <a:pPr marL="0" lvl="0" indent="0" algn="ctr" rtl="0">
              <a:lnSpc>
                <a:spcPct val="80000"/>
              </a:lnSpc>
              <a:spcBef>
                <a:spcPts val="400"/>
              </a:spcBef>
              <a:spcAft>
                <a:spcPts val="0"/>
              </a:spcAft>
              <a:buClr>
                <a:schemeClr val="dk1"/>
              </a:buClr>
              <a:buSzPts val="1100"/>
              <a:buFont typeface="Arial"/>
              <a:buNone/>
            </a:pPr>
            <a:r>
              <a:rPr lang="en" sz="1400" dirty="0">
                <a:solidFill>
                  <a:schemeClr val="dk1"/>
                </a:solidFill>
              </a:rPr>
              <a:t>Michelle Bean, ASCCC Area C Representative</a:t>
            </a:r>
            <a:endParaRPr sz="1400" dirty="0">
              <a:solidFill>
                <a:schemeClr val="dk1"/>
              </a:solidFill>
            </a:endParaRPr>
          </a:p>
          <a:p>
            <a:pPr marL="0" lvl="0" indent="0" algn="ctr" rtl="0">
              <a:lnSpc>
                <a:spcPct val="80000"/>
              </a:lnSpc>
              <a:spcBef>
                <a:spcPts val="400"/>
              </a:spcBef>
              <a:spcAft>
                <a:spcPts val="0"/>
              </a:spcAft>
              <a:buClr>
                <a:schemeClr val="dk1"/>
              </a:buClr>
              <a:buSzPts val="1100"/>
              <a:buFont typeface="Arial"/>
              <a:buNone/>
            </a:pPr>
            <a:r>
              <a:rPr lang="en" sz="1400" dirty="0">
                <a:solidFill>
                  <a:schemeClr val="dk1"/>
                </a:solidFill>
              </a:rPr>
              <a:t>Luke Lara, MiraCosta College</a:t>
            </a:r>
            <a:endParaRPr sz="1400" dirty="0">
              <a:solidFill>
                <a:schemeClr val="dk1"/>
              </a:solidFill>
            </a:endParaRPr>
          </a:p>
          <a:p>
            <a:pPr marL="0" lvl="0" indent="0" algn="ctr" rtl="0">
              <a:lnSpc>
                <a:spcPct val="80000"/>
              </a:lnSpc>
              <a:spcBef>
                <a:spcPts val="400"/>
              </a:spcBef>
              <a:spcAft>
                <a:spcPts val="0"/>
              </a:spcAft>
              <a:buSzPts val="1100"/>
              <a:buNone/>
            </a:pPr>
            <a:endParaRPr sz="1100" dirty="0">
              <a:solidFill>
                <a:schemeClr val="dk1"/>
              </a:solidFill>
            </a:endParaRPr>
          </a:p>
          <a:p>
            <a:pPr marL="0" lvl="0" indent="0" algn="ctr" rtl="0">
              <a:lnSpc>
                <a:spcPct val="80000"/>
              </a:lnSpc>
              <a:spcBef>
                <a:spcPts val="0"/>
              </a:spcBef>
              <a:spcAft>
                <a:spcPts val="0"/>
              </a:spcAft>
              <a:buSzPts val="1581"/>
              <a:buNone/>
            </a:pPr>
            <a:r>
              <a:rPr lang="en" sz="1400" b="1" dirty="0">
                <a:solidFill>
                  <a:schemeClr val="dk1"/>
                </a:solidFill>
              </a:rPr>
              <a:t>Fall Plenary</a:t>
            </a:r>
            <a:endParaRPr sz="1400" dirty="0"/>
          </a:p>
          <a:p>
            <a:pPr marL="0" lvl="0" indent="0" algn="ctr" rtl="0">
              <a:lnSpc>
                <a:spcPct val="80000"/>
              </a:lnSpc>
              <a:spcBef>
                <a:spcPts val="0"/>
              </a:spcBef>
              <a:spcAft>
                <a:spcPts val="0"/>
              </a:spcAft>
              <a:buSzPts val="1581"/>
              <a:buNone/>
            </a:pPr>
            <a:r>
              <a:rPr lang="en" sz="1400" b="1" dirty="0">
                <a:solidFill>
                  <a:schemeClr val="dk1"/>
                </a:solidFill>
              </a:rPr>
              <a:t>Newport Beach</a:t>
            </a:r>
            <a:endParaRPr sz="1400" dirty="0"/>
          </a:p>
          <a:p>
            <a:pPr marL="0" lvl="0" indent="0" algn="ctr" rtl="0">
              <a:lnSpc>
                <a:spcPct val="80000"/>
              </a:lnSpc>
              <a:spcBef>
                <a:spcPts val="0"/>
              </a:spcBef>
              <a:spcAft>
                <a:spcPts val="0"/>
              </a:spcAft>
              <a:buSzPts val="1581"/>
              <a:buNone/>
            </a:pPr>
            <a:r>
              <a:rPr lang="en" sz="1400" b="1" dirty="0">
                <a:solidFill>
                  <a:schemeClr val="dk1"/>
                </a:solidFill>
              </a:rPr>
              <a:t>November 8, 2019</a:t>
            </a:r>
            <a:endParaRPr sz="1400" b="1" dirty="0">
              <a:solidFill>
                <a:schemeClr val="dk1"/>
              </a:solidFill>
            </a:endParaRPr>
          </a:p>
          <a:p>
            <a:pPr marL="0" lvl="0" indent="0" algn="ctr" rtl="0">
              <a:lnSpc>
                <a:spcPct val="80000"/>
              </a:lnSpc>
              <a:spcBef>
                <a:spcPts val="0"/>
              </a:spcBef>
              <a:spcAft>
                <a:spcPts val="0"/>
              </a:spcAft>
              <a:buSzPts val="1581"/>
              <a:buNone/>
            </a:pPr>
            <a:r>
              <a:rPr lang="en" sz="1400" b="1" dirty="0">
                <a:solidFill>
                  <a:schemeClr val="dk1"/>
                </a:solidFill>
              </a:rPr>
              <a:t>3:45--5:00 p.m.</a:t>
            </a:r>
            <a:endParaRPr sz="1400" b="1" dirty="0">
              <a:solidFill>
                <a:schemeClr val="dk1"/>
              </a:solidFill>
            </a:endParaRPr>
          </a:p>
          <a:p>
            <a:pPr marL="0" lvl="0" indent="0" algn="l" rtl="0">
              <a:lnSpc>
                <a:spcPct val="80000"/>
              </a:lnSpc>
              <a:spcBef>
                <a:spcPts val="372"/>
              </a:spcBef>
              <a:spcAft>
                <a:spcPts val="0"/>
              </a:spcAft>
              <a:buSzPts val="1581"/>
              <a:buNone/>
            </a:pPr>
            <a:endParaRPr sz="1860" dirty="0"/>
          </a:p>
        </p:txBody>
      </p:sp>
      <p:pic>
        <p:nvPicPr>
          <p:cNvPr id="306" name="Google Shape;306;p45"/>
          <p:cNvPicPr preferRelativeResize="0"/>
          <p:nvPr/>
        </p:nvPicPr>
        <p:blipFill rotWithShape="1">
          <a:blip r:embed="rId3">
            <a:alphaModFix/>
          </a:blip>
          <a:srcRect/>
          <a:stretch/>
        </p:blipFill>
        <p:spPr>
          <a:xfrm>
            <a:off x="2709450" y="775900"/>
            <a:ext cx="3949474" cy="913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4"/>
          <p:cNvSpPr txBox="1">
            <a:spLocks noGrp="1"/>
          </p:cNvSpPr>
          <p:nvPr>
            <p:ph type="title"/>
          </p:nvPr>
        </p:nvSpPr>
        <p:spPr>
          <a:xfrm>
            <a:off x="457200" y="367393"/>
            <a:ext cx="8229600" cy="1044879"/>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2"/>
              </a:buClr>
              <a:buSzPts val="1400"/>
              <a:buNone/>
            </a:pPr>
            <a:r>
              <a:rPr lang="en" sz="2800" b="1" dirty="0"/>
              <a:t>Expand/</a:t>
            </a:r>
            <a:r>
              <a:rPr lang="en-US" sz="2800" b="1" dirty="0"/>
              <a:t>U</a:t>
            </a:r>
            <a:r>
              <a:rPr lang="en" sz="2800" b="1" dirty="0"/>
              <a:t>pdate What You </a:t>
            </a:r>
            <a:br>
              <a:rPr lang="en" sz="2800" b="1" dirty="0"/>
            </a:br>
            <a:r>
              <a:rPr lang="en" sz="2800" b="1" dirty="0"/>
              <a:t>Consider to be Job-</a:t>
            </a:r>
            <a:r>
              <a:rPr lang="en-US" sz="2800" b="1" dirty="0"/>
              <a:t>R</a:t>
            </a:r>
            <a:r>
              <a:rPr lang="en" sz="2800" b="1" dirty="0"/>
              <a:t>elated</a:t>
            </a:r>
            <a:endParaRPr dirty="0"/>
          </a:p>
        </p:txBody>
      </p:sp>
      <p:sp>
        <p:nvSpPr>
          <p:cNvPr id="374" name="Google Shape;374;p54"/>
          <p:cNvSpPr txBox="1">
            <a:spLocks noGrp="1"/>
          </p:cNvSpPr>
          <p:nvPr>
            <p:ph type="body" idx="1"/>
          </p:nvPr>
        </p:nvSpPr>
        <p:spPr>
          <a:xfrm>
            <a:off x="457200" y="1592036"/>
            <a:ext cx="8229600" cy="3265714"/>
          </a:xfrm>
          <a:prstGeom prst="rect">
            <a:avLst/>
          </a:prstGeom>
          <a:noFill/>
          <a:ln>
            <a:noFill/>
          </a:ln>
        </p:spPr>
        <p:txBody>
          <a:bodyPr spcFirstLastPara="1" wrap="square" lIns="68575" tIns="34275" rIns="68575" bIns="34275" anchor="t" anchorCtr="0">
            <a:noAutofit/>
          </a:bodyPr>
          <a:lstStyle/>
          <a:p>
            <a:pPr marL="457200" lvl="0" indent="-298450" algn="l" rtl="0">
              <a:lnSpc>
                <a:spcPct val="100000"/>
              </a:lnSpc>
              <a:spcBef>
                <a:spcPts val="300"/>
              </a:spcBef>
              <a:spcAft>
                <a:spcPts val="0"/>
              </a:spcAft>
              <a:buSzPts val="1100"/>
              <a:buChar char="•"/>
            </a:pPr>
            <a:r>
              <a:rPr lang="en" sz="2800" dirty="0"/>
              <a:t>2</a:t>
            </a:r>
            <a:r>
              <a:rPr lang="en" sz="2800" baseline="30000" dirty="0"/>
              <a:t>nd</a:t>
            </a:r>
            <a:r>
              <a:rPr lang="en" sz="2800" dirty="0"/>
              <a:t> minimum qualification is about diversity and equity-mindedness</a:t>
            </a:r>
            <a:endParaRPr sz="2800" dirty="0"/>
          </a:p>
          <a:p>
            <a:pPr marL="457200" lvl="0" indent="-228600" algn="l" rtl="0">
              <a:lnSpc>
                <a:spcPct val="100000"/>
              </a:lnSpc>
              <a:spcBef>
                <a:spcPts val="300"/>
              </a:spcBef>
              <a:spcAft>
                <a:spcPts val="0"/>
              </a:spcAft>
              <a:buSzPts val="1100"/>
              <a:buNone/>
            </a:pPr>
            <a:endParaRPr sz="1400" dirty="0"/>
          </a:p>
          <a:p>
            <a:pPr marL="457200" lvl="0" indent="-298450" algn="l" rtl="0">
              <a:lnSpc>
                <a:spcPct val="100000"/>
              </a:lnSpc>
              <a:spcBef>
                <a:spcPts val="300"/>
              </a:spcBef>
              <a:spcAft>
                <a:spcPts val="0"/>
              </a:spcAft>
              <a:buSzPts val="1100"/>
              <a:buChar char="•"/>
            </a:pPr>
            <a:r>
              <a:rPr lang="en" sz="2800" dirty="0"/>
              <a:t>Search committees need to equitize conceptualization of </a:t>
            </a:r>
            <a:r>
              <a:rPr lang="en" sz="2800" b="1" dirty="0"/>
              <a:t>merit</a:t>
            </a:r>
            <a:r>
              <a:rPr lang="en" sz="2800" dirty="0"/>
              <a:t> and </a:t>
            </a:r>
            <a:r>
              <a:rPr lang="en" sz="2800" b="1" dirty="0"/>
              <a:t>fit</a:t>
            </a:r>
            <a:endParaRPr sz="2800" dirty="0"/>
          </a:p>
          <a:p>
            <a:pPr marL="457200" lvl="0" indent="-228600" algn="l" rtl="0">
              <a:lnSpc>
                <a:spcPct val="100000"/>
              </a:lnSpc>
              <a:spcBef>
                <a:spcPts val="300"/>
              </a:spcBef>
              <a:spcAft>
                <a:spcPts val="0"/>
              </a:spcAft>
              <a:buSzPts val="1100"/>
              <a:buNone/>
            </a:pPr>
            <a:endParaRPr dirty="0"/>
          </a:p>
        </p:txBody>
      </p:sp>
      <p:pic>
        <p:nvPicPr>
          <p:cNvPr id="3074" name="Picture 2" descr="Image result for no bias">
            <a:extLst>
              <a:ext uri="{FF2B5EF4-FFF2-40B4-BE49-F238E27FC236}">
                <a16:creationId xmlns:a16="http://schemas.microsoft.com/office/drawing/2014/main" id="{7F065427-50F2-4889-8B0C-72A07C0BD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496" y="3394302"/>
            <a:ext cx="1463447" cy="1463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5"/>
          <p:cNvSpPr/>
          <p:nvPr/>
        </p:nvSpPr>
        <p:spPr>
          <a:xfrm>
            <a:off x="1175" y="3150"/>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0" name="Google Shape;380;p55"/>
          <p:cNvSpPr/>
          <p:nvPr/>
        </p:nvSpPr>
        <p:spPr>
          <a:xfrm>
            <a:off x="241173" y="240030"/>
            <a:ext cx="8661600" cy="4663500"/>
          </a:xfrm>
          <a:prstGeom prst="rect">
            <a:avLst/>
          </a:prstGeom>
          <a:solidFill>
            <a:srgbClr val="DDD4C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1" name="Google Shape;381;p55"/>
          <p:cNvSpPr txBox="1">
            <a:spLocks noGrp="1"/>
          </p:cNvSpPr>
          <p:nvPr>
            <p:ph type="title" idx="4294967295"/>
          </p:nvPr>
        </p:nvSpPr>
        <p:spPr>
          <a:xfrm>
            <a:off x="723772" y="722998"/>
            <a:ext cx="2441100" cy="3703800"/>
          </a:xfrm>
          <a:prstGeom prst="rect">
            <a:avLst/>
          </a:prstGeom>
          <a:noFill/>
          <a:ln>
            <a:noFill/>
          </a:ln>
        </p:spPr>
        <p:txBody>
          <a:bodyPr spcFirstLastPara="1" wrap="square" lIns="68575" tIns="34275" rIns="68575" bIns="34275" anchor="ctr" anchorCtr="0">
            <a:noAutofit/>
          </a:bodyPr>
          <a:lstStyle/>
          <a:p>
            <a:pPr marL="0" lvl="0" indent="0" algn="r" rtl="0">
              <a:lnSpc>
                <a:spcPct val="85000"/>
              </a:lnSpc>
              <a:spcBef>
                <a:spcPts val="0"/>
              </a:spcBef>
              <a:spcAft>
                <a:spcPts val="0"/>
              </a:spcAft>
              <a:buClr>
                <a:srgbClr val="3F3F3F"/>
              </a:buClr>
              <a:buSzPts val="3300"/>
              <a:buFont typeface="Calibri"/>
              <a:buNone/>
            </a:pPr>
            <a:r>
              <a:rPr lang="en" sz="3300" dirty="0"/>
              <a:t>Diversity is Job-</a:t>
            </a:r>
            <a:r>
              <a:rPr lang="en-US" sz="3300" dirty="0"/>
              <a:t>R</a:t>
            </a:r>
            <a:r>
              <a:rPr lang="en" sz="3300" dirty="0"/>
              <a:t>elated</a:t>
            </a:r>
            <a:endParaRPr sz="1100" dirty="0"/>
          </a:p>
        </p:txBody>
      </p:sp>
      <p:cxnSp>
        <p:nvCxnSpPr>
          <p:cNvPr id="382" name="Google Shape;382;p55"/>
          <p:cNvCxnSpPr/>
          <p:nvPr/>
        </p:nvCxnSpPr>
        <p:spPr>
          <a:xfrm>
            <a:off x="3487688" y="1543049"/>
            <a:ext cx="0" cy="2057400"/>
          </a:xfrm>
          <a:prstGeom prst="straightConnector1">
            <a:avLst/>
          </a:prstGeom>
          <a:noFill/>
          <a:ln w="19050" cap="flat" cmpd="sng">
            <a:solidFill>
              <a:schemeClr val="dk2"/>
            </a:solidFill>
            <a:prstDash val="solid"/>
            <a:round/>
            <a:headEnd type="none" w="sm" len="sm"/>
            <a:tailEnd type="none" w="sm" len="sm"/>
          </a:ln>
        </p:spPr>
      </p:cxnSp>
      <p:sp>
        <p:nvSpPr>
          <p:cNvPr id="383" name="Google Shape;383;p55"/>
          <p:cNvSpPr txBox="1">
            <a:spLocks noGrp="1"/>
          </p:cNvSpPr>
          <p:nvPr>
            <p:ph type="body" idx="4294967295"/>
          </p:nvPr>
        </p:nvSpPr>
        <p:spPr>
          <a:xfrm>
            <a:off x="3818505" y="1314450"/>
            <a:ext cx="4819301" cy="3112280"/>
          </a:xfrm>
          <a:prstGeom prst="rect">
            <a:avLst/>
          </a:prstGeom>
          <a:noFill/>
          <a:ln>
            <a:noFill/>
          </a:ln>
        </p:spPr>
        <p:txBody>
          <a:bodyPr spcFirstLastPara="1" wrap="square" lIns="0" tIns="34275" rIns="0" bIns="34275" anchor="ctr" anchorCtr="0">
            <a:noAutofit/>
          </a:bodyPr>
          <a:lstStyle/>
          <a:p>
            <a:pPr marL="0" lvl="0" indent="0" algn="l" rtl="0">
              <a:lnSpc>
                <a:spcPct val="90000"/>
              </a:lnSpc>
              <a:spcBef>
                <a:spcPts val="0"/>
              </a:spcBef>
              <a:spcAft>
                <a:spcPts val="0"/>
              </a:spcAft>
              <a:buClr>
                <a:srgbClr val="3F3F3F"/>
              </a:buClr>
              <a:buSzPts val="1400"/>
              <a:buNone/>
            </a:pPr>
            <a:endParaRPr sz="1400" dirty="0"/>
          </a:p>
          <a:p>
            <a:pPr marL="0" lvl="0" indent="0" algn="l" rtl="0">
              <a:lnSpc>
                <a:spcPct val="90000"/>
              </a:lnSpc>
              <a:spcBef>
                <a:spcPts val="0"/>
              </a:spcBef>
              <a:spcAft>
                <a:spcPts val="0"/>
              </a:spcAft>
              <a:buClr>
                <a:srgbClr val="3F3F3F"/>
              </a:buClr>
              <a:buSzPts val="1400"/>
              <a:buNone/>
            </a:pPr>
            <a:endParaRPr sz="1400" dirty="0"/>
          </a:p>
          <a:p>
            <a:pPr marL="0" lvl="0" indent="0" algn="l" rtl="0">
              <a:spcBef>
                <a:spcPts val="0"/>
              </a:spcBef>
              <a:spcAft>
                <a:spcPts val="0"/>
              </a:spcAft>
              <a:buClr>
                <a:srgbClr val="3F3F3F"/>
              </a:buClr>
              <a:buSzPts val="1400"/>
              <a:buNone/>
            </a:pPr>
            <a:r>
              <a:rPr lang="en" dirty="0"/>
              <a:t>Education Code section 87360 states that Academic &amp; Administrative applicants must demonstrate: </a:t>
            </a:r>
            <a:endParaRPr sz="1400" dirty="0"/>
          </a:p>
          <a:p>
            <a:pPr marL="0" lvl="0" indent="0" algn="l" rtl="0">
              <a:spcBef>
                <a:spcPts val="0"/>
              </a:spcBef>
              <a:spcAft>
                <a:spcPts val="0"/>
              </a:spcAft>
              <a:buClr>
                <a:srgbClr val="3F3F3F"/>
              </a:buClr>
              <a:buSzPts val="1400"/>
              <a:buNone/>
            </a:pPr>
            <a:endParaRPr sz="100" dirty="0"/>
          </a:p>
          <a:p>
            <a:pPr marL="457200" lvl="1" indent="0">
              <a:spcBef>
                <a:spcPts val="0"/>
              </a:spcBef>
              <a:buClr>
                <a:srgbClr val="3F3F3F"/>
              </a:buClr>
              <a:buSzPts val="1400"/>
              <a:buNone/>
            </a:pPr>
            <a:r>
              <a:rPr lang="en" sz="2000" dirty="0"/>
              <a:t>“Sensitivity to and understanding of the </a:t>
            </a:r>
            <a:r>
              <a:rPr lang="en" sz="2000" b="1" dirty="0"/>
              <a:t>diverse</a:t>
            </a:r>
            <a:r>
              <a:rPr lang="en" sz="2000" dirty="0"/>
              <a:t> academic, socioeconomic, cultural and ethnic </a:t>
            </a:r>
            <a:r>
              <a:rPr lang="en" sz="2000" b="1" dirty="0"/>
              <a:t>backgrounds of community college students</a:t>
            </a:r>
            <a:r>
              <a:rPr lang="en" sz="2000" dirty="0"/>
              <a:t>.”</a:t>
            </a:r>
            <a:endParaRPr sz="1600" dirty="0"/>
          </a:p>
          <a:p>
            <a:pPr marL="0" lvl="0" indent="0" algn="l" rtl="0">
              <a:lnSpc>
                <a:spcPct val="90000"/>
              </a:lnSpc>
              <a:spcBef>
                <a:spcPts val="1100"/>
              </a:spcBef>
              <a:spcAft>
                <a:spcPts val="0"/>
              </a:spcAft>
              <a:buClr>
                <a:srgbClr val="3F3F3F"/>
              </a:buClr>
              <a:buSzPts val="1400"/>
              <a:buNone/>
            </a:pPr>
            <a:endParaRPr sz="1400" dirty="0"/>
          </a:p>
          <a:p>
            <a:pPr marL="0" lvl="0" indent="0" algn="l" rtl="0">
              <a:lnSpc>
                <a:spcPct val="90000"/>
              </a:lnSpc>
              <a:spcBef>
                <a:spcPts val="1100"/>
              </a:spcBef>
              <a:spcAft>
                <a:spcPts val="0"/>
              </a:spcAft>
              <a:buClr>
                <a:srgbClr val="3F3F3F"/>
              </a:buClr>
              <a:buSzPts val="1400"/>
              <a:buNone/>
            </a:pPr>
            <a:endParaRPr sz="1400" dirty="0"/>
          </a:p>
          <a:p>
            <a:pPr marL="63500" lvl="0" indent="0" algn="l" rtl="0">
              <a:lnSpc>
                <a:spcPct val="90000"/>
              </a:lnSpc>
              <a:spcBef>
                <a:spcPts val="1100"/>
              </a:spcBef>
              <a:spcAft>
                <a:spcPts val="0"/>
              </a:spcAft>
              <a:buClr>
                <a:srgbClr val="3F3F3F"/>
              </a:buClr>
              <a:buSzPts val="1400"/>
              <a:buNone/>
            </a:pPr>
            <a:endParaRPr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6"/>
          <p:cNvSpPr txBox="1">
            <a:spLocks noGrp="1"/>
          </p:cNvSpPr>
          <p:nvPr>
            <p:ph type="body" idx="1"/>
          </p:nvPr>
        </p:nvSpPr>
        <p:spPr>
          <a:xfrm>
            <a:off x="2971800" y="594060"/>
            <a:ext cx="5715000" cy="4183500"/>
          </a:xfrm>
          <a:prstGeom prst="rect">
            <a:avLst/>
          </a:prstGeom>
          <a:noFill/>
          <a:ln>
            <a:noFill/>
          </a:ln>
        </p:spPr>
        <p:txBody>
          <a:bodyPr spcFirstLastPara="1" wrap="square" lIns="68575" tIns="34275" rIns="68575" bIns="34275" anchor="t" anchorCtr="0">
            <a:noAutofit/>
          </a:bodyPr>
          <a:lstStyle/>
          <a:p>
            <a:pPr marL="101600" lvl="0" indent="0" algn="l" rtl="0">
              <a:lnSpc>
                <a:spcPct val="90000"/>
              </a:lnSpc>
              <a:spcBef>
                <a:spcPts val="0"/>
              </a:spcBef>
              <a:spcAft>
                <a:spcPts val="0"/>
              </a:spcAft>
              <a:buSzPts val="2000"/>
              <a:buNone/>
            </a:pPr>
            <a:r>
              <a:rPr lang="en" sz="2000" dirty="0"/>
              <a:t>Equity-mindedness is about</a:t>
            </a:r>
            <a:endParaRPr sz="2000" dirty="0"/>
          </a:p>
          <a:p>
            <a:pPr marL="349250" lvl="0" indent="-342900" algn="l" rtl="0">
              <a:lnSpc>
                <a:spcPct val="90000"/>
              </a:lnSpc>
              <a:spcBef>
                <a:spcPts val="1100"/>
              </a:spcBef>
              <a:spcAft>
                <a:spcPts val="0"/>
              </a:spcAft>
              <a:buSzPts val="2000"/>
              <a:buAutoNum type="arabicPeriod"/>
            </a:pPr>
            <a:r>
              <a:rPr lang="en" sz="2000" dirty="0">
                <a:solidFill>
                  <a:schemeClr val="dk1"/>
                </a:solidFill>
              </a:rPr>
              <a:t>Taking individual responsibility</a:t>
            </a:r>
            <a:endParaRPr sz="2000" dirty="0">
              <a:solidFill>
                <a:schemeClr val="dk1"/>
              </a:solidFill>
            </a:endParaRPr>
          </a:p>
          <a:p>
            <a:pPr marL="349250" lvl="0" indent="-342900" algn="l" rtl="0">
              <a:lnSpc>
                <a:spcPct val="90000"/>
              </a:lnSpc>
              <a:spcBef>
                <a:spcPts val="1100"/>
              </a:spcBef>
              <a:spcAft>
                <a:spcPts val="0"/>
              </a:spcAft>
              <a:buSzPts val="2000"/>
              <a:buAutoNum type="arabicPeriod"/>
            </a:pPr>
            <a:r>
              <a:rPr lang="en" sz="2000" dirty="0">
                <a:solidFill>
                  <a:schemeClr val="dk1"/>
                </a:solidFill>
              </a:rPr>
              <a:t>Being culturally proficient (i.e., race conscious) to meet the needs of a diverse student community</a:t>
            </a:r>
            <a:endParaRPr sz="2000" dirty="0">
              <a:solidFill>
                <a:schemeClr val="dk1"/>
              </a:solidFill>
            </a:endParaRPr>
          </a:p>
          <a:p>
            <a:pPr marL="349250" lvl="0" indent="-342900" algn="l" rtl="0">
              <a:lnSpc>
                <a:spcPct val="90000"/>
              </a:lnSpc>
              <a:spcBef>
                <a:spcPts val="1100"/>
              </a:spcBef>
              <a:spcAft>
                <a:spcPts val="0"/>
              </a:spcAft>
              <a:buSzPts val="2000"/>
              <a:buAutoNum type="arabicPeriod"/>
            </a:pPr>
            <a:r>
              <a:rPr lang="en" sz="2000" dirty="0">
                <a:solidFill>
                  <a:schemeClr val="dk1"/>
                </a:solidFill>
              </a:rPr>
              <a:t>Being systemical</a:t>
            </a:r>
            <a:r>
              <a:rPr lang="en" sz="2000" dirty="0"/>
              <a:t>l</a:t>
            </a:r>
            <a:r>
              <a:rPr lang="en" sz="2000" dirty="0">
                <a:solidFill>
                  <a:schemeClr val="dk1"/>
                </a:solidFill>
              </a:rPr>
              <a:t>y aware and institutionally focused</a:t>
            </a:r>
            <a:endParaRPr sz="2000" dirty="0">
              <a:solidFill>
                <a:schemeClr val="dk1"/>
              </a:solidFill>
            </a:endParaRPr>
          </a:p>
          <a:p>
            <a:pPr marL="349250" lvl="0" indent="-342900" algn="l" rtl="0">
              <a:lnSpc>
                <a:spcPct val="90000"/>
              </a:lnSpc>
              <a:spcBef>
                <a:spcPts val="1100"/>
              </a:spcBef>
              <a:spcAft>
                <a:spcPts val="0"/>
              </a:spcAft>
              <a:buSzPts val="2000"/>
              <a:buAutoNum type="arabicPeriod"/>
            </a:pPr>
            <a:r>
              <a:rPr lang="en" sz="2000" dirty="0">
                <a:solidFill>
                  <a:schemeClr val="dk1"/>
                </a:solidFill>
              </a:rPr>
              <a:t>Taking action on equity based on evidence</a:t>
            </a:r>
            <a:endParaRPr sz="1800" dirty="0"/>
          </a:p>
          <a:p>
            <a:pPr marL="101600" lvl="0" indent="0" algn="l" rtl="0">
              <a:lnSpc>
                <a:spcPct val="90000"/>
              </a:lnSpc>
              <a:spcBef>
                <a:spcPts val="1100"/>
              </a:spcBef>
              <a:spcAft>
                <a:spcPts val="0"/>
              </a:spcAft>
              <a:buSzPts val="2000"/>
              <a:buNone/>
            </a:pPr>
            <a:r>
              <a:rPr lang="en" sz="1800" dirty="0"/>
              <a:t>Applying an equity framework to your hiring process allows you to focus on a candidate’s </a:t>
            </a:r>
            <a:r>
              <a:rPr lang="en" sz="1800" b="1" dirty="0"/>
              <a:t>knowledge, skills, and abilities (KSAs) </a:t>
            </a:r>
            <a:r>
              <a:rPr lang="en" sz="1800" dirty="0"/>
              <a:t>related to equity-mindedness, which is job-related (2nd min qual).</a:t>
            </a:r>
            <a:endParaRPr sz="1800" dirty="0"/>
          </a:p>
          <a:p>
            <a:pPr marL="457200" lvl="0" indent="-228600" algn="l" rtl="0">
              <a:lnSpc>
                <a:spcPct val="100000"/>
              </a:lnSpc>
              <a:spcBef>
                <a:spcPts val="500"/>
              </a:spcBef>
              <a:spcAft>
                <a:spcPts val="0"/>
              </a:spcAft>
              <a:buSzPts val="2000"/>
              <a:buNone/>
            </a:pPr>
            <a:endParaRPr sz="1800" dirty="0"/>
          </a:p>
        </p:txBody>
      </p:sp>
      <p:sp>
        <p:nvSpPr>
          <p:cNvPr id="389" name="Google Shape;389;p56"/>
          <p:cNvSpPr txBox="1"/>
          <p:nvPr/>
        </p:nvSpPr>
        <p:spPr>
          <a:xfrm>
            <a:off x="179614" y="591175"/>
            <a:ext cx="2506436" cy="4183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2800" b="1" i="0" u="none" strike="noStrike" cap="none" dirty="0">
                <a:solidFill>
                  <a:srgbClr val="000000"/>
                </a:solidFill>
                <a:latin typeface="Arial"/>
                <a:ea typeface="Arial"/>
                <a:cs typeface="Arial"/>
                <a:sym typeface="Arial"/>
              </a:rPr>
              <a:t>Equity-</a:t>
            </a:r>
            <a:r>
              <a:rPr lang="en-US" sz="2800" b="1" i="0" u="none" strike="noStrike" cap="none" dirty="0">
                <a:solidFill>
                  <a:srgbClr val="000000"/>
                </a:solidFill>
                <a:latin typeface="Arial"/>
                <a:ea typeface="Arial"/>
                <a:cs typeface="Arial"/>
                <a:sym typeface="Arial"/>
              </a:rPr>
              <a:t>M</a:t>
            </a:r>
            <a:r>
              <a:rPr lang="en" sz="2800" b="1" i="0" u="none" strike="noStrike" cap="none" dirty="0">
                <a:solidFill>
                  <a:srgbClr val="000000"/>
                </a:solidFill>
                <a:latin typeface="Arial"/>
                <a:ea typeface="Arial"/>
                <a:cs typeface="Arial"/>
                <a:sym typeface="Arial"/>
              </a:rPr>
              <a:t>indedness is </a:t>
            </a:r>
          </a:p>
          <a:p>
            <a:pPr marL="0" marR="0" lvl="0" indent="0" algn="ctr" rtl="0">
              <a:lnSpc>
                <a:spcPct val="100000"/>
              </a:lnSpc>
              <a:spcBef>
                <a:spcPts val="0"/>
              </a:spcBef>
              <a:spcAft>
                <a:spcPts val="0"/>
              </a:spcAft>
              <a:buNone/>
            </a:pPr>
            <a:r>
              <a:rPr lang="en" sz="2800" b="1" i="0" u="none" strike="noStrike" cap="none" dirty="0">
                <a:solidFill>
                  <a:srgbClr val="000000"/>
                </a:solidFill>
                <a:latin typeface="Arial"/>
                <a:ea typeface="Arial"/>
                <a:cs typeface="Arial"/>
                <a:sym typeface="Arial"/>
              </a:rPr>
              <a:t>Job-</a:t>
            </a:r>
            <a:r>
              <a:rPr lang="en-US" sz="2800" b="1" i="0" u="none" strike="noStrike" cap="none" dirty="0">
                <a:solidFill>
                  <a:srgbClr val="000000"/>
                </a:solidFill>
                <a:latin typeface="Arial"/>
                <a:ea typeface="Arial"/>
                <a:cs typeface="Arial"/>
                <a:sym typeface="Arial"/>
              </a:rPr>
              <a:t>R</a:t>
            </a:r>
            <a:r>
              <a:rPr lang="en" sz="2800" b="1" i="0" u="none" strike="noStrike" cap="none" dirty="0">
                <a:solidFill>
                  <a:srgbClr val="000000"/>
                </a:solidFill>
                <a:latin typeface="Arial"/>
                <a:ea typeface="Arial"/>
                <a:cs typeface="Arial"/>
                <a:sym typeface="Arial"/>
              </a:rPr>
              <a:t>elated</a:t>
            </a:r>
            <a:endParaRPr sz="3200" b="1"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57"/>
          <p:cNvSpPr txBox="1">
            <a:spLocks noGrp="1"/>
          </p:cNvSpPr>
          <p:nvPr>
            <p:ph type="title"/>
          </p:nvPr>
        </p:nvSpPr>
        <p:spPr>
          <a:xfrm>
            <a:off x="822960" y="172057"/>
            <a:ext cx="7543800" cy="1088068"/>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Clr>
                <a:srgbClr val="3F3F3F"/>
              </a:buClr>
              <a:buSzPts val="3600"/>
              <a:buFont typeface="Calibri"/>
              <a:buNone/>
            </a:pPr>
            <a:r>
              <a:rPr lang="en" sz="3200" b="1" dirty="0"/>
              <a:t>Traditional Conceptions </a:t>
            </a:r>
            <a:br>
              <a:rPr lang="en" sz="3200" b="1" dirty="0"/>
            </a:br>
            <a:r>
              <a:rPr lang="en" sz="3200" b="1" dirty="0"/>
              <a:t>of Merit and Fit</a:t>
            </a:r>
            <a:endParaRPr sz="3200" b="1" dirty="0"/>
          </a:p>
        </p:txBody>
      </p:sp>
      <p:sp>
        <p:nvSpPr>
          <p:cNvPr id="398" name="Google Shape;398;p57"/>
          <p:cNvSpPr txBox="1">
            <a:spLocks noGrp="1"/>
          </p:cNvSpPr>
          <p:nvPr>
            <p:ph type="body" idx="1"/>
          </p:nvPr>
        </p:nvSpPr>
        <p:spPr>
          <a:xfrm>
            <a:off x="822960" y="1384539"/>
            <a:ext cx="3703320" cy="55221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2"/>
              </a:buClr>
              <a:buSzPts val="1500"/>
              <a:buNone/>
            </a:pPr>
            <a:r>
              <a:rPr lang="en" sz="2800" b="1" i="1" dirty="0"/>
              <a:t>MERIT</a:t>
            </a:r>
            <a:endParaRPr sz="2800" b="1" i="1" dirty="0"/>
          </a:p>
        </p:txBody>
      </p:sp>
      <p:sp>
        <p:nvSpPr>
          <p:cNvPr id="399" name="Google Shape;399;p57"/>
          <p:cNvSpPr txBox="1">
            <a:spLocks noGrp="1"/>
          </p:cNvSpPr>
          <p:nvPr>
            <p:ph type="body" idx="2"/>
          </p:nvPr>
        </p:nvSpPr>
        <p:spPr>
          <a:xfrm>
            <a:off x="822960" y="1936749"/>
            <a:ext cx="3657602" cy="2910279"/>
          </a:xfrm>
          <a:prstGeom prst="rect">
            <a:avLst/>
          </a:prstGeom>
          <a:noFill/>
          <a:ln>
            <a:noFill/>
          </a:ln>
        </p:spPr>
        <p:txBody>
          <a:bodyPr spcFirstLastPara="1" wrap="square" lIns="0" tIns="34275" rIns="0" bIns="34275" anchor="t" anchorCtr="0">
            <a:noAutofit/>
          </a:bodyPr>
          <a:lstStyle/>
          <a:p>
            <a:pPr marL="0" lvl="0" indent="0" algn="l" rtl="0">
              <a:lnSpc>
                <a:spcPct val="90000"/>
              </a:lnSpc>
              <a:spcBef>
                <a:spcPts val="0"/>
              </a:spcBef>
              <a:spcAft>
                <a:spcPts val="0"/>
              </a:spcAft>
              <a:buClr>
                <a:srgbClr val="3F3F3F"/>
              </a:buClr>
              <a:buSzPts val="1500"/>
              <a:buNone/>
            </a:pPr>
            <a:r>
              <a:rPr lang="en" sz="2000" b="1" dirty="0"/>
              <a:t>Traditional </a:t>
            </a:r>
            <a:r>
              <a:rPr lang="en-US" sz="2000" b="1" dirty="0"/>
              <a:t>C</a:t>
            </a:r>
            <a:r>
              <a:rPr lang="en" sz="2000" b="1" dirty="0"/>
              <a:t>onceptions: </a:t>
            </a:r>
            <a:endParaRPr sz="2000" dirty="0"/>
          </a:p>
          <a:p>
            <a:pPr marL="63500" lvl="0" indent="-95250" algn="l" rtl="0">
              <a:lnSpc>
                <a:spcPct val="90000"/>
              </a:lnSpc>
              <a:spcBef>
                <a:spcPts val="1100"/>
              </a:spcBef>
              <a:spcAft>
                <a:spcPts val="0"/>
              </a:spcAft>
              <a:buClr>
                <a:srgbClr val="3F3F3F"/>
              </a:buClr>
              <a:buSzPts val="1500"/>
              <a:buFont typeface="Noto Sans Symbols"/>
              <a:buChar char="▪"/>
            </a:pPr>
            <a:r>
              <a:rPr lang="en" sz="2000" dirty="0"/>
              <a:t>Institutional prestige (e.g., known schools)</a:t>
            </a:r>
            <a:endParaRPr sz="2000" dirty="0"/>
          </a:p>
          <a:p>
            <a:pPr marL="63500" lvl="0" indent="-95250" algn="l" rtl="0">
              <a:lnSpc>
                <a:spcPct val="90000"/>
              </a:lnSpc>
              <a:spcBef>
                <a:spcPts val="1100"/>
              </a:spcBef>
              <a:spcAft>
                <a:spcPts val="0"/>
              </a:spcAft>
              <a:buClr>
                <a:srgbClr val="3F3F3F"/>
              </a:buClr>
              <a:buSzPts val="1500"/>
              <a:buFont typeface="Noto Sans Symbols"/>
              <a:buChar char="▪"/>
            </a:pPr>
            <a:r>
              <a:rPr lang="en" sz="2000" dirty="0"/>
              <a:t>Degrees (e.g., doctorate)</a:t>
            </a:r>
            <a:endParaRPr sz="2000" dirty="0"/>
          </a:p>
          <a:p>
            <a:pPr marL="63500" lvl="0" indent="-95250" algn="l" rtl="0">
              <a:lnSpc>
                <a:spcPct val="90000"/>
              </a:lnSpc>
              <a:spcBef>
                <a:spcPts val="1100"/>
              </a:spcBef>
              <a:spcAft>
                <a:spcPts val="0"/>
              </a:spcAft>
              <a:buClr>
                <a:srgbClr val="3F3F3F"/>
              </a:buClr>
              <a:buSzPts val="1500"/>
              <a:buFont typeface="Noto Sans Symbols"/>
              <a:buChar char="▪"/>
            </a:pPr>
            <a:r>
              <a:rPr lang="en" sz="2000" dirty="0"/>
              <a:t>Connections (e.g., insider track)</a:t>
            </a:r>
            <a:endParaRPr sz="2000" dirty="0"/>
          </a:p>
          <a:p>
            <a:pPr marL="63500" lvl="0" indent="-95250" algn="l" rtl="0">
              <a:lnSpc>
                <a:spcPct val="90000"/>
              </a:lnSpc>
              <a:spcBef>
                <a:spcPts val="1100"/>
              </a:spcBef>
              <a:spcAft>
                <a:spcPts val="0"/>
              </a:spcAft>
              <a:buClr>
                <a:srgbClr val="3F3F3F"/>
              </a:buClr>
              <a:buSzPts val="1500"/>
              <a:buFont typeface="Noto Sans Symbols"/>
              <a:buChar char="▪"/>
            </a:pPr>
            <a:r>
              <a:rPr lang="en" sz="2000" dirty="0"/>
              <a:t>Experience (e.g., many years in CC)</a:t>
            </a:r>
            <a:endParaRPr sz="2000" dirty="0"/>
          </a:p>
        </p:txBody>
      </p:sp>
      <p:sp>
        <p:nvSpPr>
          <p:cNvPr id="400" name="Google Shape;400;p57"/>
          <p:cNvSpPr txBox="1">
            <a:spLocks noGrp="1"/>
          </p:cNvSpPr>
          <p:nvPr>
            <p:ph type="body" idx="3"/>
          </p:nvPr>
        </p:nvSpPr>
        <p:spPr>
          <a:xfrm>
            <a:off x="4745080" y="1384539"/>
            <a:ext cx="3703320" cy="55221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2"/>
              </a:buClr>
              <a:buSzPts val="1500"/>
              <a:buNone/>
            </a:pPr>
            <a:r>
              <a:rPr lang="en" sz="2800" b="1" i="1" dirty="0"/>
              <a:t>FIT</a:t>
            </a:r>
            <a:endParaRPr sz="2800" b="1" i="1" dirty="0"/>
          </a:p>
        </p:txBody>
      </p:sp>
      <p:sp>
        <p:nvSpPr>
          <p:cNvPr id="401" name="Google Shape;401;p57"/>
          <p:cNvSpPr txBox="1">
            <a:spLocks noGrp="1"/>
          </p:cNvSpPr>
          <p:nvPr>
            <p:ph type="body" idx="4"/>
          </p:nvPr>
        </p:nvSpPr>
        <p:spPr>
          <a:xfrm>
            <a:off x="4753243" y="1936750"/>
            <a:ext cx="4047941" cy="2969986"/>
          </a:xfrm>
          <a:prstGeom prst="rect">
            <a:avLst/>
          </a:prstGeom>
          <a:noFill/>
          <a:ln>
            <a:noFill/>
          </a:ln>
        </p:spPr>
        <p:txBody>
          <a:bodyPr spcFirstLastPara="1" wrap="square" lIns="0" tIns="34275" rIns="0" bIns="34275" anchor="t" anchorCtr="0">
            <a:noAutofit/>
          </a:bodyPr>
          <a:lstStyle/>
          <a:p>
            <a:pPr marL="0" lvl="0" indent="0" algn="l" rtl="0">
              <a:lnSpc>
                <a:spcPct val="90000"/>
              </a:lnSpc>
              <a:spcBef>
                <a:spcPts val="0"/>
              </a:spcBef>
              <a:spcAft>
                <a:spcPts val="0"/>
              </a:spcAft>
              <a:buClr>
                <a:srgbClr val="3F3F3F"/>
              </a:buClr>
              <a:buSzPts val="1500"/>
              <a:buNone/>
            </a:pPr>
            <a:r>
              <a:rPr lang="en" sz="2000" b="1" dirty="0"/>
              <a:t>Traditional </a:t>
            </a:r>
            <a:r>
              <a:rPr lang="en-US" sz="2000" b="1" dirty="0"/>
              <a:t>C</a:t>
            </a:r>
            <a:r>
              <a:rPr lang="en" sz="2000" b="1" dirty="0"/>
              <a:t>onceptions: </a:t>
            </a:r>
            <a:endParaRPr sz="2000" dirty="0"/>
          </a:p>
          <a:p>
            <a:pPr marL="63500" lvl="0" indent="-95250" algn="l" rtl="0">
              <a:lnSpc>
                <a:spcPct val="90000"/>
              </a:lnSpc>
              <a:spcBef>
                <a:spcPts val="1100"/>
              </a:spcBef>
              <a:spcAft>
                <a:spcPts val="0"/>
              </a:spcAft>
              <a:buClr>
                <a:srgbClr val="3F3F3F"/>
              </a:buClr>
              <a:buSzPts val="1500"/>
              <a:buFont typeface="Noto Sans Symbols"/>
              <a:buChar char="▪"/>
            </a:pPr>
            <a:r>
              <a:rPr lang="en" sz="2000" dirty="0"/>
              <a:t>Reflecting existing faculty background (e.g., looks like us)</a:t>
            </a:r>
            <a:endParaRPr sz="2000" dirty="0"/>
          </a:p>
          <a:p>
            <a:pPr marL="63500" lvl="0" indent="-95250" algn="l" rtl="0">
              <a:lnSpc>
                <a:spcPct val="90000"/>
              </a:lnSpc>
              <a:spcBef>
                <a:spcPts val="1100"/>
              </a:spcBef>
              <a:spcAft>
                <a:spcPts val="0"/>
              </a:spcAft>
              <a:buClr>
                <a:srgbClr val="3F3F3F"/>
              </a:buClr>
              <a:buSzPts val="1500"/>
              <a:buFont typeface="Noto Sans Symbols"/>
              <a:buChar char="▪"/>
            </a:pPr>
            <a:r>
              <a:rPr lang="en" sz="2000" dirty="0"/>
              <a:t>Collegiality (e.g., doesn’t rock the boat)</a:t>
            </a:r>
            <a:endParaRPr sz="2000" dirty="0"/>
          </a:p>
          <a:p>
            <a:pPr marL="63500" lvl="0" indent="-95250" algn="l" rtl="0">
              <a:lnSpc>
                <a:spcPct val="90000"/>
              </a:lnSpc>
              <a:spcBef>
                <a:spcPts val="1100"/>
              </a:spcBef>
              <a:spcAft>
                <a:spcPts val="0"/>
              </a:spcAft>
              <a:buClr>
                <a:srgbClr val="3F3F3F"/>
              </a:buClr>
              <a:buSzPts val="1500"/>
              <a:buFont typeface="Noto Sans Symbols"/>
              <a:buChar char="▪"/>
            </a:pPr>
            <a:r>
              <a:rPr lang="en" sz="2000" dirty="0"/>
              <a:t>Shared interests (e.g., agrees with us)</a:t>
            </a:r>
            <a:endParaRPr sz="2000" dirty="0"/>
          </a:p>
          <a:p>
            <a:pPr marL="63500" lvl="0" indent="0" algn="l" rtl="0">
              <a:lnSpc>
                <a:spcPct val="90000"/>
              </a:lnSpc>
              <a:spcBef>
                <a:spcPts val="1100"/>
              </a:spcBef>
              <a:spcAft>
                <a:spcPts val="0"/>
              </a:spcAft>
              <a:buClr>
                <a:srgbClr val="3F3F3F"/>
              </a:buClr>
              <a:buSzPts val="1500"/>
              <a:buNone/>
            </a:pPr>
            <a:endParaRPr sz="1100" dirty="0"/>
          </a:p>
        </p:txBody>
      </p:sp>
      <p:sp>
        <p:nvSpPr>
          <p:cNvPr id="402" name="Google Shape;402;p57"/>
          <p:cNvSpPr txBox="1"/>
          <p:nvPr/>
        </p:nvSpPr>
        <p:spPr>
          <a:xfrm>
            <a:off x="6384595" y="4378067"/>
            <a:ext cx="1982165" cy="18466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a:solidFill>
                  <a:schemeClr val="dk1"/>
                </a:solidFill>
                <a:latin typeface="Calibri"/>
                <a:ea typeface="Calibri"/>
                <a:cs typeface="Calibri"/>
                <a:sym typeface="Calibri"/>
              </a:rPr>
              <a:t>Adapted from</a:t>
            </a:r>
            <a:r>
              <a:rPr lang="en" sz="800" b="0" i="0" u="none" strike="noStrike" cap="none">
                <a:solidFill>
                  <a:schemeClr val="dk1"/>
                </a:solidFill>
                <a:latin typeface="Calibri"/>
                <a:ea typeface="Calibri"/>
                <a:cs typeface="Calibri"/>
                <a:sym typeface="Calibri"/>
              </a:rPr>
              <a:t>: Center for Urban Education, USC</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8"/>
          <p:cNvSpPr txBox="1">
            <a:spLocks noGrp="1"/>
          </p:cNvSpPr>
          <p:nvPr>
            <p:ph type="title"/>
          </p:nvPr>
        </p:nvSpPr>
        <p:spPr>
          <a:xfrm>
            <a:off x="822960" y="340143"/>
            <a:ext cx="7543800" cy="821327"/>
          </a:xfrm>
          <a:prstGeom prst="rect">
            <a:avLst/>
          </a:prstGeom>
          <a:noFill/>
          <a:ln>
            <a:noFill/>
          </a:ln>
        </p:spPr>
        <p:txBody>
          <a:bodyPr spcFirstLastPara="1" wrap="square" lIns="68575" tIns="34275" rIns="68575" bIns="34275" anchor="b" anchorCtr="0">
            <a:noAutofit/>
          </a:bodyPr>
          <a:lstStyle/>
          <a:p>
            <a:pPr marL="0" lvl="0" indent="0" algn="ctr" rtl="0">
              <a:lnSpc>
                <a:spcPct val="85000"/>
              </a:lnSpc>
              <a:spcBef>
                <a:spcPts val="0"/>
              </a:spcBef>
              <a:spcAft>
                <a:spcPts val="0"/>
              </a:spcAft>
              <a:buClr>
                <a:srgbClr val="3F3F3F"/>
              </a:buClr>
              <a:buSzPts val="3600"/>
              <a:buFont typeface="Calibri"/>
              <a:buNone/>
            </a:pPr>
            <a:r>
              <a:rPr lang="en" sz="3200" b="1" dirty="0"/>
              <a:t>Equitized Conception of Merit and Fit</a:t>
            </a:r>
            <a:endParaRPr sz="3200" b="1" dirty="0"/>
          </a:p>
        </p:txBody>
      </p:sp>
      <p:sp>
        <p:nvSpPr>
          <p:cNvPr id="411" name="Google Shape;411;p58"/>
          <p:cNvSpPr txBox="1">
            <a:spLocks noGrp="1"/>
          </p:cNvSpPr>
          <p:nvPr>
            <p:ph type="body" idx="1"/>
          </p:nvPr>
        </p:nvSpPr>
        <p:spPr>
          <a:xfrm>
            <a:off x="822960" y="1384539"/>
            <a:ext cx="3703320" cy="55221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2"/>
              </a:buClr>
              <a:buSzPts val="1500"/>
              <a:buNone/>
            </a:pPr>
            <a:r>
              <a:rPr lang="en" sz="2400" b="1" i="1" dirty="0"/>
              <a:t>MERIT</a:t>
            </a:r>
            <a:endParaRPr sz="2400" b="1" i="1" dirty="0"/>
          </a:p>
        </p:txBody>
      </p:sp>
      <p:sp>
        <p:nvSpPr>
          <p:cNvPr id="412" name="Google Shape;412;p58"/>
          <p:cNvSpPr txBox="1">
            <a:spLocks noGrp="1"/>
          </p:cNvSpPr>
          <p:nvPr>
            <p:ph type="body" idx="2"/>
          </p:nvPr>
        </p:nvSpPr>
        <p:spPr>
          <a:xfrm>
            <a:off x="822960" y="1936750"/>
            <a:ext cx="3703320" cy="2978150"/>
          </a:xfrm>
          <a:prstGeom prst="rect">
            <a:avLst/>
          </a:prstGeom>
          <a:noFill/>
          <a:ln>
            <a:noFill/>
          </a:ln>
        </p:spPr>
        <p:txBody>
          <a:bodyPr spcFirstLastPara="1" wrap="square" lIns="0" tIns="34275" rIns="0" bIns="34275" anchor="t" anchorCtr="0">
            <a:noAutofit/>
          </a:bodyPr>
          <a:lstStyle/>
          <a:p>
            <a:pPr marL="0" lvl="0" indent="0" algn="l" rtl="0">
              <a:lnSpc>
                <a:spcPct val="90000"/>
              </a:lnSpc>
              <a:spcBef>
                <a:spcPts val="0"/>
              </a:spcBef>
              <a:spcAft>
                <a:spcPts val="0"/>
              </a:spcAft>
              <a:buClr>
                <a:srgbClr val="3F3F3F"/>
              </a:buClr>
              <a:buSzPts val="1500"/>
              <a:buNone/>
            </a:pPr>
            <a:r>
              <a:rPr lang="en" b="1" dirty="0"/>
              <a:t>Equity </a:t>
            </a:r>
            <a:r>
              <a:rPr lang="en-US" b="1" dirty="0"/>
              <a:t>C</a:t>
            </a:r>
            <a:r>
              <a:rPr lang="en" b="1" dirty="0"/>
              <a:t>onceptions:</a:t>
            </a:r>
            <a:endParaRPr dirty="0"/>
          </a:p>
          <a:p>
            <a:pPr marL="63500" lvl="0" indent="-95250" algn="l" rtl="0">
              <a:lnSpc>
                <a:spcPct val="90000"/>
              </a:lnSpc>
              <a:spcBef>
                <a:spcPts val="1100"/>
              </a:spcBef>
              <a:spcAft>
                <a:spcPts val="0"/>
              </a:spcAft>
              <a:buClr>
                <a:srgbClr val="3F3F3F"/>
              </a:buClr>
              <a:buSzPts val="1500"/>
              <a:buFont typeface="Noto Sans Symbols"/>
              <a:buChar char="▪"/>
            </a:pPr>
            <a:r>
              <a:rPr lang="en" dirty="0"/>
              <a:t>Experience teaching/counseling minoritized students</a:t>
            </a:r>
            <a:endParaRPr dirty="0"/>
          </a:p>
          <a:p>
            <a:pPr marL="63500" lvl="0" indent="-95250" algn="l" rtl="0">
              <a:lnSpc>
                <a:spcPct val="90000"/>
              </a:lnSpc>
              <a:spcBef>
                <a:spcPts val="1100"/>
              </a:spcBef>
              <a:spcAft>
                <a:spcPts val="0"/>
              </a:spcAft>
              <a:buClr>
                <a:srgbClr val="3F3F3F"/>
              </a:buClr>
              <a:buSzPts val="1500"/>
              <a:buFont typeface="Noto Sans Symbols"/>
              <a:buChar char="▪"/>
            </a:pPr>
            <a:r>
              <a:rPr lang="en" dirty="0"/>
              <a:t>Engage in culturally proficient approaches </a:t>
            </a:r>
            <a:endParaRPr dirty="0"/>
          </a:p>
          <a:p>
            <a:pPr marL="63500" lvl="0" indent="-95250" algn="l" rtl="0">
              <a:lnSpc>
                <a:spcPct val="90000"/>
              </a:lnSpc>
              <a:spcBef>
                <a:spcPts val="1100"/>
              </a:spcBef>
              <a:spcAft>
                <a:spcPts val="0"/>
              </a:spcAft>
              <a:buClr>
                <a:srgbClr val="3F3F3F"/>
              </a:buClr>
              <a:buSzPts val="1500"/>
              <a:buFont typeface="Noto Sans Symbols"/>
              <a:buChar char="▪"/>
            </a:pPr>
            <a:r>
              <a:rPr lang="en" dirty="0"/>
              <a:t>Experience acting as an equity advocate</a:t>
            </a:r>
            <a:endParaRPr dirty="0"/>
          </a:p>
          <a:p>
            <a:pPr marL="63500" lvl="0" indent="-95250" algn="l" rtl="0">
              <a:lnSpc>
                <a:spcPct val="90000"/>
              </a:lnSpc>
              <a:spcBef>
                <a:spcPts val="1100"/>
              </a:spcBef>
              <a:spcAft>
                <a:spcPts val="0"/>
              </a:spcAft>
              <a:buClr>
                <a:srgbClr val="3F3F3F"/>
              </a:buClr>
              <a:buSzPts val="1500"/>
              <a:buFont typeface="Noto Sans Symbols"/>
              <a:buChar char="▪"/>
            </a:pPr>
            <a:r>
              <a:rPr lang="en" dirty="0"/>
              <a:t>Engages in evidence-based self-reflection to improve practice</a:t>
            </a:r>
            <a:endParaRPr dirty="0"/>
          </a:p>
        </p:txBody>
      </p:sp>
      <p:sp>
        <p:nvSpPr>
          <p:cNvPr id="413" name="Google Shape;413;p58"/>
          <p:cNvSpPr txBox="1">
            <a:spLocks noGrp="1"/>
          </p:cNvSpPr>
          <p:nvPr>
            <p:ph type="body" idx="3"/>
          </p:nvPr>
        </p:nvSpPr>
        <p:spPr>
          <a:xfrm>
            <a:off x="4663440" y="1384539"/>
            <a:ext cx="3703320" cy="552212"/>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2"/>
              </a:buClr>
              <a:buSzPts val="1500"/>
              <a:buNone/>
            </a:pPr>
            <a:r>
              <a:rPr lang="en" sz="2400" b="1" i="1" dirty="0"/>
              <a:t>FIT</a:t>
            </a:r>
            <a:endParaRPr sz="1600" b="1" i="1" dirty="0"/>
          </a:p>
        </p:txBody>
      </p:sp>
      <p:sp>
        <p:nvSpPr>
          <p:cNvPr id="414" name="Google Shape;414;p58"/>
          <p:cNvSpPr txBox="1">
            <a:spLocks noGrp="1"/>
          </p:cNvSpPr>
          <p:nvPr>
            <p:ph type="body" idx="4"/>
          </p:nvPr>
        </p:nvSpPr>
        <p:spPr>
          <a:xfrm>
            <a:off x="4663439" y="1936749"/>
            <a:ext cx="4047941" cy="2866607"/>
          </a:xfrm>
          <a:prstGeom prst="rect">
            <a:avLst/>
          </a:prstGeom>
          <a:noFill/>
          <a:ln>
            <a:noFill/>
          </a:ln>
        </p:spPr>
        <p:txBody>
          <a:bodyPr spcFirstLastPara="1" wrap="square" lIns="0" tIns="34275" rIns="0" bIns="34275" anchor="t" anchorCtr="0">
            <a:noAutofit/>
          </a:bodyPr>
          <a:lstStyle/>
          <a:p>
            <a:pPr marL="0" lvl="0" indent="0" algn="l" rtl="0">
              <a:lnSpc>
                <a:spcPct val="90000"/>
              </a:lnSpc>
              <a:spcBef>
                <a:spcPts val="0"/>
              </a:spcBef>
              <a:spcAft>
                <a:spcPts val="0"/>
              </a:spcAft>
              <a:buClr>
                <a:srgbClr val="3F3F3F"/>
              </a:buClr>
              <a:buSzPts val="1500"/>
              <a:buNone/>
            </a:pPr>
            <a:r>
              <a:rPr lang="en" b="1" dirty="0"/>
              <a:t>Equity </a:t>
            </a:r>
            <a:r>
              <a:rPr lang="en-US" b="1" dirty="0"/>
              <a:t>C</a:t>
            </a:r>
            <a:r>
              <a:rPr lang="en" b="1" dirty="0"/>
              <a:t>onceptions: </a:t>
            </a:r>
            <a:endParaRPr dirty="0"/>
          </a:p>
          <a:p>
            <a:pPr marL="63500" lvl="0" indent="-95250" algn="l" rtl="0">
              <a:lnSpc>
                <a:spcPct val="90000"/>
              </a:lnSpc>
              <a:spcBef>
                <a:spcPts val="1100"/>
              </a:spcBef>
              <a:spcAft>
                <a:spcPts val="0"/>
              </a:spcAft>
              <a:buClr>
                <a:srgbClr val="3F3F3F"/>
              </a:buClr>
              <a:buSzPts val="1500"/>
              <a:buFont typeface="Noto Sans Symbols"/>
              <a:buChar char="▪"/>
            </a:pPr>
            <a:r>
              <a:rPr lang="en" dirty="0"/>
              <a:t>Reflects and connects with student’s multiple identities</a:t>
            </a:r>
            <a:endParaRPr dirty="0"/>
          </a:p>
          <a:p>
            <a:pPr marL="63500" lvl="0" indent="-95250" algn="l" rtl="0">
              <a:lnSpc>
                <a:spcPct val="90000"/>
              </a:lnSpc>
              <a:spcBef>
                <a:spcPts val="1100"/>
              </a:spcBef>
              <a:spcAft>
                <a:spcPts val="0"/>
              </a:spcAft>
              <a:buClr>
                <a:srgbClr val="3F3F3F"/>
              </a:buClr>
              <a:buSzPts val="1500"/>
              <a:buFont typeface="Noto Sans Symbols"/>
              <a:buChar char="▪"/>
            </a:pPr>
            <a:r>
              <a:rPr lang="en" dirty="0"/>
              <a:t>Holds high expectations for racially minoritized students</a:t>
            </a:r>
            <a:endParaRPr dirty="0"/>
          </a:p>
          <a:p>
            <a:pPr marL="63500" lvl="0" indent="-95250" algn="l" rtl="0">
              <a:lnSpc>
                <a:spcPct val="90000"/>
              </a:lnSpc>
              <a:spcBef>
                <a:spcPts val="1100"/>
              </a:spcBef>
              <a:spcAft>
                <a:spcPts val="0"/>
              </a:spcAft>
              <a:buClr>
                <a:srgbClr val="3F3F3F"/>
              </a:buClr>
              <a:buSzPts val="1500"/>
              <a:buFont typeface="Noto Sans Symbols"/>
              <a:buChar char="▪"/>
            </a:pPr>
            <a:r>
              <a:rPr lang="en" dirty="0"/>
              <a:t>Can support and further college’s equity efforts</a:t>
            </a:r>
            <a:endParaRPr dirty="0"/>
          </a:p>
        </p:txBody>
      </p:sp>
      <p:sp>
        <p:nvSpPr>
          <p:cNvPr id="415" name="Google Shape;415;p58"/>
          <p:cNvSpPr txBox="1"/>
          <p:nvPr/>
        </p:nvSpPr>
        <p:spPr>
          <a:xfrm>
            <a:off x="6384595" y="4378067"/>
            <a:ext cx="1982165" cy="18466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a:solidFill>
                  <a:schemeClr val="dk1"/>
                </a:solidFill>
                <a:latin typeface="Calibri"/>
                <a:ea typeface="Calibri"/>
                <a:cs typeface="Calibri"/>
                <a:sym typeface="Calibri"/>
              </a:rPr>
              <a:t>Adapted from</a:t>
            </a:r>
            <a:r>
              <a:rPr lang="en" sz="800" b="0" i="0" u="none" strike="noStrike" cap="none">
                <a:solidFill>
                  <a:schemeClr val="dk1"/>
                </a:solidFill>
                <a:latin typeface="Calibri"/>
                <a:ea typeface="Calibri"/>
                <a:cs typeface="Calibri"/>
                <a:sym typeface="Calibri"/>
              </a:rPr>
              <a:t>: Center for Urban Education, USC</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9"/>
          <p:cNvSpPr txBox="1">
            <a:spLocks noGrp="1"/>
          </p:cNvSpPr>
          <p:nvPr>
            <p:ph type="title"/>
          </p:nvPr>
        </p:nvSpPr>
        <p:spPr>
          <a:xfrm>
            <a:off x="457199" y="457350"/>
            <a:ext cx="8548007" cy="742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2"/>
              </a:buClr>
              <a:buSzPts val="1400"/>
              <a:buNone/>
            </a:pPr>
            <a:r>
              <a:rPr lang="en" sz="2800" b="1" dirty="0"/>
              <a:t>Evaluate Candidates Against Job-Related Criteria</a:t>
            </a:r>
            <a:endParaRPr b="1" dirty="0"/>
          </a:p>
        </p:txBody>
      </p:sp>
      <p:sp>
        <p:nvSpPr>
          <p:cNvPr id="421" name="Google Shape;421;p59"/>
          <p:cNvSpPr txBox="1">
            <a:spLocks noGrp="1"/>
          </p:cNvSpPr>
          <p:nvPr>
            <p:ph type="body" idx="1"/>
          </p:nvPr>
        </p:nvSpPr>
        <p:spPr>
          <a:xfrm>
            <a:off x="669475" y="1143002"/>
            <a:ext cx="7560129" cy="3820886"/>
          </a:xfrm>
          <a:prstGeom prst="rect">
            <a:avLst/>
          </a:prstGeom>
          <a:noFill/>
          <a:ln>
            <a:noFill/>
          </a:ln>
        </p:spPr>
        <p:txBody>
          <a:bodyPr spcFirstLastPara="1" wrap="square" lIns="68575" tIns="34275" rIns="68575" bIns="34275" anchor="t" anchorCtr="0">
            <a:noAutofit/>
          </a:bodyPr>
          <a:lstStyle/>
          <a:p>
            <a:pPr marL="457200" lvl="0" indent="-298450" algn="l" rtl="0">
              <a:lnSpc>
                <a:spcPct val="100000"/>
              </a:lnSpc>
              <a:spcBef>
                <a:spcPts val="300"/>
              </a:spcBef>
              <a:spcAft>
                <a:spcPts val="0"/>
              </a:spcAft>
              <a:buSzPts val="1100"/>
              <a:buChar char="•"/>
            </a:pPr>
            <a:r>
              <a:rPr lang="en" sz="2100" dirty="0"/>
              <a:t>Focus on Knowledge, Skills and Ability (KSAs) related to 2</a:t>
            </a:r>
            <a:r>
              <a:rPr lang="en" sz="2100" baseline="30000" dirty="0"/>
              <a:t>nd</a:t>
            </a:r>
            <a:r>
              <a:rPr lang="en" sz="2100" dirty="0"/>
              <a:t> MQ</a:t>
            </a:r>
            <a:endParaRPr sz="2100" dirty="0"/>
          </a:p>
          <a:p>
            <a:pPr marL="457200" lvl="0" indent="-298450" algn="l" rtl="0">
              <a:lnSpc>
                <a:spcPct val="100000"/>
              </a:lnSpc>
              <a:spcBef>
                <a:spcPts val="300"/>
              </a:spcBef>
              <a:spcAft>
                <a:spcPts val="0"/>
              </a:spcAft>
              <a:buSzPts val="1100"/>
              <a:buChar char="•"/>
            </a:pPr>
            <a:r>
              <a:rPr lang="en" sz="2100" dirty="0"/>
              <a:t>Job announcements need to clearly identify KSAs related to 2</a:t>
            </a:r>
            <a:r>
              <a:rPr lang="en" sz="2100" baseline="30000" dirty="0"/>
              <a:t>nd</a:t>
            </a:r>
            <a:r>
              <a:rPr lang="en" sz="2100" dirty="0"/>
              <a:t> MQ</a:t>
            </a:r>
            <a:endParaRPr sz="2100" dirty="0"/>
          </a:p>
          <a:p>
            <a:pPr marL="457200" lvl="0" indent="-298450" algn="l" rtl="0">
              <a:lnSpc>
                <a:spcPct val="100000"/>
              </a:lnSpc>
              <a:spcBef>
                <a:spcPts val="300"/>
              </a:spcBef>
              <a:spcAft>
                <a:spcPts val="0"/>
              </a:spcAft>
              <a:buSzPts val="1100"/>
              <a:buChar char="•"/>
            </a:pPr>
            <a:r>
              <a:rPr lang="en" sz="2100" dirty="0"/>
              <a:t>Search committee members need agree to evaluation criteria prior to reviewing applicants</a:t>
            </a:r>
            <a:endParaRPr sz="2100" dirty="0"/>
          </a:p>
          <a:p>
            <a:pPr marL="457200" lvl="0" indent="-298450" algn="l" rtl="0">
              <a:lnSpc>
                <a:spcPct val="100000"/>
              </a:lnSpc>
              <a:spcBef>
                <a:spcPts val="300"/>
              </a:spcBef>
              <a:spcAft>
                <a:spcPts val="0"/>
              </a:spcAft>
              <a:buSzPts val="1100"/>
              <a:buChar char="•"/>
            </a:pPr>
            <a:r>
              <a:rPr lang="en" sz="2100" dirty="0"/>
              <a:t>Interview questions, prompts, and demos should reflect an equal or greater emphasis on 2</a:t>
            </a:r>
            <a:r>
              <a:rPr lang="en" sz="2100" baseline="30000" dirty="0"/>
              <a:t>nd</a:t>
            </a:r>
            <a:r>
              <a:rPr lang="en" sz="2100" dirty="0"/>
              <a:t> MQ as compared to the degree/experience (1st MQ)</a:t>
            </a:r>
            <a:endParaRPr sz="2100" dirty="0"/>
          </a:p>
          <a:p>
            <a:pPr marL="457200" lvl="0" indent="-298450" algn="l" rtl="0">
              <a:lnSpc>
                <a:spcPct val="100000"/>
              </a:lnSpc>
              <a:spcBef>
                <a:spcPts val="300"/>
              </a:spcBef>
              <a:spcAft>
                <a:spcPts val="0"/>
              </a:spcAft>
              <a:buSzPts val="1100"/>
              <a:buChar char="•"/>
            </a:pPr>
            <a:r>
              <a:rPr lang="en" sz="2100" dirty="0"/>
              <a:t>EEO compliance officers need to be integrated into search committees at all levels</a:t>
            </a:r>
            <a:endParaRPr sz="2100" dirty="0"/>
          </a:p>
        </p:txBody>
      </p:sp>
      <p:pic>
        <p:nvPicPr>
          <p:cNvPr id="4098" name="Picture 2" descr="Image result for knowledge skills and abilities">
            <a:extLst>
              <a:ext uri="{FF2B5EF4-FFF2-40B4-BE49-F238E27FC236}">
                <a16:creationId xmlns:a16="http://schemas.microsoft.com/office/drawing/2014/main" id="{1AE182AA-C3A2-4E01-890F-F7D4EADB6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193" y="1073597"/>
            <a:ext cx="991969" cy="9919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0"/>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2"/>
              </a:buClr>
              <a:buSzPts val="1400"/>
              <a:buNone/>
            </a:pPr>
            <a:r>
              <a:rPr lang="en" sz="3600" b="1" dirty="0"/>
              <a:t>Why Focus on KSAs?</a:t>
            </a:r>
            <a:endParaRPr sz="3600" b="1" dirty="0"/>
          </a:p>
        </p:txBody>
      </p:sp>
      <p:sp>
        <p:nvSpPr>
          <p:cNvPr id="427" name="Google Shape;427;p60"/>
          <p:cNvSpPr txBox="1">
            <a:spLocks noGrp="1"/>
          </p:cNvSpPr>
          <p:nvPr>
            <p:ph type="body" idx="1"/>
          </p:nvPr>
        </p:nvSpPr>
        <p:spPr>
          <a:xfrm>
            <a:off x="457200" y="1200150"/>
            <a:ext cx="8229600" cy="3657600"/>
          </a:xfrm>
          <a:prstGeom prst="rect">
            <a:avLst/>
          </a:prstGeom>
          <a:noFill/>
          <a:ln>
            <a:noFill/>
          </a:ln>
        </p:spPr>
        <p:txBody>
          <a:bodyPr spcFirstLastPara="1" wrap="square" lIns="68575" tIns="34275" rIns="68575" bIns="34275" anchor="t" anchorCtr="0">
            <a:noAutofit/>
          </a:bodyPr>
          <a:lstStyle/>
          <a:p>
            <a:pPr marL="457200" lvl="0" indent="-298450" algn="l" rtl="0">
              <a:lnSpc>
                <a:spcPct val="100000"/>
              </a:lnSpc>
              <a:spcBef>
                <a:spcPts val="300"/>
              </a:spcBef>
              <a:spcAft>
                <a:spcPts val="0"/>
              </a:spcAft>
              <a:buSzPts val="1100"/>
              <a:buChar char="•"/>
            </a:pPr>
            <a:r>
              <a:rPr lang="en" sz="2400" dirty="0"/>
              <a:t>It’s the law</a:t>
            </a:r>
            <a:endParaRPr sz="2400" dirty="0"/>
          </a:p>
          <a:p>
            <a:pPr marL="457200" lvl="0" indent="-298450" algn="l" rtl="0">
              <a:spcBef>
                <a:spcPts val="300"/>
              </a:spcBef>
              <a:spcAft>
                <a:spcPts val="0"/>
              </a:spcAft>
              <a:buSzPts val="1100"/>
              <a:buChar char="•"/>
            </a:pPr>
            <a:r>
              <a:rPr lang="en" sz="2400" dirty="0"/>
              <a:t>Provides meaningful inquiry into candidate’s sensitivity to diversity with a focus on students</a:t>
            </a:r>
            <a:endParaRPr sz="2400" dirty="0"/>
          </a:p>
          <a:p>
            <a:pPr marL="457200" lvl="0" indent="-298450" algn="l" rtl="0">
              <a:lnSpc>
                <a:spcPct val="100000"/>
              </a:lnSpc>
              <a:spcBef>
                <a:spcPts val="300"/>
              </a:spcBef>
              <a:spcAft>
                <a:spcPts val="0"/>
              </a:spcAft>
              <a:buSzPts val="1100"/>
              <a:buChar char="•"/>
            </a:pPr>
            <a:r>
              <a:rPr lang="en" sz="2400" dirty="0"/>
              <a:t>All candidates are evaluated on same criteria (e.g., objectivity, integrity, credibility)</a:t>
            </a:r>
            <a:endParaRPr sz="2400" dirty="0"/>
          </a:p>
          <a:p>
            <a:pPr marL="457200" lvl="0" indent="-298450" algn="l" rtl="0">
              <a:lnSpc>
                <a:spcPct val="100000"/>
              </a:lnSpc>
              <a:spcBef>
                <a:spcPts val="300"/>
              </a:spcBef>
              <a:spcAft>
                <a:spcPts val="0"/>
              </a:spcAft>
              <a:buSzPts val="1100"/>
              <a:buChar char="•"/>
            </a:pPr>
            <a:r>
              <a:rPr lang="en" sz="2400" dirty="0"/>
              <a:t>Non-traditional candidates have the opportunity to show they are highly qualified</a:t>
            </a:r>
            <a:endParaRPr sz="2400" dirty="0"/>
          </a:p>
          <a:p>
            <a:pPr marL="457200" lvl="0" indent="-298450" algn="l" rtl="0">
              <a:lnSpc>
                <a:spcPct val="100000"/>
              </a:lnSpc>
              <a:spcBef>
                <a:spcPts val="300"/>
              </a:spcBef>
              <a:spcAft>
                <a:spcPts val="0"/>
              </a:spcAft>
              <a:buSzPts val="1100"/>
              <a:buChar char="•"/>
            </a:pPr>
            <a:r>
              <a:rPr lang="en" sz="2400" dirty="0"/>
              <a:t>Well-developed questions/prompts lead to answers focused on KSAs</a:t>
            </a:r>
            <a:endParaRPr sz="2400" dirty="0"/>
          </a:p>
          <a:p>
            <a:pPr marL="457200" lvl="0" indent="-228600" algn="l" rtl="0">
              <a:lnSpc>
                <a:spcPct val="100000"/>
              </a:lnSpc>
              <a:spcBef>
                <a:spcPts val="300"/>
              </a:spcBef>
              <a:spcAft>
                <a:spcPts val="0"/>
              </a:spcAft>
              <a:buSzPts val="1100"/>
              <a:buNone/>
            </a:pPr>
            <a:endParaRPr dirty="0"/>
          </a:p>
        </p:txBody>
      </p:sp>
      <p:pic>
        <p:nvPicPr>
          <p:cNvPr id="5122" name="Picture 2" descr="Image result for criteria">
            <a:extLst>
              <a:ext uri="{FF2B5EF4-FFF2-40B4-BE49-F238E27FC236}">
                <a16:creationId xmlns:a16="http://schemas.microsoft.com/office/drawing/2014/main" id="{264041C6-CDE9-44DC-988D-D35BEF171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193" y="2032907"/>
            <a:ext cx="832758" cy="832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6146" name="Picture 2" descr="Image result for pair share">
            <a:extLst>
              <a:ext uri="{FF2B5EF4-FFF2-40B4-BE49-F238E27FC236}">
                <a16:creationId xmlns:a16="http://schemas.microsoft.com/office/drawing/2014/main" id="{ECB3921E-890A-4FD8-AD20-21990D763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489" y="2897645"/>
            <a:ext cx="981075" cy="1309786"/>
          </a:xfrm>
          <a:prstGeom prst="rect">
            <a:avLst/>
          </a:prstGeom>
          <a:noFill/>
          <a:extLst>
            <a:ext uri="{909E8E84-426E-40DD-AFC4-6F175D3DCCD1}">
              <a14:hiddenFill xmlns:a14="http://schemas.microsoft.com/office/drawing/2010/main">
                <a:solidFill>
                  <a:srgbClr val="FFFFFF"/>
                </a:solidFill>
              </a14:hiddenFill>
            </a:ext>
          </a:extLst>
        </p:spPr>
      </p:pic>
      <p:sp>
        <p:nvSpPr>
          <p:cNvPr id="432" name="Google Shape;432;p61"/>
          <p:cNvSpPr txBox="1">
            <a:spLocks noGrp="1"/>
          </p:cNvSpPr>
          <p:nvPr>
            <p:ph type="title"/>
          </p:nvPr>
        </p:nvSpPr>
        <p:spPr>
          <a:xfrm>
            <a:off x="220436" y="400050"/>
            <a:ext cx="8817428" cy="7428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Clr>
                <a:schemeClr val="dk2"/>
              </a:buClr>
              <a:buSzPts val="1400"/>
              <a:buNone/>
            </a:pPr>
            <a:r>
              <a:rPr lang="en" sz="2800" b="1" dirty="0"/>
              <a:t>Job Announcements Determine Evaluation Criteria</a:t>
            </a:r>
            <a:endParaRPr b="1" dirty="0"/>
          </a:p>
        </p:txBody>
      </p:sp>
      <p:sp>
        <p:nvSpPr>
          <p:cNvPr id="433" name="Google Shape;433;p61"/>
          <p:cNvSpPr txBox="1">
            <a:spLocks noGrp="1"/>
          </p:cNvSpPr>
          <p:nvPr>
            <p:ph type="body" idx="1"/>
          </p:nvPr>
        </p:nvSpPr>
        <p:spPr>
          <a:xfrm>
            <a:off x="457200" y="1110346"/>
            <a:ext cx="8229600" cy="3882000"/>
          </a:xfrm>
          <a:prstGeom prst="rect">
            <a:avLst/>
          </a:prstGeom>
          <a:noFill/>
          <a:ln>
            <a:noFill/>
          </a:ln>
        </p:spPr>
        <p:txBody>
          <a:bodyPr spcFirstLastPara="1" wrap="square" lIns="68575" tIns="34275" rIns="68575" bIns="34275" anchor="t" anchorCtr="0">
            <a:noAutofit/>
          </a:bodyPr>
          <a:lstStyle/>
          <a:p>
            <a:pPr marL="457200" lvl="0" indent="-298450" algn="l" rtl="0">
              <a:lnSpc>
                <a:spcPct val="100000"/>
              </a:lnSpc>
              <a:spcBef>
                <a:spcPts val="300"/>
              </a:spcBef>
              <a:spcAft>
                <a:spcPts val="0"/>
              </a:spcAft>
              <a:buSzPts val="1100"/>
              <a:buChar char="•"/>
            </a:pPr>
            <a:r>
              <a:rPr lang="en" sz="2000" dirty="0"/>
              <a:t>What do you want the candidate to be able to do?</a:t>
            </a:r>
            <a:endParaRPr sz="2000" dirty="0"/>
          </a:p>
          <a:p>
            <a:pPr marL="457200" lvl="0" indent="-298450" algn="l" rtl="0">
              <a:lnSpc>
                <a:spcPct val="100000"/>
              </a:lnSpc>
              <a:spcBef>
                <a:spcPts val="300"/>
              </a:spcBef>
              <a:spcAft>
                <a:spcPts val="0"/>
              </a:spcAft>
              <a:buSzPts val="1100"/>
              <a:buChar char="•"/>
            </a:pPr>
            <a:r>
              <a:rPr lang="en" sz="2000" dirty="0"/>
              <a:t>Who are the students that the candidate will serve?</a:t>
            </a:r>
            <a:endParaRPr sz="2000" dirty="0"/>
          </a:p>
          <a:p>
            <a:pPr marL="457200" lvl="0" indent="-298450" algn="l" rtl="0">
              <a:lnSpc>
                <a:spcPct val="100000"/>
              </a:lnSpc>
              <a:spcBef>
                <a:spcPts val="300"/>
              </a:spcBef>
              <a:spcAft>
                <a:spcPts val="0"/>
              </a:spcAft>
              <a:buSzPts val="1100"/>
              <a:buChar char="•"/>
            </a:pPr>
            <a:r>
              <a:rPr lang="en" sz="2000" dirty="0"/>
              <a:t>What are the professional activities the candidate will be required to participate in?</a:t>
            </a:r>
            <a:endParaRPr sz="2000" dirty="0"/>
          </a:p>
          <a:p>
            <a:pPr marL="457200" lvl="0" indent="-298450" algn="l" rtl="0">
              <a:lnSpc>
                <a:spcPct val="100000"/>
              </a:lnSpc>
              <a:spcBef>
                <a:spcPts val="300"/>
              </a:spcBef>
              <a:spcAft>
                <a:spcPts val="0"/>
              </a:spcAft>
              <a:buSzPts val="1100"/>
              <a:buChar char="•"/>
            </a:pPr>
            <a:r>
              <a:rPr lang="en" sz="2000" dirty="0"/>
              <a:t>What KSAs are relevant to the position, especially diversity and equity-mindedness?</a:t>
            </a:r>
            <a:endParaRPr sz="2000" dirty="0"/>
          </a:p>
          <a:p>
            <a:pPr marL="457200" lvl="0" indent="-228600" algn="l" rtl="0">
              <a:lnSpc>
                <a:spcPct val="100000"/>
              </a:lnSpc>
              <a:spcBef>
                <a:spcPts val="300"/>
              </a:spcBef>
              <a:spcAft>
                <a:spcPts val="0"/>
              </a:spcAft>
              <a:buSzPts val="1100"/>
              <a:buNone/>
            </a:pPr>
            <a:r>
              <a:rPr lang="en" sz="2000" dirty="0"/>
              <a:t>Pair Share:</a:t>
            </a:r>
            <a:endParaRPr sz="2000" dirty="0"/>
          </a:p>
          <a:p>
            <a:pPr marL="457200" lvl="0" indent="-298450" algn="l" rtl="0">
              <a:lnSpc>
                <a:spcPct val="100000"/>
              </a:lnSpc>
              <a:spcBef>
                <a:spcPts val="300"/>
              </a:spcBef>
              <a:spcAft>
                <a:spcPts val="0"/>
              </a:spcAft>
              <a:buSzPts val="1100"/>
              <a:buChar char="•"/>
            </a:pPr>
            <a:r>
              <a:rPr lang="en" sz="2000" i="1" dirty="0"/>
              <a:t>Who creates the job announcements at your institution?</a:t>
            </a:r>
            <a:endParaRPr sz="2000" dirty="0"/>
          </a:p>
          <a:p>
            <a:pPr marL="457200" lvl="0" indent="-298450" algn="l" rtl="0">
              <a:lnSpc>
                <a:spcPct val="100000"/>
              </a:lnSpc>
              <a:spcBef>
                <a:spcPts val="0"/>
              </a:spcBef>
              <a:spcAft>
                <a:spcPts val="0"/>
              </a:spcAft>
              <a:buSzPts val="1100"/>
              <a:buChar char="•"/>
            </a:pPr>
            <a:r>
              <a:rPr lang="en" sz="2000" i="1" dirty="0"/>
              <a:t>How do you develop evaluation criteria, questions, prompts, and demos based on the job announcement? </a:t>
            </a:r>
            <a:endParaRPr sz="2000" i="1" dirty="0"/>
          </a:p>
          <a:p>
            <a:pPr marL="457200" lvl="0" indent="-298450" algn="l" rtl="0">
              <a:lnSpc>
                <a:spcPct val="100000"/>
              </a:lnSpc>
              <a:spcBef>
                <a:spcPts val="0"/>
              </a:spcBef>
              <a:spcAft>
                <a:spcPts val="0"/>
              </a:spcAft>
              <a:buSzPts val="1100"/>
              <a:buChar char="•"/>
            </a:pPr>
            <a:r>
              <a:rPr lang="en" sz="2000" i="1" dirty="0"/>
              <a:t>How can you use equity-minded objective to frame the hiring process?</a:t>
            </a:r>
            <a:endParaRPr sz="2000"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2"/>
          <p:cNvSpPr/>
          <p:nvPr/>
        </p:nvSpPr>
        <p:spPr>
          <a:xfrm>
            <a:off x="0" y="0"/>
            <a:ext cx="9139737"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2" name="Google Shape;442;p62"/>
          <p:cNvSpPr/>
          <p:nvPr/>
        </p:nvSpPr>
        <p:spPr>
          <a:xfrm>
            <a:off x="12" y="0"/>
            <a:ext cx="3038093" cy="5143500"/>
          </a:xfrm>
          <a:prstGeom prst="rect">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62"/>
          <p:cNvSpPr txBox="1">
            <a:spLocks noGrp="1"/>
          </p:cNvSpPr>
          <p:nvPr>
            <p:ph type="title"/>
          </p:nvPr>
        </p:nvSpPr>
        <p:spPr>
          <a:xfrm>
            <a:off x="369278" y="387626"/>
            <a:ext cx="2313633" cy="4329630"/>
          </a:xfrm>
          <a:prstGeom prst="rect">
            <a:avLst/>
          </a:prstGeom>
          <a:noFill/>
          <a:ln>
            <a:noFill/>
          </a:ln>
        </p:spPr>
        <p:txBody>
          <a:bodyPr spcFirstLastPara="1" wrap="square" lIns="68575" tIns="34275" rIns="68575" bIns="34275" anchor="ctr" anchorCtr="0">
            <a:noAutofit/>
          </a:bodyPr>
          <a:lstStyle/>
          <a:p>
            <a:pPr marL="0" lvl="0" indent="0" algn="r" rtl="0">
              <a:lnSpc>
                <a:spcPct val="85000"/>
              </a:lnSpc>
              <a:spcBef>
                <a:spcPts val="0"/>
              </a:spcBef>
              <a:spcAft>
                <a:spcPts val="0"/>
              </a:spcAft>
              <a:buClr>
                <a:srgbClr val="FFFFFF"/>
              </a:buClr>
              <a:buSzPts val="2700"/>
              <a:buFont typeface="Calibri"/>
              <a:buNone/>
            </a:pPr>
            <a:r>
              <a:rPr lang="en" sz="4800" b="1" dirty="0">
                <a:solidFill>
                  <a:srgbClr val="FFFFFF"/>
                </a:solidFill>
              </a:rPr>
              <a:t>Recap</a:t>
            </a:r>
            <a:endParaRPr sz="1100" b="1" dirty="0"/>
          </a:p>
        </p:txBody>
      </p:sp>
      <p:sp>
        <p:nvSpPr>
          <p:cNvPr id="444" name="Google Shape;444;p62"/>
          <p:cNvSpPr/>
          <p:nvPr/>
        </p:nvSpPr>
        <p:spPr>
          <a:xfrm>
            <a:off x="3030053" y="0"/>
            <a:ext cx="48006" cy="5143500"/>
          </a:xfrm>
          <a:prstGeom prst="rect">
            <a:avLst/>
          </a:prstGeom>
          <a:solidFill>
            <a:schemeClr val="accent1"/>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5" name="Google Shape;445;p62"/>
          <p:cNvGrpSpPr/>
          <p:nvPr/>
        </p:nvGrpSpPr>
        <p:grpSpPr>
          <a:xfrm>
            <a:off x="3556397" y="480339"/>
            <a:ext cx="5098256" cy="4236399"/>
            <a:chOff x="0" y="689"/>
            <a:chExt cx="6797675" cy="5648532"/>
          </a:xfrm>
        </p:grpSpPr>
        <p:sp>
          <p:nvSpPr>
            <p:cNvPr id="446" name="Google Shape;446;p62"/>
            <p:cNvSpPr/>
            <p:nvPr/>
          </p:nvSpPr>
          <p:spPr>
            <a:xfrm>
              <a:off x="0" y="689"/>
              <a:ext cx="6797675" cy="1613866"/>
            </a:xfrm>
            <a:prstGeom prst="roundRect">
              <a:avLst>
                <a:gd name="adj" fmla="val 10000"/>
              </a:avLst>
            </a:prstGeom>
            <a:solidFill>
              <a:srgbClr val="BB582B"/>
            </a:solidFill>
            <a:ln>
              <a:noFill/>
            </a:ln>
            <a:effectLst>
              <a:outerShdw blurRad="38100" dist="25400" dir="2700000" algn="br" rotWithShape="0">
                <a:srgbClr val="000000">
                  <a:alpha val="6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62"/>
            <p:cNvSpPr/>
            <p:nvPr/>
          </p:nvSpPr>
          <p:spPr>
            <a:xfrm>
              <a:off x="488194" y="363809"/>
              <a:ext cx="887626" cy="887626"/>
            </a:xfrm>
            <a:prstGeom prst="rect">
              <a:avLst/>
            </a:prstGeom>
            <a:blipFill rotWithShape="1">
              <a:blip r:embed="rId3">
                <a:alphaModFix/>
              </a:blip>
              <a:stretch>
                <a:fillRect/>
              </a:stretch>
            </a:blipFill>
            <a:ln>
              <a:noFill/>
            </a:ln>
            <a:effectLst>
              <a:outerShdw blurRad="38100" dist="25400" dir="2700000" algn="br" rotWithShape="0">
                <a:srgbClr val="000000">
                  <a:alpha val="6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62"/>
            <p:cNvSpPr/>
            <p:nvPr/>
          </p:nvSpPr>
          <p:spPr>
            <a:xfrm>
              <a:off x="1864015" y="689"/>
              <a:ext cx="4933659" cy="1613866"/>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62"/>
            <p:cNvSpPr txBox="1"/>
            <p:nvPr/>
          </p:nvSpPr>
          <p:spPr>
            <a:xfrm>
              <a:off x="1864015" y="689"/>
              <a:ext cx="4933659" cy="1613866"/>
            </a:xfrm>
            <a:prstGeom prst="rect">
              <a:avLst/>
            </a:prstGeom>
            <a:noFill/>
            <a:ln>
              <a:noFill/>
            </a:ln>
          </p:spPr>
          <p:txBody>
            <a:bodyPr spcFirstLastPara="1" wrap="square" lIns="128100" tIns="128100" rIns="128100" bIns="12810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 sz="2400" b="0" i="0" u="none" strike="noStrike" cap="none" dirty="0">
                  <a:solidFill>
                    <a:schemeClr val="dk1"/>
                  </a:solidFill>
                  <a:latin typeface="Calibri"/>
                  <a:ea typeface="Calibri"/>
                  <a:cs typeface="Calibri"/>
                  <a:sym typeface="Calibri"/>
                </a:rPr>
                <a:t>Diversity </a:t>
              </a:r>
              <a:r>
                <a:rPr lang="en" sz="2400" dirty="0">
                  <a:solidFill>
                    <a:schemeClr val="dk1"/>
                  </a:solidFill>
                  <a:latin typeface="Calibri"/>
                  <a:ea typeface="Calibri"/>
                  <a:cs typeface="Calibri"/>
                  <a:sym typeface="Calibri"/>
                </a:rPr>
                <a:t>and equity-mindedness are</a:t>
              </a:r>
              <a:r>
                <a:rPr lang="en" sz="2400" b="0" i="0" u="none" strike="noStrike" cap="none" dirty="0">
                  <a:solidFill>
                    <a:schemeClr val="dk1"/>
                  </a:solidFill>
                  <a:latin typeface="Calibri"/>
                  <a:ea typeface="Calibri"/>
                  <a:cs typeface="Calibri"/>
                  <a:sym typeface="Calibri"/>
                </a:rPr>
                <a:t> job-related</a:t>
              </a:r>
              <a:endParaRPr b="0" i="0" u="none" strike="noStrike" cap="none" dirty="0">
                <a:solidFill>
                  <a:srgbClr val="000000"/>
                </a:solidFill>
                <a:latin typeface="Arial"/>
                <a:ea typeface="Arial"/>
                <a:cs typeface="Arial"/>
                <a:sym typeface="Arial"/>
              </a:endParaRPr>
            </a:p>
          </p:txBody>
        </p:sp>
        <p:sp>
          <p:nvSpPr>
            <p:cNvPr id="450" name="Google Shape;450;p62"/>
            <p:cNvSpPr/>
            <p:nvPr/>
          </p:nvSpPr>
          <p:spPr>
            <a:xfrm>
              <a:off x="0" y="2018022"/>
              <a:ext cx="6797675" cy="1613866"/>
            </a:xfrm>
            <a:prstGeom prst="roundRect">
              <a:avLst>
                <a:gd name="adj" fmla="val 10000"/>
              </a:avLst>
            </a:prstGeom>
            <a:solidFill>
              <a:schemeClr val="accent3"/>
            </a:solidFill>
            <a:ln>
              <a:noFill/>
            </a:ln>
            <a:effectLst>
              <a:outerShdw blurRad="38100" dist="25400" dir="2700000" algn="br" rotWithShape="0">
                <a:srgbClr val="000000">
                  <a:alpha val="6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62"/>
            <p:cNvSpPr/>
            <p:nvPr/>
          </p:nvSpPr>
          <p:spPr>
            <a:xfrm>
              <a:off x="488194" y="2381142"/>
              <a:ext cx="887626" cy="887626"/>
            </a:xfrm>
            <a:prstGeom prst="rect">
              <a:avLst/>
            </a:prstGeom>
            <a:blipFill rotWithShape="1">
              <a:blip r:embed="rId4">
                <a:alphaModFix/>
              </a:blip>
              <a:stretch>
                <a:fillRect/>
              </a:stretch>
            </a:blipFill>
            <a:ln>
              <a:noFill/>
            </a:ln>
            <a:effectLst>
              <a:outerShdw blurRad="38100" dist="25400" dir="2700000" algn="br" rotWithShape="0">
                <a:srgbClr val="000000">
                  <a:alpha val="6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62"/>
            <p:cNvSpPr/>
            <p:nvPr/>
          </p:nvSpPr>
          <p:spPr>
            <a:xfrm>
              <a:off x="1864015" y="2018022"/>
              <a:ext cx="4933659" cy="1613866"/>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62"/>
            <p:cNvSpPr txBox="1"/>
            <p:nvPr/>
          </p:nvSpPr>
          <p:spPr>
            <a:xfrm>
              <a:off x="1864015" y="2018022"/>
              <a:ext cx="4933659" cy="1613866"/>
            </a:xfrm>
            <a:prstGeom prst="rect">
              <a:avLst/>
            </a:prstGeom>
            <a:noFill/>
            <a:ln>
              <a:noFill/>
            </a:ln>
          </p:spPr>
          <p:txBody>
            <a:bodyPr spcFirstLastPara="1" wrap="square" lIns="128100" tIns="128100" rIns="128100" bIns="12810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 sz="2000" b="0" i="0" u="none" strike="noStrike" cap="none" dirty="0">
                  <a:solidFill>
                    <a:schemeClr val="dk1"/>
                  </a:solidFill>
                  <a:latin typeface="Calibri"/>
                  <a:ea typeface="Calibri"/>
                  <a:cs typeface="Calibri"/>
                  <a:sym typeface="Calibri"/>
                </a:rPr>
                <a:t>An equity framework strengthens your ability to assess the job-related KSAs for diversity needs</a:t>
              </a:r>
              <a:endParaRPr sz="1200" b="0" i="0" u="none" strike="noStrike" cap="none" dirty="0">
                <a:solidFill>
                  <a:srgbClr val="000000"/>
                </a:solidFill>
                <a:latin typeface="Arial"/>
                <a:ea typeface="Arial"/>
                <a:cs typeface="Arial"/>
                <a:sym typeface="Arial"/>
              </a:endParaRPr>
            </a:p>
          </p:txBody>
        </p:sp>
        <p:sp>
          <p:nvSpPr>
            <p:cNvPr id="454" name="Google Shape;454;p62"/>
            <p:cNvSpPr/>
            <p:nvPr/>
          </p:nvSpPr>
          <p:spPr>
            <a:xfrm>
              <a:off x="0" y="4035355"/>
              <a:ext cx="6797675" cy="1613866"/>
            </a:xfrm>
            <a:prstGeom prst="roundRect">
              <a:avLst>
                <a:gd name="adj" fmla="val 10000"/>
              </a:avLst>
            </a:prstGeom>
            <a:solidFill>
              <a:srgbClr val="9B8355"/>
            </a:solidFill>
            <a:ln>
              <a:noFill/>
            </a:ln>
            <a:effectLst>
              <a:outerShdw blurRad="38100" dist="25400" dir="2700000" algn="br" rotWithShape="0">
                <a:srgbClr val="000000">
                  <a:alpha val="6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62"/>
            <p:cNvSpPr/>
            <p:nvPr/>
          </p:nvSpPr>
          <p:spPr>
            <a:xfrm>
              <a:off x="488194" y="4398475"/>
              <a:ext cx="887626" cy="887626"/>
            </a:xfrm>
            <a:prstGeom prst="rect">
              <a:avLst/>
            </a:prstGeom>
            <a:blipFill rotWithShape="1">
              <a:blip r:embed="rId5">
                <a:alphaModFix/>
              </a:blip>
              <a:stretch>
                <a:fillRect/>
              </a:stretch>
            </a:blipFill>
            <a:ln>
              <a:noFill/>
            </a:ln>
            <a:effectLst>
              <a:outerShdw blurRad="38100" dist="25400" dir="2700000" algn="br" rotWithShape="0">
                <a:srgbClr val="000000">
                  <a:alpha val="6000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62"/>
            <p:cNvSpPr/>
            <p:nvPr/>
          </p:nvSpPr>
          <p:spPr>
            <a:xfrm>
              <a:off x="1864015" y="4035355"/>
              <a:ext cx="4933659" cy="1613866"/>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62"/>
            <p:cNvSpPr txBox="1"/>
            <p:nvPr/>
          </p:nvSpPr>
          <p:spPr>
            <a:xfrm>
              <a:off x="1864015" y="4035355"/>
              <a:ext cx="4933659" cy="1613866"/>
            </a:xfrm>
            <a:prstGeom prst="rect">
              <a:avLst/>
            </a:prstGeom>
            <a:noFill/>
            <a:ln>
              <a:noFill/>
            </a:ln>
          </p:spPr>
          <p:txBody>
            <a:bodyPr spcFirstLastPara="1" wrap="square" lIns="128100" tIns="128100" rIns="128100" bIns="128100" anchor="ctr" anchorCtr="0">
              <a:noAutofit/>
            </a:bodyPr>
            <a:lstStyle/>
            <a:p>
              <a:pPr marL="0" marR="0" lvl="0" indent="0" algn="l" rtl="0">
                <a:lnSpc>
                  <a:spcPct val="90000"/>
                </a:lnSpc>
                <a:spcBef>
                  <a:spcPts val="0"/>
                </a:spcBef>
                <a:spcAft>
                  <a:spcPts val="0"/>
                </a:spcAft>
                <a:buClr>
                  <a:schemeClr val="dk1"/>
                </a:buClr>
                <a:buSzPts val="1900"/>
                <a:buFont typeface="Calibri"/>
                <a:buNone/>
              </a:pPr>
              <a:r>
                <a:rPr lang="en" sz="1900" dirty="0">
                  <a:solidFill>
                    <a:schemeClr val="dk1"/>
                  </a:solidFill>
                  <a:latin typeface="Calibri"/>
                  <a:ea typeface="Calibri"/>
                  <a:cs typeface="Calibri"/>
                  <a:sym typeface="Calibri"/>
                </a:rPr>
                <a:t>The 2nd minimum qualification is about the student and should be equivalent in weight to other qualifications</a:t>
              </a:r>
              <a:endParaRPr sz="11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63"/>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b="1" dirty="0"/>
              <a:t>Questions, Comments, and Next Steps</a:t>
            </a:r>
            <a:endParaRPr b="1" dirty="0"/>
          </a:p>
        </p:txBody>
      </p:sp>
      <p:sp>
        <p:nvSpPr>
          <p:cNvPr id="463" name="Google Shape;463;p63"/>
          <p:cNvSpPr txBox="1">
            <a:spLocks noGrp="1"/>
          </p:cNvSpPr>
          <p:nvPr>
            <p:ph type="body" idx="1"/>
          </p:nvPr>
        </p:nvSpPr>
        <p:spPr>
          <a:xfrm>
            <a:off x="457200" y="1200150"/>
            <a:ext cx="8229600" cy="3657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SzPts val="1530"/>
              <a:buNone/>
            </a:pPr>
            <a:endParaRPr/>
          </a:p>
        </p:txBody>
      </p:sp>
      <p:pic>
        <p:nvPicPr>
          <p:cNvPr id="464" name="Google Shape;464;p63" descr="A List Of Questionable Publishers | The Crypto Crew"/>
          <p:cNvPicPr preferRelativeResize="0"/>
          <p:nvPr/>
        </p:nvPicPr>
        <p:blipFill rotWithShape="1">
          <a:blip r:embed="rId3">
            <a:alphaModFix/>
          </a:blip>
          <a:srcRect/>
          <a:stretch/>
        </p:blipFill>
        <p:spPr>
          <a:xfrm>
            <a:off x="5556720" y="1518988"/>
            <a:ext cx="3130091" cy="33387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6"/>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b="1" dirty="0"/>
              <a:t>Session Description</a:t>
            </a:r>
            <a:endParaRPr b="1" dirty="0"/>
          </a:p>
        </p:txBody>
      </p:sp>
      <p:sp>
        <p:nvSpPr>
          <p:cNvPr id="312" name="Google Shape;312;p46"/>
          <p:cNvSpPr txBox="1">
            <a:spLocks noGrp="1"/>
          </p:cNvSpPr>
          <p:nvPr>
            <p:ph type="body" idx="1"/>
          </p:nvPr>
        </p:nvSpPr>
        <p:spPr>
          <a:xfrm>
            <a:off x="457200" y="1200150"/>
            <a:ext cx="8229600" cy="3827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360"/>
              </a:spcBef>
              <a:spcAft>
                <a:spcPts val="0"/>
              </a:spcAft>
              <a:buSzPts val="1530"/>
              <a:buNone/>
            </a:pPr>
            <a:r>
              <a:rPr lang="en" sz="2000"/>
              <a:t>Per Ed Code and Title 5 regulations, the 2nd minimum qualification for hiring faculty and academic administrators is a demonstration of “sensitivity to and an understanding of the diverse academic, socioeconomic, cultural, ability, and ethnic backgrounds of our community college students.”  In this session we will discuss how we can center student success through the application of an equity framework in hiring practices by emphasizing the 2nd minimum qualification. This session will provide a space for participants to engage in authentic dialogue, discussing the opportunities we have as local senate leaders and providing some effective practices.</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txBox="1">
            <a:spLocks noGrp="1"/>
          </p:cNvSpPr>
          <p:nvPr>
            <p:ph type="title"/>
          </p:nvPr>
        </p:nvSpPr>
        <p:spPr>
          <a:xfrm>
            <a:off x="457200" y="400050"/>
            <a:ext cx="8229600" cy="742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b="1" dirty="0"/>
              <a:t>Other Resources</a:t>
            </a:r>
            <a:endParaRPr b="1" dirty="0"/>
          </a:p>
        </p:txBody>
      </p:sp>
      <p:sp>
        <p:nvSpPr>
          <p:cNvPr id="470" name="Google Shape;470;p64"/>
          <p:cNvSpPr txBox="1">
            <a:spLocks noGrp="1"/>
          </p:cNvSpPr>
          <p:nvPr>
            <p:ph type="body" idx="1"/>
          </p:nvPr>
        </p:nvSpPr>
        <p:spPr>
          <a:xfrm>
            <a:off x="457200" y="1200150"/>
            <a:ext cx="8229600" cy="3657600"/>
          </a:xfrm>
          <a:prstGeom prst="rect">
            <a:avLst/>
          </a:prstGeom>
        </p:spPr>
        <p:txBody>
          <a:bodyPr spcFirstLastPara="1" wrap="square" lIns="91425" tIns="45700" rIns="91425" bIns="45700" anchor="t" anchorCtr="0">
            <a:noAutofit/>
          </a:bodyPr>
          <a:lstStyle/>
          <a:p>
            <a:pPr marL="285750" indent="-285750"/>
            <a:r>
              <a:rPr lang="en-US" sz="2000" dirty="0"/>
              <a:t>ASCCC paper </a:t>
            </a:r>
            <a:r>
              <a:rPr lang="en" sz="2000" dirty="0">
                <a:hlinkClick r:id="rId3"/>
              </a:rPr>
              <a:t>“</a:t>
            </a:r>
            <a:r>
              <a:rPr lang="en-US" sz="2000" dirty="0">
                <a:hlinkClick r:id="rId3"/>
              </a:rPr>
              <a:t>A Reexamination of Faculty Hiring Processes and Procedures”</a:t>
            </a:r>
            <a:endParaRPr lang="en" sz="2000" dirty="0"/>
          </a:p>
          <a:p>
            <a:pPr marL="285750" indent="-285750"/>
            <a:r>
              <a:rPr lang="en-US" sz="2000" dirty="0">
                <a:hlinkClick r:id="rId4"/>
              </a:rPr>
              <a:t>ASCCC presentations </a:t>
            </a:r>
            <a:r>
              <a:rPr lang="en-US" sz="2000" dirty="0"/>
              <a:t>“Evaluation Institutional Bias in Organizational Structures” and “Effective Hiring Committee Training”</a:t>
            </a:r>
          </a:p>
          <a:p>
            <a:pPr marL="285750" indent="-285750"/>
            <a:r>
              <a:rPr lang="en-US" sz="2000" dirty="0">
                <a:hlinkClick r:id="rId5"/>
              </a:rPr>
              <a:t>California Community College </a:t>
            </a:r>
            <a:r>
              <a:rPr lang="en" sz="2000" dirty="0">
                <a:hlinkClick r:id="rId5"/>
              </a:rPr>
              <a:t>V</a:t>
            </a:r>
            <a:r>
              <a:rPr lang="en-US" sz="2000" dirty="0" err="1">
                <a:hlinkClick r:id="rId5"/>
              </a:rPr>
              <a:t>ision</a:t>
            </a:r>
            <a:r>
              <a:rPr lang="en-US" sz="2000" dirty="0">
                <a:hlinkClick r:id="rId5"/>
              </a:rPr>
              <a:t> </a:t>
            </a:r>
            <a:r>
              <a:rPr lang="en" sz="2000" dirty="0">
                <a:hlinkClick r:id="rId5"/>
              </a:rPr>
              <a:t>R</a:t>
            </a:r>
            <a:r>
              <a:rPr lang="en-US" sz="2000" dirty="0" err="1">
                <a:hlinkClick r:id="rId5"/>
              </a:rPr>
              <a:t>esource</a:t>
            </a:r>
            <a:r>
              <a:rPr lang="en-US" sz="2000" dirty="0">
                <a:hlinkClick r:id="rId5"/>
              </a:rPr>
              <a:t> </a:t>
            </a:r>
            <a:r>
              <a:rPr lang="en" sz="2000" dirty="0">
                <a:hlinkClick r:id="rId5"/>
              </a:rPr>
              <a:t>C</a:t>
            </a:r>
            <a:r>
              <a:rPr lang="en-US" sz="2000" dirty="0">
                <a:hlinkClick r:id="rId5"/>
              </a:rPr>
              <a:t>enter </a:t>
            </a:r>
            <a:r>
              <a:rPr lang="en-US" sz="2000" dirty="0"/>
              <a:t>module </a:t>
            </a:r>
            <a:r>
              <a:rPr lang="en" sz="2000" dirty="0"/>
              <a:t>“</a:t>
            </a:r>
            <a:r>
              <a:rPr lang="en-US" sz="2000" dirty="0"/>
              <a:t>Improving Equity in Campus </a:t>
            </a:r>
            <a:r>
              <a:rPr lang="en" sz="2000" dirty="0"/>
              <a:t>Hiring”</a:t>
            </a:r>
            <a:endParaRPr sz="2000" dirty="0"/>
          </a:p>
          <a:p>
            <a:pPr marL="285750" indent="-285750"/>
            <a:r>
              <a:rPr lang="en-US" sz="2000" dirty="0">
                <a:hlinkClick r:id="rId6"/>
              </a:rPr>
              <a:t>Unconscious Bias resources </a:t>
            </a:r>
            <a:r>
              <a:rPr lang="en-US" sz="2000" dirty="0"/>
              <a:t>from University of California San Francisco</a:t>
            </a:r>
          </a:p>
          <a:p>
            <a:pPr marL="285750" indent="-285750"/>
            <a:r>
              <a:rPr lang="en" sz="2000" dirty="0">
                <a:hlinkClick r:id="rId7"/>
              </a:rPr>
              <a:t>Harvard Implicit Bias </a:t>
            </a:r>
            <a:r>
              <a:rPr lang="en-US" sz="2000" dirty="0"/>
              <a:t>t</a:t>
            </a:r>
            <a:r>
              <a:rPr lang="en" sz="2000" dirty="0"/>
              <a:t>ests </a:t>
            </a:r>
            <a:endParaRP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5"/>
          <p:cNvSpPr txBox="1">
            <a:spLocks noGrp="1"/>
          </p:cNvSpPr>
          <p:nvPr>
            <p:ph type="title"/>
          </p:nvPr>
        </p:nvSpPr>
        <p:spPr>
          <a:xfrm>
            <a:off x="457200" y="400050"/>
            <a:ext cx="8229600" cy="742800"/>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1"/>
              </a:buClr>
              <a:buSzPts val="1500"/>
              <a:buFont typeface="Arial"/>
              <a:buNone/>
            </a:pPr>
            <a:r>
              <a:rPr lang="en">
                <a:solidFill>
                  <a:schemeClr val="dk1"/>
                </a:solidFill>
              </a:rPr>
              <a:t>Thank you for joining us!</a:t>
            </a:r>
            <a:endParaRPr/>
          </a:p>
        </p:txBody>
      </p:sp>
      <p:sp>
        <p:nvSpPr>
          <p:cNvPr id="477" name="Google Shape;477;p65"/>
          <p:cNvSpPr txBox="1">
            <a:spLocks noGrp="1"/>
          </p:cNvSpPr>
          <p:nvPr>
            <p:ph type="body" idx="1"/>
          </p:nvPr>
        </p:nvSpPr>
        <p:spPr>
          <a:xfrm>
            <a:off x="457200" y="1200150"/>
            <a:ext cx="8229600" cy="36576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500"/>
              <a:buNone/>
            </a:pPr>
            <a:endParaRPr sz="3000"/>
          </a:p>
          <a:p>
            <a:pPr marL="0" lvl="0" indent="0" algn="l" rtl="0">
              <a:lnSpc>
                <a:spcPct val="100000"/>
              </a:lnSpc>
              <a:spcBef>
                <a:spcPts val="400"/>
              </a:spcBef>
              <a:spcAft>
                <a:spcPts val="0"/>
              </a:spcAft>
              <a:buSzPts val="1500"/>
              <a:buNone/>
            </a:pPr>
            <a:r>
              <a:rPr lang="en" sz="3000" b="1"/>
              <a:t>Contact Information:</a:t>
            </a:r>
            <a:endParaRPr sz="3000"/>
          </a:p>
          <a:p>
            <a:pPr marL="342900" lvl="0" indent="0" algn="l" rtl="0">
              <a:lnSpc>
                <a:spcPct val="100000"/>
              </a:lnSpc>
              <a:spcBef>
                <a:spcPts val="300"/>
              </a:spcBef>
              <a:spcAft>
                <a:spcPts val="0"/>
              </a:spcAft>
              <a:buClr>
                <a:schemeClr val="dk1"/>
              </a:buClr>
              <a:buSzPts val="1100"/>
              <a:buFont typeface="Arial"/>
              <a:buNone/>
            </a:pPr>
            <a:r>
              <a:rPr lang="en" sz="3000"/>
              <a:t>Michelle Bean (</a:t>
            </a:r>
            <a:r>
              <a:rPr lang="en" sz="3000" u="sng">
                <a:solidFill>
                  <a:schemeClr val="hlink"/>
                </a:solidFill>
                <a:hlinkClick r:id="rId3"/>
              </a:rPr>
              <a:t>mbean@riohondo.edu</a:t>
            </a:r>
            <a:r>
              <a:rPr lang="en" sz="3000"/>
              <a:t>)</a:t>
            </a:r>
            <a:endParaRPr sz="3000"/>
          </a:p>
          <a:p>
            <a:pPr marL="342900" lvl="0" indent="0" algn="l" rtl="0">
              <a:lnSpc>
                <a:spcPct val="100000"/>
              </a:lnSpc>
              <a:spcBef>
                <a:spcPts val="300"/>
              </a:spcBef>
              <a:spcAft>
                <a:spcPts val="0"/>
              </a:spcAft>
              <a:buClr>
                <a:schemeClr val="dk1"/>
              </a:buClr>
              <a:buSzPts val="1100"/>
              <a:buFont typeface="Arial"/>
              <a:buNone/>
            </a:pPr>
            <a:r>
              <a:rPr lang="en" sz="3000"/>
              <a:t>John Stanskas (</a:t>
            </a:r>
            <a:r>
              <a:rPr lang="en" sz="3000" u="sng">
                <a:solidFill>
                  <a:schemeClr val="hlink"/>
                </a:solidFill>
                <a:hlinkClick r:id="rId4"/>
              </a:rPr>
              <a:t>jstanskas@valleycollege.edu</a:t>
            </a:r>
            <a:r>
              <a:rPr lang="en" sz="3000"/>
              <a:t>)</a:t>
            </a:r>
            <a:endParaRPr sz="3000"/>
          </a:p>
          <a:p>
            <a:pPr marL="342900" lvl="0" indent="0" algn="l" rtl="0">
              <a:lnSpc>
                <a:spcPct val="100000"/>
              </a:lnSpc>
              <a:spcBef>
                <a:spcPts val="300"/>
              </a:spcBef>
              <a:spcAft>
                <a:spcPts val="0"/>
              </a:spcAft>
              <a:buClr>
                <a:schemeClr val="dk1"/>
              </a:buClr>
              <a:buSzPts val="1100"/>
              <a:buFont typeface="Arial"/>
              <a:buNone/>
            </a:pPr>
            <a:r>
              <a:rPr lang="en" sz="3000"/>
              <a:t>Luke Lara (</a:t>
            </a:r>
            <a:r>
              <a:rPr lang="en" sz="3000" u="sng">
                <a:solidFill>
                  <a:schemeClr val="hlink"/>
                </a:solidFill>
                <a:hlinkClick r:id="rId5"/>
              </a:rPr>
              <a:t>llara@miracosta.edu</a:t>
            </a:r>
            <a:r>
              <a:rPr lang="en" sz="3000"/>
              <a:t>) </a:t>
            </a:r>
            <a:endParaRPr sz="3000"/>
          </a:p>
          <a:p>
            <a:pPr marL="342900" lvl="0" indent="0" algn="l" rtl="0">
              <a:lnSpc>
                <a:spcPct val="100000"/>
              </a:lnSpc>
              <a:spcBef>
                <a:spcPts val="300"/>
              </a:spcBef>
              <a:spcAft>
                <a:spcPts val="0"/>
              </a:spcAft>
              <a:buClr>
                <a:schemeClr val="dk1"/>
              </a:buClr>
              <a:buSzPts val="1100"/>
              <a:buFont typeface="Arial"/>
              <a:buNone/>
            </a:pPr>
            <a:endParaRPr sz="3000"/>
          </a:p>
          <a:p>
            <a:pPr marL="342900" lvl="0" indent="0" algn="l" rtl="0">
              <a:lnSpc>
                <a:spcPct val="100000"/>
              </a:lnSpc>
              <a:spcBef>
                <a:spcPts val="300"/>
              </a:spcBef>
              <a:spcAft>
                <a:spcPts val="0"/>
              </a:spcAft>
              <a:buClr>
                <a:schemeClr val="dk1"/>
              </a:buClr>
              <a:buSzPts val="1100"/>
              <a:buFont typeface="Arial"/>
              <a:buNone/>
            </a:pPr>
            <a:endParaRPr sz="3000"/>
          </a:p>
          <a:p>
            <a:pPr marL="342900" lvl="0" indent="0" algn="l" rtl="0">
              <a:lnSpc>
                <a:spcPct val="100000"/>
              </a:lnSpc>
              <a:spcBef>
                <a:spcPts val="300"/>
              </a:spcBef>
              <a:spcAft>
                <a:spcPts val="0"/>
              </a:spcAft>
              <a:buClr>
                <a:schemeClr val="dk1"/>
              </a:buClr>
              <a:buSzPts val="1100"/>
              <a:buFont typeface="Arial"/>
              <a:buNone/>
            </a:pPr>
            <a:endParaRPr sz="1200"/>
          </a:p>
          <a:p>
            <a:pPr marL="342900" lvl="1" indent="0" algn="l" rtl="0">
              <a:lnSpc>
                <a:spcPct val="100000"/>
              </a:lnSpc>
              <a:spcBef>
                <a:spcPts val="300"/>
              </a:spcBef>
              <a:spcAft>
                <a:spcPts val="0"/>
              </a:spcAft>
              <a:buSzPts val="1300"/>
              <a:buNone/>
            </a:pPr>
            <a:endParaRPr sz="1800"/>
          </a:p>
          <a:p>
            <a:pPr marL="342900" lvl="1" indent="0" algn="l" rtl="0">
              <a:lnSpc>
                <a:spcPct val="100000"/>
              </a:lnSpc>
              <a:spcBef>
                <a:spcPts val="300"/>
              </a:spcBef>
              <a:spcAft>
                <a:spcPts val="0"/>
              </a:spcAft>
              <a:buSzPts val="1300"/>
              <a:buNone/>
            </a:pPr>
            <a:endParaRPr/>
          </a:p>
          <a:p>
            <a:pPr marL="139700" lvl="0" indent="-38100" algn="l" rtl="0">
              <a:lnSpc>
                <a:spcPct val="100000"/>
              </a:lnSpc>
              <a:spcBef>
                <a:spcPts val="400"/>
              </a:spcBef>
              <a:spcAft>
                <a:spcPts val="0"/>
              </a:spcAft>
              <a:buSzPts val="15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7"/>
          <p:cNvSpPr txBox="1">
            <a:spLocks noGrp="1"/>
          </p:cNvSpPr>
          <p:nvPr>
            <p:ph type="title"/>
          </p:nvPr>
        </p:nvSpPr>
        <p:spPr>
          <a:xfrm>
            <a:off x="457200" y="400050"/>
            <a:ext cx="8229600" cy="742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 b="1" dirty="0"/>
              <a:t>Today, we will </a:t>
            </a:r>
            <a:endParaRPr b="1" dirty="0"/>
          </a:p>
        </p:txBody>
      </p:sp>
      <p:sp>
        <p:nvSpPr>
          <p:cNvPr id="318" name="Google Shape;318;p47"/>
          <p:cNvSpPr txBox="1">
            <a:spLocks noGrp="1"/>
          </p:cNvSpPr>
          <p:nvPr>
            <p:ph type="body" idx="1"/>
          </p:nvPr>
        </p:nvSpPr>
        <p:spPr>
          <a:xfrm>
            <a:off x="457200" y="1248986"/>
            <a:ext cx="8229600" cy="3823500"/>
          </a:xfrm>
          <a:prstGeom prst="rect">
            <a:avLst/>
          </a:prstGeom>
          <a:noFill/>
          <a:ln>
            <a:noFill/>
          </a:ln>
        </p:spPr>
        <p:txBody>
          <a:bodyPr spcFirstLastPara="1" wrap="square" lIns="91425" tIns="45700" rIns="91425" bIns="45700" anchor="t" anchorCtr="0">
            <a:noAutofit/>
          </a:bodyPr>
          <a:lstStyle/>
          <a:p>
            <a:pPr marL="514350" lvl="0" indent="-514350" algn="l" rtl="0">
              <a:lnSpc>
                <a:spcPct val="100000"/>
              </a:lnSpc>
              <a:spcBef>
                <a:spcPts val="0"/>
              </a:spcBef>
              <a:spcAft>
                <a:spcPts val="0"/>
              </a:spcAft>
              <a:buClr>
                <a:schemeClr val="dk1"/>
              </a:buClr>
              <a:buSzPts val="3600"/>
              <a:buFont typeface="+mj-lt"/>
              <a:buAutoNum type="arabicPeriod"/>
            </a:pPr>
            <a:r>
              <a:rPr lang="en" sz="3000" dirty="0"/>
              <a:t>Discuss why diversity matters</a:t>
            </a:r>
            <a:endParaRPr sz="3000" dirty="0"/>
          </a:p>
          <a:p>
            <a:pPr marL="742950" lvl="0" indent="-514350" algn="l" rtl="0">
              <a:lnSpc>
                <a:spcPct val="100000"/>
              </a:lnSpc>
              <a:spcBef>
                <a:spcPts val="0"/>
              </a:spcBef>
              <a:spcAft>
                <a:spcPts val="0"/>
              </a:spcAft>
              <a:buClr>
                <a:schemeClr val="dk1"/>
              </a:buClr>
              <a:buSzPts val="3600"/>
              <a:buFont typeface="+mj-lt"/>
              <a:buAutoNum type="arabicPeriod"/>
            </a:pPr>
            <a:endParaRPr sz="3000" dirty="0"/>
          </a:p>
          <a:p>
            <a:pPr marL="514350" lvl="0" indent="-514350" algn="l" rtl="0">
              <a:lnSpc>
                <a:spcPct val="100000"/>
              </a:lnSpc>
              <a:spcBef>
                <a:spcPts val="0"/>
              </a:spcBef>
              <a:spcAft>
                <a:spcPts val="0"/>
              </a:spcAft>
              <a:buClr>
                <a:schemeClr val="dk1"/>
              </a:buClr>
              <a:buSzPts val="3600"/>
              <a:buFont typeface="+mj-lt"/>
              <a:buAutoNum type="arabicPeriod"/>
            </a:pPr>
            <a:r>
              <a:rPr lang="en" sz="3000" dirty="0"/>
              <a:t>Emphasize the 2nd minimum qualification</a:t>
            </a:r>
            <a:endParaRPr dirty="0"/>
          </a:p>
          <a:p>
            <a:pPr marL="742950" lvl="0" indent="-514350" algn="l" rtl="0">
              <a:lnSpc>
                <a:spcPct val="100000"/>
              </a:lnSpc>
              <a:spcBef>
                <a:spcPts val="0"/>
              </a:spcBef>
              <a:spcAft>
                <a:spcPts val="0"/>
              </a:spcAft>
              <a:buClr>
                <a:schemeClr val="dk1"/>
              </a:buClr>
              <a:buSzPts val="3600"/>
              <a:buFont typeface="+mj-lt"/>
              <a:buAutoNum type="arabicPeriod"/>
            </a:pPr>
            <a:endParaRPr sz="3000" dirty="0"/>
          </a:p>
          <a:p>
            <a:pPr marL="514350" lvl="0" indent="-514350" algn="l" rtl="0">
              <a:lnSpc>
                <a:spcPct val="100000"/>
              </a:lnSpc>
              <a:spcBef>
                <a:spcPts val="0"/>
              </a:spcBef>
              <a:spcAft>
                <a:spcPts val="0"/>
              </a:spcAft>
              <a:buClr>
                <a:schemeClr val="dk1"/>
              </a:buClr>
              <a:buSzPts val="3600"/>
              <a:buFont typeface="+mj-lt"/>
              <a:buAutoNum type="arabicPeriod"/>
            </a:pPr>
            <a:r>
              <a:rPr lang="en" sz="3000" dirty="0"/>
              <a:t>Apply an equity framework to hiring</a:t>
            </a:r>
            <a:endParaRPr sz="3000" dirty="0">
              <a:highlight>
                <a:srgbClr val="FFFFFF"/>
              </a:highlight>
            </a:endParaRPr>
          </a:p>
          <a:p>
            <a:pPr marL="0" lvl="0" indent="0" algn="l" rtl="0">
              <a:lnSpc>
                <a:spcPct val="100000"/>
              </a:lnSpc>
              <a:spcBef>
                <a:spcPts val="360"/>
              </a:spcBef>
              <a:spcAft>
                <a:spcPts val="0"/>
              </a:spcAft>
              <a:buSzPts val="1530"/>
              <a:buNone/>
            </a:pPr>
            <a:endParaRPr sz="1200" dirty="0">
              <a:highlight>
                <a:srgbClr val="FFFFFF"/>
              </a:highlight>
            </a:endParaRPr>
          </a:p>
          <a:p>
            <a:pPr marL="0" lvl="0" indent="0" algn="l" rtl="0">
              <a:lnSpc>
                <a:spcPct val="100000"/>
              </a:lnSpc>
              <a:spcBef>
                <a:spcPts val="360"/>
              </a:spcBef>
              <a:spcAft>
                <a:spcPts val="0"/>
              </a:spcAft>
              <a:buSzPts val="1530"/>
              <a:buNone/>
            </a:pPr>
            <a:endParaRPr sz="1200" dirty="0">
              <a:highlight>
                <a:srgbClr val="FFFFFF"/>
              </a:highlight>
            </a:endParaRPr>
          </a:p>
          <a:p>
            <a:pPr marL="0" lvl="0" indent="0" algn="l" rtl="0">
              <a:lnSpc>
                <a:spcPct val="100000"/>
              </a:lnSpc>
              <a:spcBef>
                <a:spcPts val="360"/>
              </a:spcBef>
              <a:spcAft>
                <a:spcPts val="0"/>
              </a:spcAft>
              <a:buSzPts val="153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8"/>
          <p:cNvPicPr preferRelativeResize="0"/>
          <p:nvPr/>
        </p:nvPicPr>
        <p:blipFill rotWithShape="1">
          <a:blip r:embed="rId3">
            <a:alphaModFix/>
          </a:blip>
          <a:srcRect/>
          <a:stretch/>
        </p:blipFill>
        <p:spPr>
          <a:xfrm>
            <a:off x="1346200" y="304800"/>
            <a:ext cx="6451601"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9"/>
          <p:cNvPicPr preferRelativeResize="0"/>
          <p:nvPr/>
        </p:nvPicPr>
        <p:blipFill rotWithShape="1">
          <a:blip r:embed="rId3">
            <a:alphaModFix/>
          </a:blip>
          <a:srcRect/>
          <a:stretch/>
        </p:blipFill>
        <p:spPr>
          <a:xfrm>
            <a:off x="1308475" y="304800"/>
            <a:ext cx="6527025"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457199" y="151522"/>
            <a:ext cx="4196442" cy="948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 sz="2800" b="1" dirty="0"/>
              <a:t>Why Diversity Matters</a:t>
            </a:r>
            <a:endParaRPr sz="2800" b="1" dirty="0"/>
          </a:p>
        </p:txBody>
      </p:sp>
      <p:sp>
        <p:nvSpPr>
          <p:cNvPr id="334" name="Google Shape;334;p50"/>
          <p:cNvSpPr txBox="1">
            <a:spLocks noGrp="1"/>
          </p:cNvSpPr>
          <p:nvPr>
            <p:ph type="body" idx="1"/>
          </p:nvPr>
        </p:nvSpPr>
        <p:spPr>
          <a:xfrm>
            <a:off x="514347" y="1240971"/>
            <a:ext cx="3176044" cy="37510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100"/>
              <a:buFont typeface="Arial"/>
              <a:buNone/>
            </a:pPr>
            <a:r>
              <a:rPr lang="en" sz="1600" b="1" dirty="0">
                <a:solidFill>
                  <a:srgbClr val="000000"/>
                </a:solidFill>
              </a:rPr>
              <a:t>Community College Goals:</a:t>
            </a:r>
            <a:endParaRPr sz="1600" dirty="0">
              <a:solidFill>
                <a:srgbClr val="000000"/>
              </a:solidFill>
            </a:endParaRPr>
          </a:p>
          <a:p>
            <a:pPr marL="215900" lvl="0" indent="-209550" algn="l" rtl="0">
              <a:lnSpc>
                <a:spcPct val="90000"/>
              </a:lnSpc>
              <a:spcBef>
                <a:spcPts val="1100"/>
              </a:spcBef>
              <a:spcAft>
                <a:spcPts val="0"/>
              </a:spcAft>
              <a:buClr>
                <a:srgbClr val="000000"/>
              </a:buClr>
              <a:buSzPts val="1100"/>
              <a:buFont typeface="Arial"/>
              <a:buChar char="•"/>
            </a:pPr>
            <a:r>
              <a:rPr lang="en" sz="1800" dirty="0">
                <a:solidFill>
                  <a:srgbClr val="000000"/>
                </a:solidFill>
              </a:rPr>
              <a:t>Serve community of diverse learners</a:t>
            </a:r>
            <a:endParaRPr sz="1800" dirty="0">
              <a:solidFill>
                <a:srgbClr val="000000"/>
              </a:solidFill>
            </a:endParaRPr>
          </a:p>
          <a:p>
            <a:pPr marL="215900" lvl="0" indent="-209550" algn="l" rtl="0">
              <a:lnSpc>
                <a:spcPct val="90000"/>
              </a:lnSpc>
              <a:spcBef>
                <a:spcPts val="1100"/>
              </a:spcBef>
              <a:spcAft>
                <a:spcPts val="0"/>
              </a:spcAft>
              <a:buClr>
                <a:srgbClr val="000000"/>
              </a:buClr>
              <a:buSzPts val="1100"/>
              <a:buFont typeface="Arial"/>
              <a:buChar char="•"/>
            </a:pPr>
            <a:r>
              <a:rPr lang="en" sz="1800" dirty="0">
                <a:solidFill>
                  <a:srgbClr val="000000"/>
                </a:solidFill>
              </a:rPr>
              <a:t>Prepare students for global community</a:t>
            </a:r>
            <a:endParaRPr sz="1800" dirty="0">
              <a:solidFill>
                <a:srgbClr val="000000"/>
              </a:solidFill>
            </a:endParaRPr>
          </a:p>
          <a:p>
            <a:pPr marL="215900" lvl="0" indent="-209550" algn="l" rtl="0">
              <a:lnSpc>
                <a:spcPct val="90000"/>
              </a:lnSpc>
              <a:spcBef>
                <a:spcPts val="1100"/>
              </a:spcBef>
              <a:spcAft>
                <a:spcPts val="0"/>
              </a:spcAft>
              <a:buClr>
                <a:srgbClr val="000000"/>
              </a:buClr>
              <a:buSzPts val="1100"/>
              <a:buFont typeface="Arial"/>
              <a:buChar char="•"/>
            </a:pPr>
            <a:r>
              <a:rPr lang="en" sz="1800" dirty="0">
                <a:solidFill>
                  <a:srgbClr val="000000"/>
                </a:solidFill>
              </a:rPr>
              <a:t>Close student equity gaps</a:t>
            </a:r>
            <a:endParaRPr sz="1800" dirty="0">
              <a:solidFill>
                <a:srgbClr val="000000"/>
              </a:solidFill>
            </a:endParaRPr>
          </a:p>
          <a:p>
            <a:pPr marL="215900" lvl="0" indent="-209550" algn="l" rtl="0">
              <a:lnSpc>
                <a:spcPct val="90000"/>
              </a:lnSpc>
              <a:spcBef>
                <a:spcPts val="1100"/>
              </a:spcBef>
              <a:spcAft>
                <a:spcPts val="0"/>
              </a:spcAft>
              <a:buClr>
                <a:srgbClr val="000000"/>
              </a:buClr>
              <a:buSzPts val="1100"/>
              <a:buFont typeface="Arial"/>
              <a:buChar char="•"/>
            </a:pPr>
            <a:r>
              <a:rPr lang="en" sz="1800" dirty="0">
                <a:solidFill>
                  <a:srgbClr val="000000"/>
                </a:solidFill>
              </a:rPr>
              <a:t>Increase racial and ethnic diversity of faculty and staff</a:t>
            </a:r>
            <a:endParaRPr sz="1800" dirty="0">
              <a:solidFill>
                <a:srgbClr val="000000"/>
              </a:solidFill>
            </a:endParaRPr>
          </a:p>
          <a:p>
            <a:pPr marL="215900" lvl="0" indent="-209550" algn="l" rtl="0">
              <a:lnSpc>
                <a:spcPct val="90000"/>
              </a:lnSpc>
              <a:spcBef>
                <a:spcPts val="1100"/>
              </a:spcBef>
              <a:spcAft>
                <a:spcPts val="0"/>
              </a:spcAft>
              <a:buClr>
                <a:srgbClr val="000000"/>
              </a:buClr>
              <a:buSzPts val="1100"/>
              <a:buFont typeface="Arial"/>
              <a:buChar char="•"/>
            </a:pPr>
            <a:r>
              <a:rPr lang="en" sz="1800" dirty="0">
                <a:solidFill>
                  <a:srgbClr val="000000"/>
                </a:solidFill>
              </a:rPr>
              <a:t>Hire the most qualified candidates</a:t>
            </a:r>
            <a:endParaRPr sz="1800" dirty="0">
              <a:solidFill>
                <a:srgbClr val="000000"/>
              </a:solidFill>
            </a:endParaRPr>
          </a:p>
          <a:p>
            <a:pPr marL="0" lvl="0" indent="0" algn="l" rtl="0">
              <a:lnSpc>
                <a:spcPct val="100000"/>
              </a:lnSpc>
              <a:spcBef>
                <a:spcPts val="210"/>
              </a:spcBef>
              <a:spcAft>
                <a:spcPts val="0"/>
              </a:spcAft>
              <a:buSzPts val="893"/>
              <a:buNone/>
            </a:pPr>
            <a:endParaRPr dirty="0"/>
          </a:p>
        </p:txBody>
      </p:sp>
      <p:grpSp>
        <p:nvGrpSpPr>
          <p:cNvPr id="335" name="Google Shape;335;p50"/>
          <p:cNvGrpSpPr/>
          <p:nvPr/>
        </p:nvGrpSpPr>
        <p:grpSpPr>
          <a:xfrm>
            <a:off x="3712454" y="592354"/>
            <a:ext cx="4956242" cy="3959014"/>
            <a:chOff x="1595932" y="60959"/>
            <a:chExt cx="5037855" cy="4755001"/>
          </a:xfrm>
        </p:grpSpPr>
        <p:sp>
          <p:nvSpPr>
            <p:cNvPr id="336" name="Google Shape;336;p50"/>
            <p:cNvSpPr/>
            <p:nvPr/>
          </p:nvSpPr>
          <p:spPr>
            <a:xfrm>
              <a:off x="2651760" y="60959"/>
              <a:ext cx="2926200" cy="2926200"/>
            </a:xfrm>
            <a:prstGeom prst="ellipse">
              <a:avLst/>
            </a:prstGeom>
            <a:solidFill>
              <a:srgbClr val="A39B4E">
                <a:alpha val="49019"/>
              </a:srgbClr>
            </a:solidFill>
            <a:ln w="264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7" name="Google Shape;337;p50"/>
            <p:cNvSpPr txBox="1"/>
            <p:nvPr/>
          </p:nvSpPr>
          <p:spPr>
            <a:xfrm>
              <a:off x="3041904" y="573023"/>
              <a:ext cx="2145900" cy="1316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0" i="0" u="none" strike="noStrike" cap="none">
                  <a:solidFill>
                    <a:schemeClr val="dk1"/>
                  </a:solidFill>
                  <a:latin typeface="Arial"/>
                  <a:ea typeface="Arial"/>
                  <a:cs typeface="Arial"/>
                  <a:sym typeface="Arial"/>
                </a:rPr>
                <a:t>Equitable Outcomes for Students in Relation to Race and Ethnicity</a:t>
              </a:r>
              <a:endParaRPr sz="1400" b="0" i="0" u="none" strike="noStrike" cap="none">
                <a:solidFill>
                  <a:schemeClr val="dk1"/>
                </a:solidFill>
                <a:latin typeface="Calibri"/>
                <a:ea typeface="Calibri"/>
                <a:cs typeface="Calibri"/>
                <a:sym typeface="Calibri"/>
              </a:endParaRPr>
            </a:p>
          </p:txBody>
        </p:sp>
        <p:sp>
          <p:nvSpPr>
            <p:cNvPr id="338" name="Google Shape;338;p50"/>
            <p:cNvSpPr/>
            <p:nvPr/>
          </p:nvSpPr>
          <p:spPr>
            <a:xfrm>
              <a:off x="3707587" y="1889760"/>
              <a:ext cx="2926200" cy="2926200"/>
            </a:xfrm>
            <a:prstGeom prst="ellipse">
              <a:avLst/>
            </a:prstGeom>
            <a:solidFill>
              <a:srgbClr val="8D4120">
                <a:alpha val="49019"/>
              </a:srgbClr>
            </a:solidFill>
            <a:ln w="264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39" name="Google Shape;339;p50"/>
            <p:cNvSpPr txBox="1"/>
            <p:nvPr/>
          </p:nvSpPr>
          <p:spPr>
            <a:xfrm>
              <a:off x="4602480" y="2645663"/>
              <a:ext cx="1755600" cy="1609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0" i="0" u="none" strike="noStrike" cap="none">
                  <a:solidFill>
                    <a:schemeClr val="dk1"/>
                  </a:solidFill>
                  <a:latin typeface="Arial"/>
                  <a:ea typeface="Arial"/>
                  <a:cs typeface="Arial"/>
                  <a:sym typeface="Arial"/>
                </a:rPr>
                <a:t>Equitable Hiring Outcomes in Relation to Race and Ethnicity</a:t>
              </a:r>
              <a:endParaRPr sz="1400" b="0" i="0" u="none" strike="noStrike" cap="none">
                <a:solidFill>
                  <a:schemeClr val="dk1"/>
                </a:solidFill>
                <a:latin typeface="Calibri"/>
                <a:ea typeface="Calibri"/>
                <a:cs typeface="Calibri"/>
                <a:sym typeface="Calibri"/>
              </a:endParaRPr>
            </a:p>
          </p:txBody>
        </p:sp>
        <p:sp>
          <p:nvSpPr>
            <p:cNvPr id="340" name="Google Shape;340;p50"/>
            <p:cNvSpPr/>
            <p:nvPr/>
          </p:nvSpPr>
          <p:spPr>
            <a:xfrm>
              <a:off x="1595932" y="1889760"/>
              <a:ext cx="2926200" cy="2926200"/>
            </a:xfrm>
            <a:prstGeom prst="ellipse">
              <a:avLst/>
            </a:prstGeom>
            <a:solidFill>
              <a:srgbClr val="1F394D">
                <a:alpha val="49019"/>
              </a:srgbClr>
            </a:solidFill>
            <a:ln w="264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341" name="Google Shape;341;p50"/>
            <p:cNvSpPr txBox="1"/>
            <p:nvPr/>
          </p:nvSpPr>
          <p:spPr>
            <a:xfrm>
              <a:off x="1871472" y="2645663"/>
              <a:ext cx="1755600" cy="1609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 sz="1500" b="0" i="0" u="none" strike="noStrike" cap="none">
                  <a:solidFill>
                    <a:schemeClr val="dk1"/>
                  </a:solidFill>
                  <a:latin typeface="Arial"/>
                  <a:ea typeface="Arial"/>
                  <a:cs typeface="Arial"/>
                  <a:sym typeface="Arial"/>
                </a:rPr>
                <a:t>Seeking Equity-mindedness in the Hiring Processes</a:t>
              </a:r>
              <a:endParaRPr sz="14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1"/>
          <p:cNvSpPr txBox="1">
            <a:spLocks noGrp="1"/>
          </p:cNvSpPr>
          <p:nvPr>
            <p:ph type="title" idx="4294967295"/>
          </p:nvPr>
        </p:nvSpPr>
        <p:spPr>
          <a:xfrm>
            <a:off x="6132908" y="476209"/>
            <a:ext cx="2700843" cy="3792000"/>
          </a:xfrm>
          <a:prstGeom prst="rect">
            <a:avLst/>
          </a:prstGeom>
          <a:noFill/>
          <a:ln>
            <a:noFill/>
          </a:ln>
        </p:spPr>
        <p:txBody>
          <a:bodyPr spcFirstLastPara="1" wrap="square" lIns="68575" tIns="34275" rIns="68575" bIns="34275" anchor="ctr" anchorCtr="0">
            <a:noAutofit/>
          </a:bodyPr>
          <a:lstStyle/>
          <a:p>
            <a:pPr marL="0" lvl="0" indent="0" algn="l" rtl="0">
              <a:lnSpc>
                <a:spcPct val="85000"/>
              </a:lnSpc>
              <a:spcBef>
                <a:spcPts val="0"/>
              </a:spcBef>
              <a:spcAft>
                <a:spcPts val="0"/>
              </a:spcAft>
              <a:buClr>
                <a:srgbClr val="3F3F3F"/>
              </a:buClr>
              <a:buSzPts val="3600"/>
              <a:buFont typeface="Calibri"/>
              <a:buNone/>
            </a:pPr>
            <a:r>
              <a:rPr lang="en" sz="3200" b="1" dirty="0"/>
              <a:t>Challenge for Lawful Hiring (EEO)</a:t>
            </a:r>
            <a:endParaRPr sz="3200" b="1" dirty="0"/>
          </a:p>
        </p:txBody>
      </p:sp>
      <p:cxnSp>
        <p:nvCxnSpPr>
          <p:cNvPr id="347" name="Google Shape;347;p51"/>
          <p:cNvCxnSpPr/>
          <p:nvPr/>
        </p:nvCxnSpPr>
        <p:spPr>
          <a:xfrm>
            <a:off x="5892734" y="1343474"/>
            <a:ext cx="0" cy="2057400"/>
          </a:xfrm>
          <a:prstGeom prst="straightConnector1">
            <a:avLst/>
          </a:prstGeom>
          <a:noFill/>
          <a:ln w="9525" cap="flat" cmpd="sng">
            <a:solidFill>
              <a:srgbClr val="7F7F7F"/>
            </a:solidFill>
            <a:prstDash val="solid"/>
            <a:round/>
            <a:headEnd type="none" w="sm" len="sm"/>
            <a:tailEnd type="none" w="sm" len="sm"/>
          </a:ln>
        </p:spPr>
      </p:cxnSp>
      <p:grpSp>
        <p:nvGrpSpPr>
          <p:cNvPr id="348" name="Google Shape;348;p51"/>
          <p:cNvGrpSpPr/>
          <p:nvPr/>
        </p:nvGrpSpPr>
        <p:grpSpPr>
          <a:xfrm>
            <a:off x="475060" y="1095464"/>
            <a:ext cx="5182875" cy="2557188"/>
            <a:chOff x="0" y="820856"/>
            <a:chExt cx="6910500" cy="3409584"/>
          </a:xfrm>
        </p:grpSpPr>
        <p:sp>
          <p:nvSpPr>
            <p:cNvPr id="349" name="Google Shape;349;p51"/>
            <p:cNvSpPr/>
            <p:nvPr/>
          </p:nvSpPr>
          <p:spPr>
            <a:xfrm>
              <a:off x="0" y="820856"/>
              <a:ext cx="6910500" cy="1515300"/>
            </a:xfrm>
            <a:prstGeom prst="roundRect">
              <a:avLst>
                <a:gd name="adj" fmla="val 10000"/>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51"/>
            <p:cNvSpPr/>
            <p:nvPr/>
          </p:nvSpPr>
          <p:spPr>
            <a:xfrm>
              <a:off x="458416" y="1161827"/>
              <a:ext cx="833400" cy="833400"/>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51"/>
            <p:cNvSpPr/>
            <p:nvPr/>
          </p:nvSpPr>
          <p:spPr>
            <a:xfrm>
              <a:off x="1750318" y="820856"/>
              <a:ext cx="5160000" cy="15153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51"/>
            <p:cNvSpPr txBox="1"/>
            <p:nvPr/>
          </p:nvSpPr>
          <p:spPr>
            <a:xfrm>
              <a:off x="1750318" y="820856"/>
              <a:ext cx="5160000" cy="1515300"/>
            </a:xfrm>
            <a:prstGeom prst="rect">
              <a:avLst/>
            </a:prstGeom>
            <a:noFill/>
            <a:ln>
              <a:noFill/>
            </a:ln>
          </p:spPr>
          <p:txBody>
            <a:bodyPr spcFirstLastPara="1" wrap="square" lIns="120275" tIns="120275" rIns="120275" bIns="1202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 sz="2400" b="0" i="0" u="none" strike="noStrike" cap="none" dirty="0">
                  <a:solidFill>
                    <a:schemeClr val="dk1"/>
                  </a:solidFill>
                  <a:latin typeface="Calibri"/>
                  <a:ea typeface="Calibri"/>
                  <a:cs typeface="Calibri"/>
                  <a:sym typeface="Calibri"/>
                </a:rPr>
                <a:t>Can we consider protected status (e.g., race) in the hiring process?</a:t>
              </a:r>
              <a:endParaRPr b="0" i="0" u="none" strike="noStrike" cap="none" dirty="0">
                <a:solidFill>
                  <a:srgbClr val="000000"/>
                </a:solidFill>
                <a:latin typeface="Arial"/>
                <a:ea typeface="Arial"/>
                <a:cs typeface="Arial"/>
                <a:sym typeface="Arial"/>
              </a:endParaRPr>
            </a:p>
          </p:txBody>
        </p:sp>
        <p:sp>
          <p:nvSpPr>
            <p:cNvPr id="353" name="Google Shape;353;p51"/>
            <p:cNvSpPr/>
            <p:nvPr/>
          </p:nvSpPr>
          <p:spPr>
            <a:xfrm>
              <a:off x="0" y="2715140"/>
              <a:ext cx="6910500" cy="1515300"/>
            </a:xfrm>
            <a:prstGeom prst="roundRect">
              <a:avLst>
                <a:gd name="adj" fmla="val 10000"/>
              </a:avLst>
            </a:prstGeom>
            <a:solidFill>
              <a:srgbClr val="F2F2F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51"/>
            <p:cNvSpPr/>
            <p:nvPr/>
          </p:nvSpPr>
          <p:spPr>
            <a:xfrm>
              <a:off x="458416" y="3056112"/>
              <a:ext cx="833400" cy="833400"/>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51"/>
            <p:cNvSpPr/>
            <p:nvPr/>
          </p:nvSpPr>
          <p:spPr>
            <a:xfrm>
              <a:off x="1750318" y="2715140"/>
              <a:ext cx="5160000" cy="1515300"/>
            </a:xfrm>
            <a:prstGeom prst="rect">
              <a:avLst/>
            </a:prstGeom>
            <a:no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51"/>
            <p:cNvSpPr txBox="1"/>
            <p:nvPr/>
          </p:nvSpPr>
          <p:spPr>
            <a:xfrm>
              <a:off x="1750318" y="2715140"/>
              <a:ext cx="5160000" cy="1515300"/>
            </a:xfrm>
            <a:prstGeom prst="rect">
              <a:avLst/>
            </a:prstGeom>
            <a:noFill/>
            <a:ln>
              <a:noFill/>
            </a:ln>
          </p:spPr>
          <p:txBody>
            <a:bodyPr spcFirstLastPara="1" wrap="square" lIns="120275" tIns="120275" rIns="120275" bIns="120275" anchor="ctr" anchorCtr="0">
              <a:noAutofit/>
            </a:bodyPr>
            <a:lstStyle/>
            <a:p>
              <a:pPr marL="0" marR="0" lvl="0" indent="0" algn="l" rtl="0">
                <a:lnSpc>
                  <a:spcPct val="100000"/>
                </a:lnSpc>
                <a:spcBef>
                  <a:spcPts val="0"/>
                </a:spcBef>
                <a:spcAft>
                  <a:spcPts val="0"/>
                </a:spcAft>
                <a:buClr>
                  <a:schemeClr val="dk1"/>
                </a:buClr>
                <a:buSzPts val="1900"/>
                <a:buFont typeface="Calibri"/>
                <a:buNone/>
              </a:pPr>
              <a:r>
                <a:rPr lang="en" sz="2400" b="0" i="0" u="none" strike="noStrike" cap="none" dirty="0">
                  <a:solidFill>
                    <a:schemeClr val="dk1"/>
                  </a:solidFill>
                  <a:latin typeface="Calibri"/>
                  <a:ea typeface="Calibri"/>
                  <a:cs typeface="Calibri"/>
                  <a:sym typeface="Calibri"/>
                </a:rPr>
                <a:t>Can we be committed to diversity through hiring and </a:t>
              </a:r>
              <a:r>
                <a:rPr lang="en" sz="2400" b="1" i="0" u="none" strike="noStrike" cap="none" dirty="0">
                  <a:solidFill>
                    <a:schemeClr val="dk1"/>
                  </a:solidFill>
                  <a:latin typeface="Calibri"/>
                  <a:ea typeface="Calibri"/>
                  <a:cs typeface="Calibri"/>
                  <a:sym typeface="Calibri"/>
                </a:rPr>
                <a:t>not</a:t>
              </a:r>
              <a:r>
                <a:rPr lang="en" sz="2400" b="0" i="0" u="none" strike="noStrike" cap="none" dirty="0">
                  <a:solidFill>
                    <a:schemeClr val="dk1"/>
                  </a:solidFill>
                  <a:latin typeface="Calibri"/>
                  <a:ea typeface="Calibri"/>
                  <a:cs typeface="Calibri"/>
                  <a:sym typeface="Calibri"/>
                </a:rPr>
                <a:t> lower standards?</a:t>
              </a:r>
              <a:endParaRPr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52"/>
          <p:cNvSpPr txBox="1">
            <a:spLocks noGrp="1"/>
          </p:cNvSpPr>
          <p:nvPr>
            <p:ph type="title"/>
          </p:nvPr>
        </p:nvSpPr>
        <p:spPr>
          <a:xfrm>
            <a:off x="311700" y="445025"/>
            <a:ext cx="8520599" cy="1122518"/>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3000"/>
              <a:buNone/>
            </a:pPr>
            <a:r>
              <a:rPr lang="en" sz="2800" b="1" dirty="0"/>
              <a:t>Seeking Diversity, Excellence, </a:t>
            </a:r>
            <a:br>
              <a:rPr lang="en" sz="2800" b="1" dirty="0"/>
            </a:br>
            <a:r>
              <a:rPr lang="en" sz="2800" b="1" dirty="0"/>
              <a:t>and Equity-</a:t>
            </a:r>
            <a:r>
              <a:rPr lang="en-US" sz="2800" b="1" dirty="0"/>
              <a:t>M</a:t>
            </a:r>
            <a:r>
              <a:rPr lang="en" sz="2800" b="1" dirty="0"/>
              <a:t>indedness</a:t>
            </a:r>
            <a:endParaRPr sz="3200" b="1" dirty="0"/>
          </a:p>
        </p:txBody>
      </p:sp>
      <p:sp>
        <p:nvSpPr>
          <p:cNvPr id="362" name="Google Shape;362;p52"/>
          <p:cNvSpPr txBox="1">
            <a:spLocks noGrp="1"/>
          </p:cNvSpPr>
          <p:nvPr>
            <p:ph type="body" idx="1"/>
          </p:nvPr>
        </p:nvSpPr>
        <p:spPr>
          <a:xfrm>
            <a:off x="1028700" y="1673678"/>
            <a:ext cx="6760029" cy="3363686"/>
          </a:xfrm>
          <a:prstGeom prst="rect">
            <a:avLst/>
          </a:prstGeom>
          <a:noFill/>
          <a:ln>
            <a:noFill/>
          </a:ln>
        </p:spPr>
        <p:txBody>
          <a:bodyPr spcFirstLastPara="1" wrap="square" lIns="91425" tIns="45700" rIns="91425" bIns="45700" anchor="t" anchorCtr="0">
            <a:noAutofit/>
          </a:bodyPr>
          <a:lstStyle/>
          <a:p>
            <a:pPr marL="417194" lvl="0" indent="-285749" algn="l" rtl="0">
              <a:lnSpc>
                <a:spcPct val="100000"/>
              </a:lnSpc>
              <a:spcBef>
                <a:spcPts val="360"/>
              </a:spcBef>
              <a:spcAft>
                <a:spcPts val="1200"/>
              </a:spcAft>
              <a:buSzPts val="1530"/>
              <a:buChar char="•"/>
            </a:pPr>
            <a:r>
              <a:rPr lang="en" sz="2400" dirty="0"/>
              <a:t>Apply an equity framework to examine policies, procedures, and practices</a:t>
            </a:r>
            <a:endParaRPr sz="2400" dirty="0"/>
          </a:p>
          <a:p>
            <a:pPr marL="417194" lvl="0" indent="-285749" algn="l" rtl="0">
              <a:lnSpc>
                <a:spcPct val="100000"/>
              </a:lnSpc>
              <a:spcBef>
                <a:spcPts val="360"/>
              </a:spcBef>
              <a:spcAft>
                <a:spcPts val="1200"/>
              </a:spcAft>
              <a:buSzPts val="1530"/>
              <a:buChar char="•"/>
            </a:pPr>
            <a:r>
              <a:rPr lang="en" sz="2400" dirty="0"/>
              <a:t>Expand/update what you consider to be job-related</a:t>
            </a:r>
            <a:endParaRPr sz="2400" dirty="0"/>
          </a:p>
          <a:p>
            <a:pPr marL="417194" lvl="0" indent="-285749" algn="l" rtl="0">
              <a:lnSpc>
                <a:spcPct val="100000"/>
              </a:lnSpc>
              <a:spcBef>
                <a:spcPts val="360"/>
              </a:spcBef>
              <a:spcAft>
                <a:spcPts val="1200"/>
              </a:spcAft>
              <a:buSzPts val="1530"/>
              <a:buChar char="•"/>
            </a:pPr>
            <a:r>
              <a:rPr lang="en" sz="2400" dirty="0"/>
              <a:t>Evaluate candidates against job-related criteria</a:t>
            </a:r>
            <a:endParaRPr sz="2400" dirty="0"/>
          </a:p>
          <a:p>
            <a:pPr marL="0" lvl="0" indent="0" algn="l" rtl="0">
              <a:lnSpc>
                <a:spcPct val="100000"/>
              </a:lnSpc>
              <a:spcBef>
                <a:spcPts val="360"/>
              </a:spcBef>
              <a:spcAft>
                <a:spcPts val="0"/>
              </a:spcAft>
              <a:buNone/>
            </a:pPr>
            <a:endParaRPr dirty="0"/>
          </a:p>
          <a:p>
            <a:pPr marL="417194" lvl="0" indent="-188594" algn="l" rtl="0">
              <a:lnSpc>
                <a:spcPct val="100000"/>
              </a:lnSpc>
              <a:spcBef>
                <a:spcPts val="360"/>
              </a:spcBef>
              <a:spcAft>
                <a:spcPts val="0"/>
              </a:spcAft>
              <a:buSzPts val="1530"/>
              <a:buNone/>
            </a:pPr>
            <a:endParaRPr dirty="0"/>
          </a:p>
          <a:p>
            <a:pPr marL="131445" lvl="0" indent="0" algn="l" rtl="0">
              <a:lnSpc>
                <a:spcPct val="100000"/>
              </a:lnSpc>
              <a:spcBef>
                <a:spcPts val="360"/>
              </a:spcBef>
              <a:spcAft>
                <a:spcPts val="0"/>
              </a:spcAft>
              <a:buSzPts val="1530"/>
              <a:buNone/>
            </a:pPr>
            <a:endParaRPr dirty="0"/>
          </a:p>
        </p:txBody>
      </p:sp>
      <p:pic>
        <p:nvPicPr>
          <p:cNvPr id="2" name="Picture 1">
            <a:extLst>
              <a:ext uri="{FF2B5EF4-FFF2-40B4-BE49-F238E27FC236}">
                <a16:creationId xmlns:a16="http://schemas.microsoft.com/office/drawing/2014/main" id="{54FE8DA3-58B4-4B8E-A53C-1F80D5D2BD87}"/>
              </a:ext>
            </a:extLst>
          </p:cNvPr>
          <p:cNvPicPr>
            <a:picLocks noChangeAspect="1"/>
          </p:cNvPicPr>
          <p:nvPr/>
        </p:nvPicPr>
        <p:blipFill>
          <a:blip r:embed="rId3"/>
          <a:stretch>
            <a:fillRect/>
          </a:stretch>
        </p:blipFill>
        <p:spPr>
          <a:xfrm>
            <a:off x="7013319" y="1256556"/>
            <a:ext cx="1550819" cy="11118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457200" y="465364"/>
            <a:ext cx="8229600" cy="906236"/>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Clr>
                <a:schemeClr val="dk2"/>
              </a:buClr>
              <a:buSzPts val="1400"/>
              <a:buNone/>
            </a:pPr>
            <a:r>
              <a:rPr lang="en" b="1" dirty="0"/>
              <a:t>Apply an Equity Framework to Policies, Procedures, and Practices</a:t>
            </a:r>
            <a:endParaRPr b="1" dirty="0"/>
          </a:p>
        </p:txBody>
      </p:sp>
      <p:sp>
        <p:nvSpPr>
          <p:cNvPr id="368" name="Google Shape;368;p53"/>
          <p:cNvSpPr txBox="1">
            <a:spLocks noGrp="1"/>
          </p:cNvSpPr>
          <p:nvPr>
            <p:ph type="body" idx="1"/>
          </p:nvPr>
        </p:nvSpPr>
        <p:spPr>
          <a:xfrm>
            <a:off x="457200" y="1453242"/>
            <a:ext cx="8229600" cy="3404507"/>
          </a:xfrm>
          <a:prstGeom prst="rect">
            <a:avLst/>
          </a:prstGeom>
          <a:noFill/>
          <a:ln>
            <a:noFill/>
          </a:ln>
        </p:spPr>
        <p:txBody>
          <a:bodyPr spcFirstLastPara="1" wrap="square" lIns="68575" tIns="34275" rIns="68575" bIns="34275" anchor="t" anchorCtr="0">
            <a:noAutofit/>
          </a:bodyPr>
          <a:lstStyle/>
          <a:p>
            <a:pPr marL="457200" lvl="0" indent="-298450" algn="l" rtl="0">
              <a:lnSpc>
                <a:spcPct val="100000"/>
              </a:lnSpc>
              <a:spcBef>
                <a:spcPts val="300"/>
              </a:spcBef>
              <a:spcAft>
                <a:spcPts val="0"/>
              </a:spcAft>
              <a:buSzPts val="1100"/>
              <a:buChar char="•"/>
            </a:pPr>
            <a:r>
              <a:rPr lang="en" sz="2400" dirty="0"/>
              <a:t>Do hiring related BPs/APs advance diversity, equity, and inclusion principles?</a:t>
            </a:r>
            <a:endParaRPr sz="2400" dirty="0"/>
          </a:p>
          <a:p>
            <a:pPr marL="457200" lvl="0" indent="-298450" algn="l" rtl="0">
              <a:lnSpc>
                <a:spcPct val="100000"/>
              </a:lnSpc>
              <a:spcBef>
                <a:spcPts val="300"/>
              </a:spcBef>
              <a:spcAft>
                <a:spcPts val="0"/>
              </a:spcAft>
              <a:buSzPts val="1100"/>
              <a:buChar char="•"/>
            </a:pPr>
            <a:r>
              <a:rPr lang="en" sz="2400" dirty="0"/>
              <a:t>Is the policy anti-racist?</a:t>
            </a:r>
            <a:endParaRPr sz="2400" dirty="0"/>
          </a:p>
          <a:p>
            <a:pPr marL="457200" lvl="0" indent="-298450" algn="l" rtl="0">
              <a:lnSpc>
                <a:spcPct val="100000"/>
              </a:lnSpc>
              <a:spcBef>
                <a:spcPts val="300"/>
              </a:spcBef>
              <a:spcAft>
                <a:spcPts val="0"/>
              </a:spcAft>
              <a:buSzPts val="1100"/>
              <a:buChar char="•"/>
            </a:pPr>
            <a:r>
              <a:rPr lang="en" sz="2400" dirty="0"/>
              <a:t>What unintended consequences are attributed to the policy?</a:t>
            </a:r>
            <a:endParaRPr sz="2400" dirty="0"/>
          </a:p>
          <a:p>
            <a:pPr marL="457200" lvl="0" indent="-298450" algn="l" rtl="0">
              <a:lnSpc>
                <a:spcPct val="100000"/>
              </a:lnSpc>
              <a:spcBef>
                <a:spcPts val="300"/>
              </a:spcBef>
              <a:spcAft>
                <a:spcPts val="0"/>
              </a:spcAft>
              <a:buSzPts val="1100"/>
              <a:buChar char="•"/>
            </a:pPr>
            <a:r>
              <a:rPr lang="en" sz="2400" dirty="0"/>
              <a:t>What departmental or institutional practices contradict the intention of hiring related BPs/APs?</a:t>
            </a:r>
            <a:endParaRPr sz="2400" dirty="0"/>
          </a:p>
          <a:p>
            <a:pPr marL="457200" lvl="0" indent="-298450" algn="l" rtl="0">
              <a:lnSpc>
                <a:spcPct val="100000"/>
              </a:lnSpc>
              <a:spcBef>
                <a:spcPts val="300"/>
              </a:spcBef>
              <a:spcAft>
                <a:spcPts val="0"/>
              </a:spcAft>
              <a:buSzPts val="1100"/>
              <a:buChar char="•"/>
            </a:pPr>
            <a:r>
              <a:rPr lang="en" sz="2400" dirty="0"/>
              <a:t>Where are the discriminatory loopholes?</a:t>
            </a:r>
            <a:endParaRPr sz="2400" dirty="0"/>
          </a:p>
        </p:txBody>
      </p:sp>
      <p:pic>
        <p:nvPicPr>
          <p:cNvPr id="2050" name="Picture 2" descr="Image result for discrimination">
            <a:extLst>
              <a:ext uri="{FF2B5EF4-FFF2-40B4-BE49-F238E27FC236}">
                <a16:creationId xmlns:a16="http://schemas.microsoft.com/office/drawing/2014/main" id="{65A066E8-2456-4287-9575-A7C558CDF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414" y="3951513"/>
            <a:ext cx="2343150" cy="976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5">
  <a:themeElements>
    <a:clrScheme name="Custom 4">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141AD2"/>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2B65AA-3615-4D6D-A257-32C8773B07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EBE70F-081A-4116-99F7-D350BAE9C802}">
  <ds:schemaRefs>
    <ds:schemaRef ds:uri="http://schemas.microsoft.com/sharepoint/v3/contenttype/forms"/>
  </ds:schemaRefs>
</ds:datastoreItem>
</file>

<file path=customXml/itemProps3.xml><?xml version="1.0" encoding="utf-8"?>
<ds:datastoreItem xmlns:ds="http://schemas.openxmlformats.org/officeDocument/2006/customXml" ds:itemID="{44BC6D90-45EE-4856-9C47-8A720F1C0D33}">
  <ds:schemaRefs>
    <ds:schemaRef ds:uri="http://purl.org/dc/elements/1.1/"/>
    <ds:schemaRef ds:uri="http://schemas.microsoft.com/office/2006/metadata/properties"/>
    <ds:schemaRef ds:uri="http://schemas.openxmlformats.org/package/2006/metadata/core-properties"/>
    <ds:schemaRef ds:uri="100c9456-5b40-459a-8823-0ee56e83d204"/>
    <ds:schemaRef ds:uri="http://purl.org/dc/terms/"/>
    <ds:schemaRef ds:uri="http://schemas.microsoft.com/office/infopath/2007/PartnerControls"/>
    <ds:schemaRef ds:uri="http://schemas.microsoft.com/office/2006/documentManagement/types"/>
    <ds:schemaRef ds:uri="a979eeb2-ec59-4d60-a11f-bb0b64893b7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TotalTime>
  <Words>1211</Words>
  <Application>Microsoft Office PowerPoint</Application>
  <PresentationFormat>On-screen Show (16:9)</PresentationFormat>
  <Paragraphs>175</Paragraphs>
  <Slides>21</Slides>
  <Notes>21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21</vt:i4>
      </vt:variant>
    </vt:vector>
  </HeadingPairs>
  <TitlesOfParts>
    <vt:vector size="27" baseType="lpstr">
      <vt:lpstr>Arial</vt:lpstr>
      <vt:lpstr>Calibri</vt:lpstr>
      <vt:lpstr>Noto Sans Symbols</vt:lpstr>
      <vt:lpstr>Theme5</vt:lpstr>
      <vt:lpstr>Theme5</vt:lpstr>
      <vt:lpstr>Theme5</vt:lpstr>
      <vt:lpstr>Refocusing on Student Success Through Faculty Hiring: Second Minimum Qualification as an Equity Framework</vt:lpstr>
      <vt:lpstr>Session Description</vt:lpstr>
      <vt:lpstr>Today, we will </vt:lpstr>
      <vt:lpstr>PowerPoint Presentation</vt:lpstr>
      <vt:lpstr>PowerPoint Presentation</vt:lpstr>
      <vt:lpstr>Why Diversity Matters</vt:lpstr>
      <vt:lpstr>Challenge for Lawful Hiring (EEO)</vt:lpstr>
      <vt:lpstr>Seeking Diversity, Excellence,  and Equity-Mindedness</vt:lpstr>
      <vt:lpstr>Apply an Equity Framework to Policies, Procedures, and Practices</vt:lpstr>
      <vt:lpstr>Expand/Update What You  Consider to be Job-Related</vt:lpstr>
      <vt:lpstr>Diversity is Job-Related</vt:lpstr>
      <vt:lpstr>PowerPoint Presentation</vt:lpstr>
      <vt:lpstr>Traditional Conceptions  of Merit and Fit</vt:lpstr>
      <vt:lpstr>Equitized Conception of Merit and Fit</vt:lpstr>
      <vt:lpstr>Evaluate Candidates Against Job-Related Criteria</vt:lpstr>
      <vt:lpstr>Why Focus on KSAs?</vt:lpstr>
      <vt:lpstr>Job Announcements Determine Evaluation Criteria</vt:lpstr>
      <vt:lpstr>Recap</vt:lpstr>
      <vt:lpstr>Questions, Comments, and Next Steps</vt:lpstr>
      <vt:lpstr>Other Resources</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Refocusing on Student Success Through Faculty Hiring: Second Minimum Qualification as an Equity Framework</dc:title>
  <dc:creator>miche</dc:creator>
  <cp:lastModifiedBy> </cp:lastModifiedBy>
  <cp:revision>8</cp:revision>
  <dcterms:modified xsi:type="dcterms:W3CDTF">2019-10-22T06:43:25Z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